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937" r:id="rId3"/>
  </p:sldMasterIdLst>
  <p:notesMasterIdLst>
    <p:notesMasterId r:id="rId18"/>
  </p:notesMasterIdLst>
  <p:handoutMasterIdLst>
    <p:handoutMasterId r:id="rId19"/>
  </p:handoutMasterIdLst>
  <p:sldIdLst>
    <p:sldId id="287" r:id="rId4"/>
    <p:sldId id="322" r:id="rId5"/>
    <p:sldId id="327" r:id="rId6"/>
    <p:sldId id="323" r:id="rId7"/>
    <p:sldId id="328" r:id="rId8"/>
    <p:sldId id="329" r:id="rId9"/>
    <p:sldId id="331" r:id="rId10"/>
    <p:sldId id="324" r:id="rId11"/>
    <p:sldId id="325" r:id="rId12"/>
    <p:sldId id="330" r:id="rId13"/>
    <p:sldId id="326" r:id="rId14"/>
    <p:sldId id="315" r:id="rId15"/>
    <p:sldId id="316" r:id="rId16"/>
    <p:sldId id="314" r:id="rId17"/>
  </p:sldIdLst>
  <p:sldSz cx="9906000" cy="6858000" type="A4"/>
  <p:notesSz cx="6743700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b="1" kern="1200">
        <a:solidFill>
          <a:srgbClr val="004F8A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rgbClr val="004F8A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rgbClr val="004F8A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rgbClr val="004F8A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rgbClr val="004F8A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rgbClr val="004F8A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rgbClr val="004F8A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rgbClr val="004F8A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rgbClr val="004F8A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49C"/>
    <a:srgbClr val="2BB8D9"/>
    <a:srgbClr val="38A6A1"/>
    <a:srgbClr val="3D87A1"/>
    <a:srgbClr val="1F8DBF"/>
    <a:srgbClr val="1C7FC2"/>
    <a:srgbClr val="9ADEF6"/>
    <a:srgbClr val="F2D6CA"/>
    <a:srgbClr val="6D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8" autoAdjust="0"/>
    <p:restoredTop sz="94014" autoAdjust="0"/>
  </p:normalViewPr>
  <p:slideViewPr>
    <p:cSldViewPr>
      <p:cViewPr>
        <p:scale>
          <a:sx n="90" d="100"/>
          <a:sy n="90" d="100"/>
        </p:scale>
        <p:origin x="-444" y="-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C4A7F-4FF9-4375-A6E3-7F3253793F52}" type="doc">
      <dgm:prSet loTypeId="urn:microsoft.com/office/officeart/2005/8/layout/list1" loCatId="list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4EA7763-A270-4B47-917F-397D04575263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Минимальный пакет документов</a:t>
          </a:r>
          <a:endParaRPr lang="ru-RU" sz="13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63DEEEE3-254C-40CD-A02D-F0B2F857238D}" type="parTrans" cxnId="{47535EEE-3EBD-4DD8-AA92-3A8315DD5071}">
      <dgm:prSet/>
      <dgm:spPr/>
      <dgm:t>
        <a:bodyPr/>
        <a:lstStyle/>
        <a:p>
          <a:endParaRPr lang="ru-RU"/>
        </a:p>
      </dgm:t>
    </dgm:pt>
    <dgm:pt modelId="{EC6C5E35-724A-48E0-8B44-41FEF35A87F8}" type="sibTrans" cxnId="{47535EEE-3EBD-4DD8-AA92-3A8315DD5071}">
      <dgm:prSet/>
      <dgm:spPr/>
      <dgm:t>
        <a:bodyPr/>
        <a:lstStyle/>
        <a:p>
          <a:endParaRPr lang="ru-RU"/>
        </a:p>
      </dgm:t>
    </dgm:pt>
    <dgm:pt modelId="{F0DAB799-6255-4A85-A526-D0AF03C3D393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Индивидуальные условия финансирования</a:t>
          </a:r>
          <a:endParaRPr lang="ru-RU" sz="13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B61C9F7F-9413-4A68-9CFD-78A2750F9647}" type="parTrans" cxnId="{FB7673E9-B715-4520-B5ED-5551A99277BF}">
      <dgm:prSet/>
      <dgm:spPr/>
      <dgm:t>
        <a:bodyPr/>
        <a:lstStyle/>
        <a:p>
          <a:endParaRPr lang="ru-RU"/>
        </a:p>
      </dgm:t>
    </dgm:pt>
    <dgm:pt modelId="{0434F095-96AC-466C-95F4-DE81B8365627}" type="sibTrans" cxnId="{FB7673E9-B715-4520-B5ED-5551A99277BF}">
      <dgm:prSet/>
      <dgm:spPr/>
      <dgm:t>
        <a:bodyPr/>
        <a:lstStyle/>
        <a:p>
          <a:endParaRPr lang="ru-RU"/>
        </a:p>
      </dgm:t>
    </dgm:pt>
    <dgm:pt modelId="{6C7D53E0-F69B-4F4B-960A-941B8CF75ED2}">
      <dgm:prSet custT="1"/>
      <dgm:spPr/>
      <dgm:t>
        <a:bodyPr/>
        <a:lstStyle/>
        <a:p>
          <a:r>
            <a:rPr lang="ru-RU" sz="13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Современные технологии документооборота</a:t>
          </a:r>
          <a:endParaRPr lang="ru-RU" sz="13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84E85901-C40F-4DD1-A7C1-064DAF44AABF}" type="parTrans" cxnId="{C4E7443B-9D8B-41FD-85FF-B636D6CD0E31}">
      <dgm:prSet/>
      <dgm:spPr/>
      <dgm:t>
        <a:bodyPr/>
        <a:lstStyle/>
        <a:p>
          <a:endParaRPr lang="ru-RU"/>
        </a:p>
      </dgm:t>
    </dgm:pt>
    <dgm:pt modelId="{E9D67ADC-B424-417D-AA56-287507F1BB57}" type="sibTrans" cxnId="{C4E7443B-9D8B-41FD-85FF-B636D6CD0E31}">
      <dgm:prSet/>
      <dgm:spPr/>
      <dgm:t>
        <a:bodyPr/>
        <a:lstStyle/>
        <a:p>
          <a:endParaRPr lang="ru-RU"/>
        </a:p>
      </dgm:t>
    </dgm:pt>
    <dgm:pt modelId="{4DD790FA-8DCE-4CCF-92BF-014FFB587FAE}">
      <dgm:prSet custT="1"/>
      <dgm:spPr>
        <a:noFill/>
      </dgm:spPr>
      <dgm:t>
        <a:bodyPr/>
        <a:lstStyle/>
        <a:p>
          <a:pPr algn="just"/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Документы, необходимые для принятия решения о финансировании находится в открытом доступе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</dgm:t>
    </dgm:pt>
    <dgm:pt modelId="{BDAAE3B2-8585-4033-8584-6AE1810FA7A9}" type="parTrans" cxnId="{4218726A-89BC-462E-9B76-32BBA36CA71E}">
      <dgm:prSet/>
      <dgm:spPr/>
      <dgm:t>
        <a:bodyPr/>
        <a:lstStyle/>
        <a:p>
          <a:endParaRPr lang="ru-RU"/>
        </a:p>
      </dgm:t>
    </dgm:pt>
    <dgm:pt modelId="{B4CA5553-350E-4509-9334-179807B3E28C}" type="sibTrans" cxnId="{4218726A-89BC-462E-9B76-32BBA36CA71E}">
      <dgm:prSet/>
      <dgm:spPr/>
      <dgm:t>
        <a:bodyPr/>
        <a:lstStyle/>
        <a:p>
          <a:endParaRPr lang="ru-RU"/>
        </a:p>
      </dgm:t>
    </dgm:pt>
    <dgm:pt modelId="{F12D9E0F-9B8C-466E-9759-42951C08678E}">
      <dgm:prSet custT="1"/>
      <dgm:spPr>
        <a:noFill/>
      </dgm:spPr>
      <dgm:t>
        <a:bodyPr/>
        <a:lstStyle/>
        <a:p>
          <a:pPr algn="just"/>
          <a:r>
            <a:rPr lang="ru-RU" sz="1000" kern="1200" dirty="0" smtClean="0"/>
            <a:t>  </a:t>
          </a:r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Аванс от </a:t>
          </a:r>
          <a:r>
            <a:rPr lang="en-US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1</a:t>
          </a:r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0%. Возможно финансирование без аванса.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</dgm:t>
    </dgm:pt>
    <dgm:pt modelId="{67A95027-D42C-4D6D-B02C-810CAFA859C9}" type="parTrans" cxnId="{942CB1BD-E2AC-4E73-A676-0EAC96EFC7D5}">
      <dgm:prSet/>
      <dgm:spPr/>
      <dgm:t>
        <a:bodyPr/>
        <a:lstStyle/>
        <a:p>
          <a:endParaRPr lang="ru-RU"/>
        </a:p>
      </dgm:t>
    </dgm:pt>
    <dgm:pt modelId="{29266760-5646-4270-BF2A-8946D7379780}" type="sibTrans" cxnId="{942CB1BD-E2AC-4E73-A676-0EAC96EFC7D5}">
      <dgm:prSet/>
      <dgm:spPr/>
      <dgm:t>
        <a:bodyPr/>
        <a:lstStyle/>
        <a:p>
          <a:endParaRPr lang="ru-RU"/>
        </a:p>
      </dgm:t>
    </dgm:pt>
    <dgm:pt modelId="{99971365-8272-4438-BF87-EE01479D4AAF}">
      <dgm:prSet custT="1"/>
      <dgm:spPr>
        <a:noFill/>
      </dgm:spPr>
      <dgm:t>
        <a:bodyPr/>
        <a:lstStyle/>
        <a:p>
          <a:pPr algn="just"/>
          <a:r>
            <a:rPr lang="ru-RU" sz="1000" kern="1200" dirty="0" smtClean="0"/>
            <a:t> </a:t>
          </a:r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Подписание контракта осуществляется через  электронные торговые площадки путем электронно-цифровой подписи.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</dgm:t>
    </dgm:pt>
    <dgm:pt modelId="{4CEF887F-2224-480D-AB2C-0938D75DCB02}" type="parTrans" cxnId="{394340EB-EC3B-42A8-8520-D5D327CCEBF7}">
      <dgm:prSet/>
      <dgm:spPr/>
      <dgm:t>
        <a:bodyPr/>
        <a:lstStyle/>
        <a:p>
          <a:endParaRPr lang="ru-RU"/>
        </a:p>
      </dgm:t>
    </dgm:pt>
    <dgm:pt modelId="{5749EA3A-C2FA-4A09-9841-52721A8DA6FA}" type="sibTrans" cxnId="{394340EB-EC3B-42A8-8520-D5D327CCEBF7}">
      <dgm:prSet/>
      <dgm:spPr/>
      <dgm:t>
        <a:bodyPr/>
        <a:lstStyle/>
        <a:p>
          <a:endParaRPr lang="ru-RU"/>
        </a:p>
      </dgm:t>
    </dgm:pt>
    <dgm:pt modelId="{125A193C-DF4D-432C-A566-2FD892983E48}">
      <dgm:prSet custT="1"/>
      <dgm:spPr>
        <a:noFill/>
      </dgm:spPr>
      <dgm:t>
        <a:bodyPr/>
        <a:lstStyle/>
        <a:p>
          <a:pPr algn="just"/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 Возможность отсрочить платежи по контракту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</dgm:t>
    </dgm:pt>
    <dgm:pt modelId="{B9C65EDD-57E3-43CC-B054-76A0610B7BCB}" type="parTrans" cxnId="{14F04F08-070F-48FF-A5A2-F434C5FD6DAC}">
      <dgm:prSet/>
      <dgm:spPr/>
      <dgm:t>
        <a:bodyPr/>
        <a:lstStyle/>
        <a:p>
          <a:endParaRPr lang="ru-RU"/>
        </a:p>
      </dgm:t>
    </dgm:pt>
    <dgm:pt modelId="{09D5E337-1F99-4034-BB74-50A5CCC8D0A0}" type="sibTrans" cxnId="{14F04F08-070F-48FF-A5A2-F434C5FD6DAC}">
      <dgm:prSet/>
      <dgm:spPr/>
      <dgm:t>
        <a:bodyPr/>
        <a:lstStyle/>
        <a:p>
          <a:endParaRPr lang="ru-RU"/>
        </a:p>
      </dgm:t>
    </dgm:pt>
    <dgm:pt modelId="{3BAA145A-6971-444A-B9B0-6DB8D1C87BBD}">
      <dgm:prSet custT="1"/>
      <dgm:spPr>
        <a:noFill/>
      </dgm:spPr>
      <dgm:t>
        <a:bodyPr/>
        <a:lstStyle/>
        <a:p>
          <a:pPr algn="just"/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 Синхронизация с графиком расходов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</dgm:t>
    </dgm:pt>
    <dgm:pt modelId="{E0A674C5-85CD-4302-AF2E-BD4E8F2C2F01}" type="parTrans" cxnId="{28043264-8E40-4F41-B842-E5AE431C6EB2}">
      <dgm:prSet/>
      <dgm:spPr/>
      <dgm:t>
        <a:bodyPr/>
        <a:lstStyle/>
        <a:p>
          <a:endParaRPr lang="ru-RU"/>
        </a:p>
      </dgm:t>
    </dgm:pt>
    <dgm:pt modelId="{23D28EE1-7B18-456A-A330-C2209A03AB83}" type="sibTrans" cxnId="{28043264-8E40-4F41-B842-E5AE431C6EB2}">
      <dgm:prSet/>
      <dgm:spPr/>
      <dgm:t>
        <a:bodyPr/>
        <a:lstStyle/>
        <a:p>
          <a:endParaRPr lang="ru-RU"/>
        </a:p>
      </dgm:t>
    </dgm:pt>
    <dgm:pt modelId="{FA27BB83-D5BF-4926-ABA3-97521DA52F40}">
      <dgm:prSet custT="1"/>
      <dgm:spPr>
        <a:noFill/>
      </dgm:spPr>
      <dgm:t>
        <a:bodyPr/>
        <a:lstStyle/>
        <a:p>
          <a:pPr algn="just"/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 Включение в платежи по контракту дополнительных затрат, услуг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</dgm:t>
    </dgm:pt>
    <dgm:pt modelId="{A6A144D1-25DD-4FE0-B889-B9D467AF62A7}" type="parTrans" cxnId="{D43D56B5-492F-44AA-92ED-5BE25ED66485}">
      <dgm:prSet/>
      <dgm:spPr/>
      <dgm:t>
        <a:bodyPr/>
        <a:lstStyle/>
        <a:p>
          <a:endParaRPr lang="ru-RU"/>
        </a:p>
      </dgm:t>
    </dgm:pt>
    <dgm:pt modelId="{2ABC607B-3A12-4117-BB22-7F35EF9ED164}" type="sibTrans" cxnId="{D43D56B5-492F-44AA-92ED-5BE25ED66485}">
      <dgm:prSet/>
      <dgm:spPr/>
      <dgm:t>
        <a:bodyPr/>
        <a:lstStyle/>
        <a:p>
          <a:endParaRPr lang="ru-RU"/>
        </a:p>
      </dgm:t>
    </dgm:pt>
    <dgm:pt modelId="{5D5C497C-5CA6-4156-94E4-49CF13C5141E}">
      <dgm:prSet custT="1"/>
      <dgm:spPr>
        <a:noFill/>
      </dgm:spPr>
      <dgm:t>
        <a:bodyPr/>
        <a:lstStyle/>
        <a:p>
          <a:pPr algn="just"/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 Индивидуальные условия страхования  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</dgm:t>
    </dgm:pt>
    <dgm:pt modelId="{A1930117-7129-4D15-8A61-861D46843674}" type="parTrans" cxnId="{FBB9EA53-58DD-4CE3-A4B1-6D10AF00CB8C}">
      <dgm:prSet/>
      <dgm:spPr/>
      <dgm:t>
        <a:bodyPr/>
        <a:lstStyle/>
        <a:p>
          <a:endParaRPr lang="ru-RU"/>
        </a:p>
      </dgm:t>
    </dgm:pt>
    <dgm:pt modelId="{3FB7536D-0A0A-4CB4-AD7A-6C2F87278DDD}" type="sibTrans" cxnId="{FBB9EA53-58DD-4CE3-A4B1-6D10AF00CB8C}">
      <dgm:prSet/>
      <dgm:spPr/>
      <dgm:t>
        <a:bodyPr/>
        <a:lstStyle/>
        <a:p>
          <a:endParaRPr lang="ru-RU"/>
        </a:p>
      </dgm:t>
    </dgm:pt>
    <dgm:pt modelId="{E2397396-FED1-4CBB-80D8-40904A761C85}">
      <dgm:prSet custT="1"/>
      <dgm:spPr>
        <a:noFill/>
      </dgm:spPr>
      <dgm:t>
        <a:bodyPr/>
        <a:lstStyle/>
        <a:p>
          <a:pPr algn="just"/>
          <a:endParaRPr lang="ru-RU" sz="1000" kern="1200" dirty="0"/>
        </a:p>
      </dgm:t>
    </dgm:pt>
    <dgm:pt modelId="{558281AD-9091-4FE5-8E0A-0B9909A4A2E3}" type="parTrans" cxnId="{8A33787F-A6BD-4384-94A9-F9312CA506C9}">
      <dgm:prSet/>
      <dgm:spPr/>
      <dgm:t>
        <a:bodyPr/>
        <a:lstStyle/>
        <a:p>
          <a:endParaRPr lang="ru-RU"/>
        </a:p>
      </dgm:t>
    </dgm:pt>
    <dgm:pt modelId="{B697C7C1-5DFF-4BA2-8390-AAFE55A72BB6}" type="sibTrans" cxnId="{8A33787F-A6BD-4384-94A9-F9312CA506C9}">
      <dgm:prSet/>
      <dgm:spPr/>
      <dgm:t>
        <a:bodyPr/>
        <a:lstStyle/>
        <a:p>
          <a:endParaRPr lang="ru-RU"/>
        </a:p>
      </dgm:t>
    </dgm:pt>
    <dgm:pt modelId="{F823B3ED-B04C-43E8-A39B-12F8CD3C7A7B}">
      <dgm:prSet custT="1"/>
      <dgm:spPr>
        <a:noFill/>
      </dgm:spPr>
      <dgm:t>
        <a:bodyPr/>
        <a:lstStyle/>
        <a:p>
          <a:pPr algn="just"/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 Наша компания аккредитована на всех основных электронных торговых площадках, на которых проводятся государственные закупки.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</dgm:t>
    </dgm:pt>
    <dgm:pt modelId="{29F3EC67-FE07-405A-949E-76F3058BD796}" type="parTrans" cxnId="{794633F5-F17F-48FF-8D52-2D4A9EE28A4E}">
      <dgm:prSet/>
      <dgm:spPr/>
      <dgm:t>
        <a:bodyPr/>
        <a:lstStyle/>
        <a:p>
          <a:endParaRPr lang="ru-RU"/>
        </a:p>
      </dgm:t>
    </dgm:pt>
    <dgm:pt modelId="{50A146EE-30C4-473B-AF79-1BE73D32C94B}" type="sibTrans" cxnId="{794633F5-F17F-48FF-8D52-2D4A9EE28A4E}">
      <dgm:prSet/>
      <dgm:spPr/>
      <dgm:t>
        <a:bodyPr/>
        <a:lstStyle/>
        <a:p>
          <a:endParaRPr lang="ru-RU"/>
        </a:p>
      </dgm:t>
    </dgm:pt>
    <dgm:pt modelId="{C263C952-5BC9-40E9-99D7-D4338F7EA9CB}">
      <dgm:prSet custT="1"/>
      <dgm:spPr>
        <a:noFill/>
      </dgm:spPr>
      <dgm:t>
        <a:bodyPr/>
        <a:lstStyle/>
        <a:p>
          <a:pPr algn="l"/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 Быстрое и своевременное зачисление обеспечительных платежей по тендерам и контрактам.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</dgm:t>
    </dgm:pt>
    <dgm:pt modelId="{60E498C4-45B9-4B2F-B76F-58A8C17909DA}" type="parTrans" cxnId="{04559D82-7A27-443D-AB89-33FEA39CCA65}">
      <dgm:prSet/>
      <dgm:spPr/>
      <dgm:t>
        <a:bodyPr/>
        <a:lstStyle/>
        <a:p>
          <a:endParaRPr lang="ru-RU"/>
        </a:p>
      </dgm:t>
    </dgm:pt>
    <dgm:pt modelId="{1E25D72E-DE60-4625-A3F4-93B02A6CDB4A}" type="sibTrans" cxnId="{04559D82-7A27-443D-AB89-33FEA39CCA65}">
      <dgm:prSet/>
      <dgm:spPr/>
      <dgm:t>
        <a:bodyPr/>
        <a:lstStyle/>
        <a:p>
          <a:endParaRPr lang="ru-RU"/>
        </a:p>
      </dgm:t>
    </dgm:pt>
    <dgm:pt modelId="{D67414D2-015B-4BA6-AF87-AA16117FED79}">
      <dgm:prSet custT="1"/>
      <dgm:spPr>
        <a:noFill/>
      </dgm:spPr>
      <dgm:t>
        <a:bodyPr/>
        <a:lstStyle/>
        <a:p>
          <a:pPr algn="just"/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Список состоит из 5-ти позиций.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</dgm:t>
    </dgm:pt>
    <dgm:pt modelId="{C95AD91E-2165-406A-AFA3-8A0870808330}" type="sibTrans" cxnId="{DB7C5B59-43D2-4C43-A8A8-07FFD46033C5}">
      <dgm:prSet/>
      <dgm:spPr/>
      <dgm:t>
        <a:bodyPr/>
        <a:lstStyle/>
        <a:p>
          <a:endParaRPr lang="ru-RU"/>
        </a:p>
      </dgm:t>
    </dgm:pt>
    <dgm:pt modelId="{58A016D3-9D01-4DB1-A581-BFDDA5FF7429}" type="parTrans" cxnId="{DB7C5B59-43D2-4C43-A8A8-07FFD46033C5}">
      <dgm:prSet/>
      <dgm:spPr/>
      <dgm:t>
        <a:bodyPr/>
        <a:lstStyle/>
        <a:p>
          <a:endParaRPr lang="ru-RU"/>
        </a:p>
      </dgm:t>
    </dgm:pt>
    <dgm:pt modelId="{71BC5026-9011-48BB-BF8E-31E3D1D9032B}" type="pres">
      <dgm:prSet presAssocID="{61FC4A7F-4FF9-4375-A6E3-7F3253793F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C6D8D0-23E7-449B-889F-AEA4500C88A2}" type="pres">
      <dgm:prSet presAssocID="{94EA7763-A270-4B47-917F-397D04575263}" presName="parentLin" presStyleCnt="0"/>
      <dgm:spPr/>
    </dgm:pt>
    <dgm:pt modelId="{F7DAE0A5-0D39-4550-AFD1-C758CB2CE61E}" type="pres">
      <dgm:prSet presAssocID="{94EA7763-A270-4B47-917F-397D0457526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DCFF0FF-8CB0-4AEA-B7D6-1E86C80B2017}" type="pres">
      <dgm:prSet presAssocID="{94EA7763-A270-4B47-917F-397D04575263}" presName="parentText" presStyleLbl="node1" presStyleIdx="0" presStyleCnt="3" custScaleX="130521" custScaleY="437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5FA9D-CA7D-4A2B-800D-0304AE0CAEDA}" type="pres">
      <dgm:prSet presAssocID="{94EA7763-A270-4B47-917F-397D04575263}" presName="negativeSpace" presStyleCnt="0"/>
      <dgm:spPr/>
    </dgm:pt>
    <dgm:pt modelId="{5978F73F-2CB6-4A0E-B448-DD49910FB408}" type="pres">
      <dgm:prSet presAssocID="{94EA7763-A270-4B47-917F-397D04575263}" presName="childText" presStyleLbl="conFgAcc1" presStyleIdx="0" presStyleCnt="3" custLinFactNeighborY="-2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E7880-88DF-487D-849E-14F6C36BE36D}" type="pres">
      <dgm:prSet presAssocID="{EC6C5E35-724A-48E0-8B44-41FEF35A87F8}" presName="spaceBetweenRectangles" presStyleCnt="0"/>
      <dgm:spPr/>
    </dgm:pt>
    <dgm:pt modelId="{1D0A11E6-F71C-48FB-B615-1EF2FC3B0713}" type="pres">
      <dgm:prSet presAssocID="{F0DAB799-6255-4A85-A526-D0AF03C3D393}" presName="parentLin" presStyleCnt="0"/>
      <dgm:spPr/>
    </dgm:pt>
    <dgm:pt modelId="{68A5CB80-422A-4B73-BB5E-618AF9AC2170}" type="pres">
      <dgm:prSet presAssocID="{F0DAB799-6255-4A85-A526-D0AF03C3D39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7F62B12-437B-40B3-9240-7E112E963E75}" type="pres">
      <dgm:prSet presAssocID="{F0DAB799-6255-4A85-A526-D0AF03C3D393}" presName="parentText" presStyleLbl="node1" presStyleIdx="1" presStyleCnt="3" custScaleX="131723" custScaleY="455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4515B-1325-4DCA-83DF-376669E398BD}" type="pres">
      <dgm:prSet presAssocID="{F0DAB799-6255-4A85-A526-D0AF03C3D393}" presName="negativeSpace" presStyleCnt="0"/>
      <dgm:spPr/>
    </dgm:pt>
    <dgm:pt modelId="{03EDF4F5-F247-4771-98C6-89BA9B5E4A52}" type="pres">
      <dgm:prSet presAssocID="{F0DAB799-6255-4A85-A526-D0AF03C3D39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5D830-C554-4C1B-AC6E-540E824804FB}" type="pres">
      <dgm:prSet presAssocID="{0434F095-96AC-466C-95F4-DE81B8365627}" presName="spaceBetweenRectangles" presStyleCnt="0"/>
      <dgm:spPr/>
    </dgm:pt>
    <dgm:pt modelId="{FAA66742-A96A-4BD7-BF7A-909DFD6DECDD}" type="pres">
      <dgm:prSet presAssocID="{6C7D53E0-F69B-4F4B-960A-941B8CF75ED2}" presName="parentLin" presStyleCnt="0"/>
      <dgm:spPr/>
    </dgm:pt>
    <dgm:pt modelId="{3E911043-D743-4A75-95AA-FBC0053BFBAC}" type="pres">
      <dgm:prSet presAssocID="{6C7D53E0-F69B-4F4B-960A-941B8CF75ED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7043AD2-9323-48A3-ADED-E55165FE6F4B}" type="pres">
      <dgm:prSet presAssocID="{6C7D53E0-F69B-4F4B-960A-941B8CF75ED2}" presName="parentText" presStyleLbl="node1" presStyleIdx="2" presStyleCnt="3" custScaleX="131473" custScaleY="43769" custLinFactNeighborX="-16971" custLinFactNeighborY="87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6B386-7A03-4ADC-8016-A407C6F26114}" type="pres">
      <dgm:prSet presAssocID="{6C7D53E0-F69B-4F4B-960A-941B8CF75ED2}" presName="negativeSpace" presStyleCnt="0"/>
      <dgm:spPr/>
    </dgm:pt>
    <dgm:pt modelId="{8A4F9519-25A7-4F91-9D7D-B7D27B791A25}" type="pres">
      <dgm:prSet presAssocID="{6C7D53E0-F69B-4F4B-960A-941B8CF75ED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3C640E-601F-412D-9EC6-FF474F26B9C0}" type="presOf" srcId="{F12D9E0F-9B8C-466E-9759-42951C08678E}" destId="{03EDF4F5-F247-4771-98C6-89BA9B5E4A52}" srcOrd="0" destOrd="0" presId="urn:microsoft.com/office/officeart/2005/8/layout/list1"/>
    <dgm:cxn modelId="{5FC7BBC9-AC57-4EC7-B3D5-3E57AD17B5B2}" type="presOf" srcId="{5D5C497C-5CA6-4156-94E4-49CF13C5141E}" destId="{03EDF4F5-F247-4771-98C6-89BA9B5E4A52}" srcOrd="0" destOrd="4" presId="urn:microsoft.com/office/officeart/2005/8/layout/list1"/>
    <dgm:cxn modelId="{FB4D1E76-CB73-464F-9D6E-31522BAA2E87}" type="presOf" srcId="{94EA7763-A270-4B47-917F-397D04575263}" destId="{F7DAE0A5-0D39-4550-AFD1-C758CB2CE61E}" srcOrd="0" destOrd="0" presId="urn:microsoft.com/office/officeart/2005/8/layout/list1"/>
    <dgm:cxn modelId="{794633F5-F17F-48FF-8D52-2D4A9EE28A4E}" srcId="{6C7D53E0-F69B-4F4B-960A-941B8CF75ED2}" destId="{F823B3ED-B04C-43E8-A39B-12F8CD3C7A7B}" srcOrd="1" destOrd="0" parTransId="{29F3EC67-FE07-405A-949E-76F3058BD796}" sibTransId="{50A146EE-30C4-473B-AF79-1BE73D32C94B}"/>
    <dgm:cxn modelId="{9B8B5862-FAA6-40B1-A8EC-27CBC615183B}" type="presOf" srcId="{6C7D53E0-F69B-4F4B-960A-941B8CF75ED2}" destId="{3E911043-D743-4A75-95AA-FBC0053BFBAC}" srcOrd="0" destOrd="0" presId="urn:microsoft.com/office/officeart/2005/8/layout/list1"/>
    <dgm:cxn modelId="{1858442F-1396-42B6-85F5-9D81A02694D3}" type="presOf" srcId="{4DD790FA-8DCE-4CCF-92BF-014FFB587FAE}" destId="{5978F73F-2CB6-4A0E-B448-DD49910FB408}" srcOrd="0" destOrd="0" presId="urn:microsoft.com/office/officeart/2005/8/layout/list1"/>
    <dgm:cxn modelId="{21283D73-D0D9-4249-9D75-9610D3E6C4F2}" type="presOf" srcId="{99971365-8272-4438-BF87-EE01479D4AAF}" destId="{8A4F9519-25A7-4F91-9D7D-B7D27B791A25}" srcOrd="0" destOrd="0" presId="urn:microsoft.com/office/officeart/2005/8/layout/list1"/>
    <dgm:cxn modelId="{96C4D9D7-BC51-41FF-983D-DEB47BA9ECBB}" type="presOf" srcId="{FA27BB83-D5BF-4926-ABA3-97521DA52F40}" destId="{03EDF4F5-F247-4771-98C6-89BA9B5E4A52}" srcOrd="0" destOrd="3" presId="urn:microsoft.com/office/officeart/2005/8/layout/list1"/>
    <dgm:cxn modelId="{FEA8D26C-EB21-4D51-A301-7BE866B7AF93}" type="presOf" srcId="{6C7D53E0-F69B-4F4B-960A-941B8CF75ED2}" destId="{C7043AD2-9323-48A3-ADED-E55165FE6F4B}" srcOrd="1" destOrd="0" presId="urn:microsoft.com/office/officeart/2005/8/layout/list1"/>
    <dgm:cxn modelId="{8A33787F-A6BD-4384-94A9-F9312CA506C9}" srcId="{6C7D53E0-F69B-4F4B-960A-941B8CF75ED2}" destId="{E2397396-FED1-4CBB-80D8-40904A761C85}" srcOrd="3" destOrd="0" parTransId="{558281AD-9091-4FE5-8E0A-0B9909A4A2E3}" sibTransId="{B697C7C1-5DFF-4BA2-8390-AAFE55A72BB6}"/>
    <dgm:cxn modelId="{D43D56B5-492F-44AA-92ED-5BE25ED66485}" srcId="{F0DAB799-6255-4A85-A526-D0AF03C3D393}" destId="{FA27BB83-D5BF-4926-ABA3-97521DA52F40}" srcOrd="3" destOrd="0" parTransId="{A6A144D1-25DD-4FE0-B889-B9D467AF62A7}" sibTransId="{2ABC607B-3A12-4117-BB22-7F35EF9ED164}"/>
    <dgm:cxn modelId="{14F04F08-070F-48FF-A5A2-F434C5FD6DAC}" srcId="{F0DAB799-6255-4A85-A526-D0AF03C3D393}" destId="{125A193C-DF4D-432C-A566-2FD892983E48}" srcOrd="1" destOrd="0" parTransId="{B9C65EDD-57E3-43CC-B054-76A0610B7BCB}" sibTransId="{09D5E337-1F99-4034-BB74-50A5CCC8D0A0}"/>
    <dgm:cxn modelId="{4218726A-89BC-462E-9B76-32BBA36CA71E}" srcId="{94EA7763-A270-4B47-917F-397D04575263}" destId="{4DD790FA-8DCE-4CCF-92BF-014FFB587FAE}" srcOrd="0" destOrd="0" parTransId="{BDAAE3B2-8585-4033-8584-6AE1810FA7A9}" sibTransId="{B4CA5553-350E-4509-9334-179807B3E28C}"/>
    <dgm:cxn modelId="{394340EB-EC3B-42A8-8520-D5D327CCEBF7}" srcId="{6C7D53E0-F69B-4F4B-960A-941B8CF75ED2}" destId="{99971365-8272-4438-BF87-EE01479D4AAF}" srcOrd="0" destOrd="0" parTransId="{4CEF887F-2224-480D-AB2C-0938D75DCB02}" sibTransId="{5749EA3A-C2FA-4A09-9841-52721A8DA6FA}"/>
    <dgm:cxn modelId="{DB7C5B59-43D2-4C43-A8A8-07FFD46033C5}" srcId="{94EA7763-A270-4B47-917F-397D04575263}" destId="{D67414D2-015B-4BA6-AF87-AA16117FED79}" srcOrd="1" destOrd="0" parTransId="{58A016D3-9D01-4DB1-A581-BFDDA5FF7429}" sibTransId="{C95AD91E-2165-406A-AFA3-8A0870808330}"/>
    <dgm:cxn modelId="{E161F4CB-1132-4173-9CC3-32B13E7B6DA2}" type="presOf" srcId="{125A193C-DF4D-432C-A566-2FD892983E48}" destId="{03EDF4F5-F247-4771-98C6-89BA9B5E4A52}" srcOrd="0" destOrd="1" presId="urn:microsoft.com/office/officeart/2005/8/layout/list1"/>
    <dgm:cxn modelId="{28043264-8E40-4F41-B842-E5AE431C6EB2}" srcId="{F0DAB799-6255-4A85-A526-D0AF03C3D393}" destId="{3BAA145A-6971-444A-B9B0-6DB8D1C87BBD}" srcOrd="2" destOrd="0" parTransId="{E0A674C5-85CD-4302-AF2E-BD4E8F2C2F01}" sibTransId="{23D28EE1-7B18-456A-A330-C2209A03AB83}"/>
    <dgm:cxn modelId="{FD60022C-877A-4FAC-A6B8-EFE5303664FC}" type="presOf" srcId="{F0DAB799-6255-4A85-A526-D0AF03C3D393}" destId="{07F62B12-437B-40B3-9240-7E112E963E75}" srcOrd="1" destOrd="0" presId="urn:microsoft.com/office/officeart/2005/8/layout/list1"/>
    <dgm:cxn modelId="{942CB1BD-E2AC-4E73-A676-0EAC96EFC7D5}" srcId="{F0DAB799-6255-4A85-A526-D0AF03C3D393}" destId="{F12D9E0F-9B8C-466E-9759-42951C08678E}" srcOrd="0" destOrd="0" parTransId="{67A95027-D42C-4D6D-B02C-810CAFA859C9}" sibTransId="{29266760-5646-4270-BF2A-8946D7379780}"/>
    <dgm:cxn modelId="{FBB9EA53-58DD-4CE3-A4B1-6D10AF00CB8C}" srcId="{F0DAB799-6255-4A85-A526-D0AF03C3D393}" destId="{5D5C497C-5CA6-4156-94E4-49CF13C5141E}" srcOrd="4" destOrd="0" parTransId="{A1930117-7129-4D15-8A61-861D46843674}" sibTransId="{3FB7536D-0A0A-4CB4-AD7A-6C2F87278DDD}"/>
    <dgm:cxn modelId="{DA74FAA9-2A74-4114-B604-3379C4C4715B}" type="presOf" srcId="{C263C952-5BC9-40E9-99D7-D4338F7EA9CB}" destId="{8A4F9519-25A7-4F91-9D7D-B7D27B791A25}" srcOrd="0" destOrd="2" presId="urn:microsoft.com/office/officeart/2005/8/layout/list1"/>
    <dgm:cxn modelId="{04559D82-7A27-443D-AB89-33FEA39CCA65}" srcId="{6C7D53E0-F69B-4F4B-960A-941B8CF75ED2}" destId="{C263C952-5BC9-40E9-99D7-D4338F7EA9CB}" srcOrd="2" destOrd="0" parTransId="{60E498C4-45B9-4B2F-B76F-58A8C17909DA}" sibTransId="{1E25D72E-DE60-4625-A3F4-93B02A6CDB4A}"/>
    <dgm:cxn modelId="{7CE9B120-FC97-4FA3-9C40-C81EC97770FE}" type="presOf" srcId="{94EA7763-A270-4B47-917F-397D04575263}" destId="{4DCFF0FF-8CB0-4AEA-B7D6-1E86C80B2017}" srcOrd="1" destOrd="0" presId="urn:microsoft.com/office/officeart/2005/8/layout/list1"/>
    <dgm:cxn modelId="{47535EEE-3EBD-4DD8-AA92-3A8315DD5071}" srcId="{61FC4A7F-4FF9-4375-A6E3-7F3253793F52}" destId="{94EA7763-A270-4B47-917F-397D04575263}" srcOrd="0" destOrd="0" parTransId="{63DEEEE3-254C-40CD-A02D-F0B2F857238D}" sibTransId="{EC6C5E35-724A-48E0-8B44-41FEF35A87F8}"/>
    <dgm:cxn modelId="{71E3CBD2-B61D-4055-B510-31BB44593078}" type="presOf" srcId="{61FC4A7F-4FF9-4375-A6E3-7F3253793F52}" destId="{71BC5026-9011-48BB-BF8E-31E3D1D9032B}" srcOrd="0" destOrd="0" presId="urn:microsoft.com/office/officeart/2005/8/layout/list1"/>
    <dgm:cxn modelId="{A6DB688C-B02F-4216-BF22-426D4AF9C70E}" type="presOf" srcId="{F823B3ED-B04C-43E8-A39B-12F8CD3C7A7B}" destId="{8A4F9519-25A7-4F91-9D7D-B7D27B791A25}" srcOrd="0" destOrd="1" presId="urn:microsoft.com/office/officeart/2005/8/layout/list1"/>
    <dgm:cxn modelId="{790AF8A9-D366-4B11-9155-FE199DDFDDE0}" type="presOf" srcId="{3BAA145A-6971-444A-B9B0-6DB8D1C87BBD}" destId="{03EDF4F5-F247-4771-98C6-89BA9B5E4A52}" srcOrd="0" destOrd="2" presId="urn:microsoft.com/office/officeart/2005/8/layout/list1"/>
    <dgm:cxn modelId="{FCCEDC93-48C9-4A1F-8D02-55ADCC1C9A8A}" type="presOf" srcId="{E2397396-FED1-4CBB-80D8-40904A761C85}" destId="{8A4F9519-25A7-4F91-9D7D-B7D27B791A25}" srcOrd="0" destOrd="3" presId="urn:microsoft.com/office/officeart/2005/8/layout/list1"/>
    <dgm:cxn modelId="{C4E7443B-9D8B-41FD-85FF-B636D6CD0E31}" srcId="{61FC4A7F-4FF9-4375-A6E3-7F3253793F52}" destId="{6C7D53E0-F69B-4F4B-960A-941B8CF75ED2}" srcOrd="2" destOrd="0" parTransId="{84E85901-C40F-4DD1-A7C1-064DAF44AABF}" sibTransId="{E9D67ADC-B424-417D-AA56-287507F1BB57}"/>
    <dgm:cxn modelId="{CCA342F1-B484-444A-82A7-8FE90E759931}" type="presOf" srcId="{D67414D2-015B-4BA6-AF87-AA16117FED79}" destId="{5978F73F-2CB6-4A0E-B448-DD49910FB408}" srcOrd="0" destOrd="1" presId="urn:microsoft.com/office/officeart/2005/8/layout/list1"/>
    <dgm:cxn modelId="{D25B4EA3-F36E-4FEE-A155-8FDA2D817C7D}" type="presOf" srcId="{F0DAB799-6255-4A85-A526-D0AF03C3D393}" destId="{68A5CB80-422A-4B73-BB5E-618AF9AC2170}" srcOrd="0" destOrd="0" presId="urn:microsoft.com/office/officeart/2005/8/layout/list1"/>
    <dgm:cxn modelId="{FB7673E9-B715-4520-B5ED-5551A99277BF}" srcId="{61FC4A7F-4FF9-4375-A6E3-7F3253793F52}" destId="{F0DAB799-6255-4A85-A526-D0AF03C3D393}" srcOrd="1" destOrd="0" parTransId="{B61C9F7F-9413-4A68-9CFD-78A2750F9647}" sibTransId="{0434F095-96AC-466C-95F4-DE81B8365627}"/>
    <dgm:cxn modelId="{82A48D9D-ED66-4933-ACA0-47DD142A4576}" type="presParOf" srcId="{71BC5026-9011-48BB-BF8E-31E3D1D9032B}" destId="{36C6D8D0-23E7-449B-889F-AEA4500C88A2}" srcOrd="0" destOrd="0" presId="urn:microsoft.com/office/officeart/2005/8/layout/list1"/>
    <dgm:cxn modelId="{49035A49-71D8-4FFE-94C0-66C9202AF810}" type="presParOf" srcId="{36C6D8D0-23E7-449B-889F-AEA4500C88A2}" destId="{F7DAE0A5-0D39-4550-AFD1-C758CB2CE61E}" srcOrd="0" destOrd="0" presId="urn:microsoft.com/office/officeart/2005/8/layout/list1"/>
    <dgm:cxn modelId="{43D4F067-9C85-4DA7-9838-F6298FDFF884}" type="presParOf" srcId="{36C6D8D0-23E7-449B-889F-AEA4500C88A2}" destId="{4DCFF0FF-8CB0-4AEA-B7D6-1E86C80B2017}" srcOrd="1" destOrd="0" presId="urn:microsoft.com/office/officeart/2005/8/layout/list1"/>
    <dgm:cxn modelId="{A4F26BCD-0B25-4F20-8EE1-CE55C841953E}" type="presParOf" srcId="{71BC5026-9011-48BB-BF8E-31E3D1D9032B}" destId="{5185FA9D-CA7D-4A2B-800D-0304AE0CAEDA}" srcOrd="1" destOrd="0" presId="urn:microsoft.com/office/officeart/2005/8/layout/list1"/>
    <dgm:cxn modelId="{9EBFF4A0-2AC1-4FEB-BA52-99C90FFEB5B5}" type="presParOf" srcId="{71BC5026-9011-48BB-BF8E-31E3D1D9032B}" destId="{5978F73F-2CB6-4A0E-B448-DD49910FB408}" srcOrd="2" destOrd="0" presId="urn:microsoft.com/office/officeart/2005/8/layout/list1"/>
    <dgm:cxn modelId="{FE22EEA5-B647-4981-BF32-9B7A8B058CA8}" type="presParOf" srcId="{71BC5026-9011-48BB-BF8E-31E3D1D9032B}" destId="{DBCE7880-88DF-487D-849E-14F6C36BE36D}" srcOrd="3" destOrd="0" presId="urn:microsoft.com/office/officeart/2005/8/layout/list1"/>
    <dgm:cxn modelId="{1B14EC8E-1CF3-4C85-BB48-20F03713B3FF}" type="presParOf" srcId="{71BC5026-9011-48BB-BF8E-31E3D1D9032B}" destId="{1D0A11E6-F71C-48FB-B615-1EF2FC3B0713}" srcOrd="4" destOrd="0" presId="urn:microsoft.com/office/officeart/2005/8/layout/list1"/>
    <dgm:cxn modelId="{502C797F-610A-4AFA-8735-7F14B2833590}" type="presParOf" srcId="{1D0A11E6-F71C-48FB-B615-1EF2FC3B0713}" destId="{68A5CB80-422A-4B73-BB5E-618AF9AC2170}" srcOrd="0" destOrd="0" presId="urn:microsoft.com/office/officeart/2005/8/layout/list1"/>
    <dgm:cxn modelId="{EAACC817-9538-400E-8483-AAD8B7FB4AEE}" type="presParOf" srcId="{1D0A11E6-F71C-48FB-B615-1EF2FC3B0713}" destId="{07F62B12-437B-40B3-9240-7E112E963E75}" srcOrd="1" destOrd="0" presId="urn:microsoft.com/office/officeart/2005/8/layout/list1"/>
    <dgm:cxn modelId="{88278076-707C-4D64-ABA1-0BC3F61B3CD0}" type="presParOf" srcId="{71BC5026-9011-48BB-BF8E-31E3D1D9032B}" destId="{C6A4515B-1325-4DCA-83DF-376669E398BD}" srcOrd="5" destOrd="0" presId="urn:microsoft.com/office/officeart/2005/8/layout/list1"/>
    <dgm:cxn modelId="{EFCACD59-7D67-417B-A728-5AB2EAC5A691}" type="presParOf" srcId="{71BC5026-9011-48BB-BF8E-31E3D1D9032B}" destId="{03EDF4F5-F247-4771-98C6-89BA9B5E4A52}" srcOrd="6" destOrd="0" presId="urn:microsoft.com/office/officeart/2005/8/layout/list1"/>
    <dgm:cxn modelId="{C51C07EE-9231-4127-9D46-B77830CCC519}" type="presParOf" srcId="{71BC5026-9011-48BB-BF8E-31E3D1D9032B}" destId="{85C5D830-C554-4C1B-AC6E-540E824804FB}" srcOrd="7" destOrd="0" presId="urn:microsoft.com/office/officeart/2005/8/layout/list1"/>
    <dgm:cxn modelId="{A3346A79-7E89-4DD9-9602-A221EEA3E189}" type="presParOf" srcId="{71BC5026-9011-48BB-BF8E-31E3D1D9032B}" destId="{FAA66742-A96A-4BD7-BF7A-909DFD6DECDD}" srcOrd="8" destOrd="0" presId="urn:microsoft.com/office/officeart/2005/8/layout/list1"/>
    <dgm:cxn modelId="{16C97630-99F1-4F8E-B011-31BD0D0051E5}" type="presParOf" srcId="{FAA66742-A96A-4BD7-BF7A-909DFD6DECDD}" destId="{3E911043-D743-4A75-95AA-FBC0053BFBAC}" srcOrd="0" destOrd="0" presId="urn:microsoft.com/office/officeart/2005/8/layout/list1"/>
    <dgm:cxn modelId="{F9991490-726A-447E-8461-4024B243922E}" type="presParOf" srcId="{FAA66742-A96A-4BD7-BF7A-909DFD6DECDD}" destId="{C7043AD2-9323-48A3-ADED-E55165FE6F4B}" srcOrd="1" destOrd="0" presId="urn:microsoft.com/office/officeart/2005/8/layout/list1"/>
    <dgm:cxn modelId="{3E53772F-AFD5-4DDB-99EC-74B2D766EB31}" type="presParOf" srcId="{71BC5026-9011-48BB-BF8E-31E3D1D9032B}" destId="{9056B386-7A03-4ADC-8016-A407C6F26114}" srcOrd="9" destOrd="0" presId="urn:microsoft.com/office/officeart/2005/8/layout/list1"/>
    <dgm:cxn modelId="{2C5BDB99-F664-406F-956E-C4F067FC0AED}" type="presParOf" srcId="{71BC5026-9011-48BB-BF8E-31E3D1D9032B}" destId="{8A4F9519-25A7-4F91-9D7D-B7D27B791A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8F73F-2CB6-4A0E-B448-DD49910FB408}">
      <dsp:nvSpPr>
        <dsp:cNvPr id="0" name=""/>
        <dsp:cNvSpPr/>
      </dsp:nvSpPr>
      <dsp:spPr>
        <a:xfrm>
          <a:off x="0" y="0"/>
          <a:ext cx="5286412" cy="1105650"/>
        </a:xfrm>
        <a:prstGeom prst="rect">
          <a:avLst/>
        </a:pr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0284" tIns="374904" rIns="410284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Документы, необходимые для принятия решения о финансировании находится в открытом доступе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Список состоит из 5-ти позиций.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</dsp:txBody>
      <dsp:txXfrm>
        <a:off x="0" y="0"/>
        <a:ext cx="5286412" cy="1105650"/>
      </dsp:txXfrm>
    </dsp:sp>
    <dsp:sp modelId="{4DCFF0FF-8CB0-4AEA-B7D6-1E86C80B2017}">
      <dsp:nvSpPr>
        <dsp:cNvPr id="0" name=""/>
        <dsp:cNvSpPr/>
      </dsp:nvSpPr>
      <dsp:spPr>
        <a:xfrm>
          <a:off x="264320" y="41934"/>
          <a:ext cx="4829914" cy="232528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870" tIns="0" rIns="13987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Минимальный пакет документов</a:t>
          </a:r>
          <a:endParaRPr lang="ru-RU" sz="13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275671" y="53285"/>
        <a:ext cx="4807212" cy="209826"/>
      </dsp:txXfrm>
    </dsp:sp>
    <dsp:sp modelId="{03EDF4F5-F247-4771-98C6-89BA9B5E4A52}">
      <dsp:nvSpPr>
        <dsp:cNvPr id="0" name=""/>
        <dsp:cNvSpPr/>
      </dsp:nvSpPr>
      <dsp:spPr>
        <a:xfrm>
          <a:off x="0" y="1187838"/>
          <a:ext cx="5286412" cy="1757700"/>
        </a:xfrm>
        <a:prstGeom prst="rect">
          <a:avLst/>
        </a:pr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10652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0284" tIns="374904" rIns="410284" bIns="7112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 </a:t>
          </a:r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Аванс от </a:t>
          </a:r>
          <a:r>
            <a:rPr lang="en-US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1</a:t>
          </a:r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0%. Возможно финансирование без аванса.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 Возможность отсрочить платежи по контракту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 Синхронизация с графиком расходов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 Включение в платежи по контракту дополнительных затрат, услуг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 Индивидуальные условия страхования  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</dsp:txBody>
      <dsp:txXfrm>
        <a:off x="0" y="1187838"/>
        <a:ext cx="5286412" cy="1757700"/>
      </dsp:txXfrm>
    </dsp:sp>
    <dsp:sp modelId="{07F62B12-437B-40B3-9240-7E112E963E75}">
      <dsp:nvSpPr>
        <dsp:cNvPr id="0" name=""/>
        <dsp:cNvSpPr/>
      </dsp:nvSpPr>
      <dsp:spPr>
        <a:xfrm>
          <a:off x="264320" y="1211632"/>
          <a:ext cx="4874394" cy="24188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0652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0"/>
                <a:satOff val="0"/>
                <a:lumOff val="10652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0"/>
                <a:satOff val="0"/>
                <a:lumOff val="1065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870" tIns="0" rIns="13987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Индивидуальные условия финансирования</a:t>
          </a:r>
          <a:endParaRPr lang="ru-RU" sz="13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276128" y="1223440"/>
        <a:ext cx="4850778" cy="218269"/>
      </dsp:txXfrm>
    </dsp:sp>
    <dsp:sp modelId="{8A4F9519-25A7-4F91-9D7D-B7D27B791A25}">
      <dsp:nvSpPr>
        <dsp:cNvPr id="0" name=""/>
        <dsp:cNvSpPr/>
      </dsp:nvSpPr>
      <dsp:spPr>
        <a:xfrm>
          <a:off x="0" y="3009629"/>
          <a:ext cx="5286412" cy="2268000"/>
        </a:xfrm>
        <a:prstGeom prst="rect">
          <a:avLst/>
        </a:pr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21304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0284" tIns="374904" rIns="410284" bIns="7112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</a:t>
          </a:r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Подписание контракта осуществляется через  электронные торговые площадки путем электронно-цифровой подписи.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 Наша компания аккредитована на всех основных электронных торговых площадках, на которых проводятся государственные закупки.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rPr>
            <a:t> Быстрое и своевременное зачисление обеспечительных платежей по тендерам и контрактам.</a:t>
          </a:r>
          <a:endParaRPr lang="ru-RU" sz="1400" b="1" kern="1200" dirty="0">
            <a:solidFill>
              <a:schemeClr val="tx2"/>
            </a:solidFill>
            <a:latin typeface="Calibri" pitchFamily="34" charset="0"/>
            <a:ea typeface="+mn-ea"/>
            <a:cs typeface="+mn-cs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0" y="3009629"/>
        <a:ext cx="5286412" cy="2268000"/>
      </dsp:txXfrm>
    </dsp:sp>
    <dsp:sp modelId="{C7043AD2-9323-48A3-ADED-E55165FE6F4B}">
      <dsp:nvSpPr>
        <dsp:cNvPr id="0" name=""/>
        <dsp:cNvSpPr/>
      </dsp:nvSpPr>
      <dsp:spPr>
        <a:xfrm>
          <a:off x="219462" y="3089014"/>
          <a:ext cx="4865143" cy="23257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21304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0"/>
                <a:satOff val="0"/>
                <a:lumOff val="21304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0"/>
                <a:satOff val="0"/>
                <a:lumOff val="213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870" tIns="0" rIns="13987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Современные технологии документооборота</a:t>
          </a:r>
          <a:endParaRPr lang="ru-RU" sz="13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230815" y="3100367"/>
        <a:ext cx="4842437" cy="209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7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520" y="0"/>
            <a:ext cx="292157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2290"/>
            <a:ext cx="292157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520" y="9422290"/>
            <a:ext cx="292157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3F89C09-70C6-465B-8542-70FD758D1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49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7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520" y="0"/>
            <a:ext cx="292157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744538"/>
            <a:ext cx="537210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210" y="4711939"/>
            <a:ext cx="5395281" cy="446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2290"/>
            <a:ext cx="292157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520" y="9422290"/>
            <a:ext cx="292157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F04D83A-B117-4B9B-8476-0BC322485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1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C280C-3B41-4107-A439-744B12FE2EC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4D83A-B117-4B9B-8476-0BC322485C8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08277"/>
            <a:ext cx="2228850" cy="3889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08277"/>
            <a:ext cx="6534150" cy="3889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EDF28712-A024-4D04-B4DD-169ECA23E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3EEE0CEF-B6FD-41E5-8F45-66931A368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19BE630E-03D5-4B82-8B45-A1262EAF0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125538"/>
            <a:ext cx="4381501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125538"/>
            <a:ext cx="4381501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7005B072-C114-4E89-8328-092DAF42E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A592D038-BDDD-437C-8BD7-8D2FCB646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87207341-E7EC-4839-B4B5-B1102DC6E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EC049141-E8F2-438D-B45C-DD2245C90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60F49B5A-6D7B-4215-81CD-DAD84FD44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FDD07B20-70E6-465E-A400-2B2797F2B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AFC64EA1-693A-40C6-8254-F2A982E3B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60351"/>
            <a:ext cx="2247900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925" y="260351"/>
            <a:ext cx="6594475" cy="5865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2C36CBD7-78D1-49A5-8064-2919EAAD5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b="0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53480" y="434162"/>
            <a:ext cx="8999043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b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2574" y="1820206"/>
            <a:ext cx="84201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82574" y="3685032"/>
            <a:ext cx="84201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759DB8-41A1-4D08-B466-A5342DD3FF57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Слайд </a:t>
            </a:r>
            <a:fld id="{2DD2C1FE-3BC8-436D-B460-1F1B63F64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830" y="530352"/>
            <a:ext cx="886587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26F7F4-ECC8-4BA2-B221-A8CC7C2880C3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Слайд </a:t>
            </a:r>
            <a:fld id="{3F54C513-786B-461E-BB70-B573CF58A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b="0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53480" y="434162"/>
            <a:ext cx="8999043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73" y="4928616"/>
            <a:ext cx="886587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373" y="5624484"/>
            <a:ext cx="886587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761F97-3025-4DC8-93B0-22FC19B995ED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Слайд </a:t>
            </a:r>
            <a:fld id="{1044A45F-F117-489A-9176-B56DF7CCB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7215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640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55180F-0470-460F-B08E-C54A6F7467A3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Слайд </a:t>
            </a:r>
            <a:fld id="{4AAEC236-747D-497F-8D1F-8D4D0EB7A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826" y="579438"/>
            <a:ext cx="425958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9850" y="579438"/>
            <a:ext cx="425958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57826" y="1447800"/>
            <a:ext cx="425958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9850" y="1447800"/>
            <a:ext cx="425958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D4F40B-E281-4E85-8BCA-1827B57A6F20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Слайд </a:t>
            </a:r>
            <a:fld id="{EE2B5574-7AEB-4385-A615-9931EA6AD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94DB77-8C80-407E-B84D-E00083FEBCFB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Слайд </a:t>
            </a:r>
            <a:fld id="{AFF88AC6-7833-4305-96D5-DDDA43C61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b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39B8E2-90BD-4EF3-9094-4C4E90239DB8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Слайд </a:t>
            </a:r>
            <a:fld id="{26A7F59A-010B-417C-8067-B2AC4F6F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349" y="533400"/>
            <a:ext cx="321945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00418" y="1447802"/>
            <a:ext cx="321945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24820" y="930144"/>
            <a:ext cx="501167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90D08-F7E5-4534-83D9-7A953EEA08F5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Слайд </a:t>
            </a:r>
            <a:fld id="{6D14F6CE-9809-4AAB-81ED-1DB47A9A7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b="0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934200" y="433388"/>
            <a:ext cx="251777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12056"/>
            <a:ext cx="89154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7001271" y="533400"/>
            <a:ext cx="242697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6603" y="435768"/>
            <a:ext cx="6419088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33F0E6-DA83-4C7F-8A64-8819EF614700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Слайд </a:t>
            </a:r>
            <a:fld id="{9B6CF4F6-D047-4CD3-9432-A398F917F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4830" y="530352"/>
            <a:ext cx="886587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849F1D-744F-41C7-8C11-8D3EBA54770E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Слайд </a:t>
            </a:r>
            <a:fld id="{044812B4-091B-4350-9C09-F65153877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533404"/>
            <a:ext cx="21463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7850" y="533403"/>
            <a:ext cx="64389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26AACE-73C4-4F44-8E28-653A1B9FB2A6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Слайд </a:t>
            </a:r>
            <a:fld id="{2607387D-D72D-484F-A87D-DC9A12C3D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6238877"/>
            <a:ext cx="4381501" cy="358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6238877"/>
            <a:ext cx="4381501" cy="358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708275"/>
            <a:ext cx="88360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</a:t>
            </a:r>
            <a:br>
              <a:rPr lang="ru-RU" smtClean="0"/>
            </a:br>
            <a:r>
              <a:rPr lang="ru-RU" smtClean="0"/>
              <a:t>презентации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6238875"/>
            <a:ext cx="89154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5457825" y="404813"/>
          <a:ext cx="4140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14" imgW="3912480" imgH="671760" progId="">
                  <p:embed/>
                </p:oleObj>
              </mc:Choice>
              <mc:Fallback>
                <p:oleObj name="CorelDRAW" r:id="rId14" imgW="3912480" imgH="6717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404813"/>
                        <a:ext cx="41402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339850"/>
            <a:ext cx="9906000" cy="73025"/>
          </a:xfrm>
          <a:prstGeom prst="rect">
            <a:avLst/>
          </a:prstGeom>
          <a:solidFill>
            <a:srgbClr val="DA5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6165850"/>
            <a:ext cx="9906000" cy="36513"/>
          </a:xfrm>
          <a:prstGeom prst="rect">
            <a:avLst/>
          </a:prstGeom>
          <a:solidFill>
            <a:srgbClr val="DA5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58" r:id="rId2"/>
    <p:sldLayoutId id="2147483957" r:id="rId3"/>
    <p:sldLayoutId id="2147483956" r:id="rId4"/>
    <p:sldLayoutId id="2147483955" r:id="rId5"/>
    <p:sldLayoutId id="2147483954" r:id="rId6"/>
    <p:sldLayoutId id="2147483953" r:id="rId7"/>
    <p:sldLayoutId id="2147483952" r:id="rId8"/>
    <p:sldLayoutId id="2147483951" r:id="rId9"/>
    <p:sldLayoutId id="2147483950" r:id="rId10"/>
    <p:sldLayoutId id="2147483949" r:id="rId11"/>
  </p:sldLayoutIdLst>
  <p:transition/>
  <p:txStyles>
    <p:titleStyle>
      <a:lvl1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 pitchFamily="34" charset="0"/>
        </a:defRPr>
      </a:lvl2pPr>
      <a:lvl3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 pitchFamily="34" charset="0"/>
        </a:defRPr>
      </a:lvl3pPr>
      <a:lvl4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 pitchFamily="34" charset="0"/>
        </a:defRPr>
      </a:lvl4pPr>
      <a:lvl5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 pitchFamily="34" charset="0"/>
        </a:defRPr>
      </a:lvl5pPr>
      <a:lvl6pPr marL="457200" algn="ctr" rtl="0" fontAlgn="base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 pitchFamily="34" charset="0"/>
        </a:defRPr>
      </a:lvl6pPr>
      <a:lvl7pPr marL="914400" algn="ctr" rtl="0" fontAlgn="base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 pitchFamily="34" charset="0"/>
        </a:defRPr>
      </a:lvl7pPr>
      <a:lvl8pPr marL="1371600" algn="ctr" rtl="0" fontAlgn="base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 pitchFamily="34" charset="0"/>
        </a:defRPr>
      </a:lvl8pPr>
      <a:lvl9pPr marL="1828800" algn="ctr" rtl="0" fontAlgn="base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906000" cy="908050"/>
          </a:xfrm>
          <a:prstGeom prst="rect">
            <a:avLst/>
          </a:prstGeom>
          <a:solidFill>
            <a:srgbClr val="00239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260350"/>
            <a:ext cx="5616575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страницы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25538"/>
            <a:ext cx="8915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  <a:p>
            <a:pPr lvl="1"/>
            <a:r>
              <a:rPr lang="ru-RU" smtClean="0"/>
              <a:t>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</a:t>
            </a:r>
          </a:p>
          <a:p>
            <a:pPr lvl="2"/>
            <a:r>
              <a:rPr lang="ru-RU" smtClean="0"/>
              <a:t>Список 1</a:t>
            </a:r>
          </a:p>
          <a:p>
            <a:pPr lvl="3"/>
            <a:r>
              <a:rPr lang="ru-RU" smtClean="0"/>
              <a:t>Список 2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453188"/>
            <a:ext cx="23114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23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Слайд </a:t>
            </a:r>
            <a:fld id="{B8CF30EA-BE26-4C26-B126-656DD8F9C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aphicFrame>
        <p:nvGraphicFramePr>
          <p:cNvPr id="2050" name="Object 20"/>
          <p:cNvGraphicFramePr>
            <a:graphicFrameLocks noChangeAspect="1"/>
          </p:cNvGraphicFramePr>
          <p:nvPr/>
        </p:nvGraphicFramePr>
        <p:xfrm>
          <a:off x="6392863" y="260350"/>
          <a:ext cx="32051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14" imgW="3912480" imgH="671760" progId="">
                  <p:embed/>
                </p:oleObj>
              </mc:Choice>
              <mc:Fallback>
                <p:oleObj name="CorelDRAW" r:id="rId14" imgW="3912480" imgH="67176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863" y="260350"/>
                        <a:ext cx="320516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908050"/>
            <a:ext cx="9906000" cy="73025"/>
          </a:xfrm>
          <a:prstGeom prst="rect">
            <a:avLst/>
          </a:prstGeom>
          <a:solidFill>
            <a:srgbClr val="DA5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6381750"/>
            <a:ext cx="9906000" cy="36513"/>
          </a:xfrm>
          <a:prstGeom prst="rect">
            <a:avLst/>
          </a:prstGeom>
          <a:solidFill>
            <a:srgbClr val="DA5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9" r:id="rId2"/>
    <p:sldLayoutId id="2147483968" r:id="rId3"/>
    <p:sldLayoutId id="2147483967" r:id="rId4"/>
    <p:sldLayoutId id="2147483966" r:id="rId5"/>
    <p:sldLayoutId id="2147483965" r:id="rId6"/>
    <p:sldLayoutId id="2147483964" r:id="rId7"/>
    <p:sldLayoutId id="2147483963" r:id="rId8"/>
    <p:sldLayoutId id="2147483962" r:id="rId9"/>
    <p:sldLayoutId id="2147483961" r:id="rId10"/>
    <p:sldLayoutId id="2147483960" r:id="rId11"/>
  </p:sldLayoutIdLst>
  <p:transition/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2395"/>
          </a:solidFill>
          <a:latin typeface="+mn-lt"/>
          <a:ea typeface="+mn-ea"/>
          <a:cs typeface="+mn-cs"/>
        </a:defRPr>
      </a:lvl1pPr>
      <a:lvl2pPr marL="179388" indent="2778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533400" indent="-174625" algn="l" rtl="0" eaLnBrk="0" fontAlgn="base" hangingPunct="0">
        <a:spcBef>
          <a:spcPct val="20000"/>
        </a:spcBef>
        <a:spcAft>
          <a:spcPct val="0"/>
        </a:spcAft>
        <a:buClr>
          <a:srgbClr val="DA58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901700" indent="-188913" algn="l" rtl="0" eaLnBrk="0" fontAlgn="base" hangingPunct="0">
        <a:spcBef>
          <a:spcPct val="20000"/>
        </a:spcBef>
        <a:spcAft>
          <a:spcPct val="0"/>
        </a:spcAft>
        <a:buClr>
          <a:srgbClr val="002395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10978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669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41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13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385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b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3480" y="434162"/>
            <a:ext cx="8999043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b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44513" y="4986338"/>
            <a:ext cx="8866187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631" name="Текст 3"/>
          <p:cNvSpPr>
            <a:spLocks noGrp="1"/>
          </p:cNvSpPr>
          <p:nvPr>
            <p:ph type="body" idx="1"/>
          </p:nvPr>
        </p:nvSpPr>
        <p:spPr bwMode="auto">
          <a:xfrm>
            <a:off x="544513" y="530225"/>
            <a:ext cx="886618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4090988" y="6111875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B6B92BCE-D287-4E52-BF9A-E30BD9B01746}" type="datetimeFigureOut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567488" y="6111875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43988" y="6111875"/>
            <a:ext cx="4953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7517AF12-DB71-4321-89F0-D71C7E916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1E1E1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C0C0C0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C0C0C0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ABABAB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i.smotra.ru/data/img/users_imgs/41490/sm_users_img-231589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67188" y="3000375"/>
            <a:ext cx="5072062" cy="1214438"/>
          </a:xfrm>
        </p:spPr>
        <p:txBody>
          <a:bodyPr wrap="square" tIns="45720" rIns="9144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rgbClr val="004F8A"/>
                </a:solidFill>
                <a:latin typeface="Calibri" pitchFamily="34" charset="0"/>
              </a:rPr>
              <a:t>Финансирование бюджетных учреждений с помощью лизинга</a:t>
            </a:r>
          </a:p>
        </p:txBody>
      </p:sp>
      <p:pic>
        <p:nvPicPr>
          <p:cNvPr id="40963" name="Picture 6" descr="C:\Documents and Settings\BuzhbetskiyAA\Desktop\PR\PSB_logo_ru_hor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00" y="500063"/>
            <a:ext cx="27670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10" descr="886119_230_173_sourc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071813"/>
            <a:ext cx="31337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C:\Documents and Settings\BuzhbetskiyAA\My Documents\My Pictures\30145.jpg"/>
          <p:cNvPicPr>
            <a:picLocks noChangeAspect="1" noChangeArrowheads="1"/>
          </p:cNvPicPr>
          <p:nvPr/>
        </p:nvPicPr>
        <p:blipFill>
          <a:blip r:embed="rId2" cstate="print"/>
          <a:srcRect t="83334"/>
          <a:stretch>
            <a:fillRect/>
          </a:stretch>
        </p:blipFill>
        <p:spPr bwMode="auto">
          <a:xfrm>
            <a:off x="0" y="0"/>
            <a:ext cx="9906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/>
          <p:nvPr/>
        </p:nvGrpSpPr>
        <p:grpSpPr>
          <a:xfrm>
            <a:off x="-529" y="0"/>
            <a:ext cx="9906529" cy="1071546"/>
            <a:chOff x="0" y="0"/>
            <a:chExt cx="9906000" cy="1071546"/>
          </a:xfrm>
          <a:solidFill>
            <a:srgbClr val="A3DAFF">
              <a:alpha val="65000"/>
            </a:srgbClr>
          </a:solidFill>
        </p:grpSpPr>
        <p:sp>
          <p:nvSpPr>
            <p:cNvPr id="24" name="Rectangle 4"/>
            <p:cNvSpPr txBox="1">
              <a:spLocks noChangeArrowheads="1"/>
            </p:cNvSpPr>
            <p:nvPr/>
          </p:nvSpPr>
          <p:spPr>
            <a:xfrm>
              <a:off x="0" y="0"/>
              <a:ext cx="9906000" cy="1071546"/>
            </a:xfrm>
            <a:prstGeom prst="rect">
              <a:avLst/>
            </a:prstGeom>
            <a:grpFill/>
          </p:spPr>
          <p:txBody>
            <a:bodyPr lIns="144000" anchor="ctr">
              <a:normAutofit fontScale="77500" lnSpcReduction="2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ru-RU" dirty="0">
                  <a:latin typeface="Calibri"/>
                </a:rPr>
                <a:t>   </a:t>
              </a:r>
            </a:p>
            <a:p>
              <a:pPr fontAlgn="auto">
                <a:spcAft>
                  <a:spcPts val="0"/>
                </a:spcAft>
                <a:defRPr/>
              </a:pPr>
              <a:endParaRPr lang="ru-RU" dirty="0">
                <a:latin typeface="Calibri"/>
              </a:endParaRPr>
            </a:p>
            <a:p>
              <a:pPr fontAlgn="auto">
                <a:spcAft>
                  <a:spcPts val="0"/>
                </a:spcAft>
                <a:defRPr/>
              </a:pPr>
              <a:r>
                <a:rPr lang="ru-RU" sz="3100" dirty="0" smtClean="0">
                  <a:latin typeface="Calibri"/>
                </a:rPr>
                <a:t>Положительный опыт ОЛК в 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ru-RU" sz="3100" dirty="0" smtClean="0">
                  <a:latin typeface="Calibri"/>
                </a:rPr>
                <a:t>области госзаказа </a:t>
              </a:r>
              <a:endParaRPr lang="ru-RU" sz="3100" dirty="0">
                <a:latin typeface="Calibri"/>
              </a:endParaRPr>
            </a:p>
            <a:p>
              <a:pPr fontAlgn="auto">
                <a:spcAft>
                  <a:spcPts val="0"/>
                </a:spcAft>
                <a:defRPr/>
              </a:pPr>
              <a:r>
                <a:rPr lang="ru-RU" sz="2000" dirty="0">
                  <a:latin typeface="Calibri"/>
                </a:rPr>
                <a:t>  </a:t>
              </a:r>
            </a:p>
          </p:txBody>
        </p:sp>
        <p:pic>
          <p:nvPicPr>
            <p:cNvPr id="25" name="Picture 6" descr="C:\Documents and Settings\BuzhbetskiyAA\Desktop\PR\PSB_logo_ru_hor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997" y="214291"/>
              <a:ext cx="2998316" cy="680439"/>
            </a:xfrm>
            <a:prstGeom prst="rect">
              <a:avLst/>
            </a:prstGeom>
            <a:solidFill>
              <a:srgbClr val="A3DAFF">
                <a:alpha val="0"/>
              </a:srgbClr>
            </a:solidFill>
          </p:spPr>
        </p:pic>
      </p:grpSp>
      <p:pic>
        <p:nvPicPr>
          <p:cNvPr id="8" name="Picture 2" descr="http://i.smotra.ru/data/img/users_imgs/41490/sm_users_img-23158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520" y="3140968"/>
            <a:ext cx="3672408" cy="2554719"/>
          </a:xfrm>
          <a:prstGeom prst="rect">
            <a:avLst/>
          </a:prstGeom>
          <a:noFill/>
        </p:spPr>
      </p:pic>
      <p:sp>
        <p:nvSpPr>
          <p:cNvPr id="10" name="Text Box 118"/>
          <p:cNvSpPr txBox="1">
            <a:spLocks noChangeArrowheads="1"/>
          </p:cNvSpPr>
          <p:nvPr/>
        </p:nvSpPr>
        <p:spPr bwMode="auto">
          <a:xfrm>
            <a:off x="0" y="332656"/>
            <a:ext cx="8049344" cy="363791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r>
              <a:rPr lang="ru-RU" sz="1500" dirty="0" smtClean="0">
                <a:solidFill>
                  <a:schemeClr val="tx2"/>
                </a:solidFill>
              </a:rPr>
              <a:t>        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8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r>
              <a:rPr lang="ru-RU" sz="1800" dirty="0" smtClean="0">
                <a:solidFill>
                  <a:schemeClr val="tx2"/>
                </a:solidFill>
              </a:rPr>
              <a:t>       </a:t>
            </a:r>
            <a:r>
              <a:rPr lang="ru-RU" sz="1800" dirty="0" smtClean="0">
                <a:solidFill>
                  <a:schemeClr val="bg1">
                    <a:lumMod val="25000"/>
                  </a:schemeClr>
                </a:solidFill>
              </a:rPr>
              <a:t>Есть успешный опыт реализации государственных и муниципальных контрактов по лизингу. Промсвязьбанк совместно с ОЛК  в 2013 году передали в лизинг </a:t>
            </a:r>
            <a:r>
              <a:rPr lang="ru-RU" sz="1800" dirty="0" smtClean="0">
                <a:solidFill>
                  <a:srgbClr val="C00000"/>
                </a:solidFill>
              </a:rPr>
              <a:t>более 800 ед. </a:t>
            </a:r>
            <a:r>
              <a:rPr lang="ru-RU" sz="1800" dirty="0" smtClean="0">
                <a:solidFill>
                  <a:schemeClr val="bg1">
                    <a:lumMod val="25000"/>
                  </a:schemeClr>
                </a:solidFill>
              </a:rPr>
              <a:t>спецтехники и автомобилей специального назначения в рамках крупных  государственных контрактов в Алтайском крае, Псковской области, Иркутской области, республике Башкортостан, Москве и других регионах РФ. </a:t>
            </a:r>
            <a:endParaRPr lang="ru-RU" sz="1800" dirty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None/>
            </a:pPr>
            <a:endParaRPr lang="ru-RU" sz="15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None/>
            </a:pPr>
            <a:endParaRPr lang="ru-RU" sz="1500" dirty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</a:pPr>
            <a:r>
              <a:rPr lang="ru-RU" sz="1400" dirty="0">
                <a:solidFill>
                  <a:schemeClr val="tx2"/>
                </a:solidFill>
              </a:rPr>
              <a:t> </a:t>
            </a:r>
          </a:p>
          <a:p>
            <a:pPr marL="342900" indent="-342900"/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14" name="Рисунок 13" descr="iCATMH12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7056" y="3212976"/>
            <a:ext cx="3528392" cy="2341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C:\Documents and Settings\BuzhbetskiyAA\My Documents\My Pictures\30145.jpg"/>
          <p:cNvPicPr>
            <a:picLocks noChangeAspect="1" noChangeArrowheads="1"/>
          </p:cNvPicPr>
          <p:nvPr/>
        </p:nvPicPr>
        <p:blipFill>
          <a:blip r:embed="rId3" cstate="print"/>
          <a:srcRect t="83334"/>
          <a:stretch>
            <a:fillRect/>
          </a:stretch>
        </p:blipFill>
        <p:spPr bwMode="auto">
          <a:xfrm>
            <a:off x="0" y="0"/>
            <a:ext cx="9906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/>
          <p:nvPr/>
        </p:nvGrpSpPr>
        <p:grpSpPr>
          <a:xfrm>
            <a:off x="-529" y="0"/>
            <a:ext cx="9907057" cy="1071546"/>
            <a:chOff x="0" y="0"/>
            <a:chExt cx="9906000" cy="1071546"/>
          </a:xfrm>
          <a:solidFill>
            <a:srgbClr val="A3DAFF">
              <a:alpha val="65000"/>
            </a:srgbClr>
          </a:solidFill>
        </p:grpSpPr>
        <p:sp>
          <p:nvSpPr>
            <p:cNvPr id="24" name="Rectangle 4"/>
            <p:cNvSpPr txBox="1">
              <a:spLocks noChangeArrowheads="1"/>
            </p:cNvSpPr>
            <p:nvPr/>
          </p:nvSpPr>
          <p:spPr>
            <a:xfrm>
              <a:off x="0" y="0"/>
              <a:ext cx="9906000" cy="1071546"/>
            </a:xfrm>
            <a:prstGeom prst="rect">
              <a:avLst/>
            </a:prstGeom>
            <a:grpFill/>
          </p:spPr>
          <p:txBody>
            <a:bodyPr lIns="144000" anchor="ctr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ru-RU" dirty="0">
                  <a:latin typeface="Calibri"/>
                </a:rPr>
                <a:t>   </a:t>
              </a:r>
            </a:p>
            <a:p>
              <a:pPr fontAlgn="auto">
                <a:spcAft>
                  <a:spcPts val="0"/>
                </a:spcAft>
                <a:defRPr/>
              </a:pPr>
              <a:endParaRPr lang="ru-RU" dirty="0">
                <a:latin typeface="Calibri"/>
              </a:endParaRPr>
            </a:p>
            <a:p>
              <a:pPr fontAlgn="auto">
                <a:spcAft>
                  <a:spcPts val="0"/>
                </a:spcAft>
                <a:defRPr/>
              </a:pPr>
              <a:r>
                <a:rPr lang="ru-RU" sz="2000" dirty="0" smtClean="0">
                  <a:latin typeface="Calibri"/>
                </a:rPr>
                <a:t>    </a:t>
              </a:r>
              <a:r>
                <a:rPr lang="ru-RU" sz="2000" dirty="0" smtClean="0">
                  <a:solidFill>
                    <a:srgbClr val="C00000"/>
                  </a:solidFill>
                  <a:latin typeface="Calibri"/>
                </a:rPr>
                <a:t>Дотянулись до самых северных широт!</a:t>
              </a:r>
              <a:endParaRPr lang="ru-RU" sz="2000" dirty="0">
                <a:solidFill>
                  <a:srgbClr val="C00000"/>
                </a:solidFill>
                <a:latin typeface="Calibri"/>
              </a:endParaRPr>
            </a:p>
            <a:p>
              <a:pPr fontAlgn="auto"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F0000"/>
                  </a:solidFill>
                  <a:latin typeface="Calibri"/>
                </a:rPr>
                <a:t>  </a:t>
              </a:r>
            </a:p>
          </p:txBody>
        </p:sp>
        <p:pic>
          <p:nvPicPr>
            <p:cNvPr id="25" name="Picture 6" descr="C:\Documents and Settings\BuzhbetskiyAA\Desktop\PR\PSB_logo_ru_hor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997" y="214291"/>
              <a:ext cx="2998316" cy="680439"/>
            </a:xfrm>
            <a:prstGeom prst="rect">
              <a:avLst/>
            </a:prstGeom>
            <a:solidFill>
              <a:srgbClr val="A3DAFF">
                <a:alpha val="0"/>
              </a:srgbClr>
            </a:solidFill>
          </p:spPr>
        </p:pic>
      </p:grpSp>
      <p:sp>
        <p:nvSpPr>
          <p:cNvPr id="10" name="Text Box 118"/>
          <p:cNvSpPr txBox="1">
            <a:spLocks noChangeArrowheads="1"/>
          </p:cNvSpPr>
          <p:nvPr/>
        </p:nvSpPr>
        <p:spPr bwMode="auto">
          <a:xfrm>
            <a:off x="166654" y="708624"/>
            <a:ext cx="5429288" cy="59647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r>
              <a:rPr lang="ru-RU" sz="1500" dirty="0" smtClean="0">
                <a:solidFill>
                  <a:schemeClr val="tx2"/>
                </a:solidFill>
              </a:rPr>
              <a:t>        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r>
              <a:rPr lang="ru-RU" sz="1500" dirty="0" smtClean="0">
                <a:solidFill>
                  <a:srgbClr val="0070C0"/>
                </a:solidFill>
              </a:rPr>
              <a:t>        </a:t>
            </a:r>
            <a:r>
              <a:rPr lang="ru-RU" sz="1500" dirty="0" smtClean="0">
                <a:solidFill>
                  <a:srgbClr val="FF0000"/>
                </a:solidFill>
              </a:rPr>
              <a:t>31 декабря ОЛК </a:t>
            </a:r>
            <a:r>
              <a:rPr lang="ru-RU" sz="1500" dirty="0" smtClean="0">
                <a:solidFill>
                  <a:schemeClr val="bg1">
                    <a:lumMod val="25000"/>
                  </a:schemeClr>
                </a:solidFill>
              </a:rPr>
              <a:t>была признана победителем государственного тендера, проводимого ФГУП «ГТ «Арктикуголь» (Минэнерго РФ), на оказания услуг лизинга вертолета МИ8.  По итогам конкурса заключен </a:t>
            </a:r>
            <a:r>
              <a:rPr lang="ru-RU" sz="1500" dirty="0" smtClean="0">
                <a:solidFill>
                  <a:srgbClr val="FF0000"/>
                </a:solidFill>
              </a:rPr>
              <a:t>государственный контракт на сумму 646 млн. руб.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dirty="0" smtClean="0">
              <a:solidFill>
                <a:srgbClr val="0070C0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r>
              <a:rPr lang="ru-RU" sz="1500" dirty="0" smtClean="0">
                <a:solidFill>
                  <a:srgbClr val="0070C0"/>
                </a:solidFill>
              </a:rPr>
              <a:t>       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r>
              <a:rPr lang="ru-RU" sz="1500" dirty="0" smtClean="0">
                <a:solidFill>
                  <a:schemeClr val="bg1">
                    <a:lumMod val="25000"/>
                  </a:schemeClr>
                </a:solidFill>
              </a:rPr>
              <a:t>        ФГУП «ГТ «Арктикуголь» - государственное предприятие, которое занимается добычей угля на архипелаге Шпицберген в Северном ледовитом океане, а также решает ряд важнейших геополитических задач по обеспечению присутствия РФ в таком стратегически важном регионе, как Арктика. Следует отметить, что вопрос о выделении средств из Федерального бюджета, для обеспечения финансовых обязательства Арктикугля по договору лизинга вертолета, был включен в повестку Правительственных совещаний личном контроле у Заместителя председателя правительства  А.В. Дворковича</a:t>
            </a:r>
            <a:endParaRPr lang="ru-RU" sz="1500" dirty="0" smtClean="0">
              <a:solidFill>
                <a:srgbClr val="0070C0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dirty="0">
              <a:solidFill>
                <a:srgbClr val="0070C0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r>
              <a:rPr lang="ru-RU" sz="1500" dirty="0" smtClean="0">
                <a:solidFill>
                  <a:srgbClr val="0070C0"/>
                </a:solidFill>
              </a:rPr>
              <a:t>        </a:t>
            </a:r>
            <a:endParaRPr lang="ru-RU" sz="1500" dirty="0" smtClean="0">
              <a:solidFill>
                <a:srgbClr val="FF0000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</a:pPr>
            <a:r>
              <a:rPr lang="ru-RU" sz="1400" dirty="0">
                <a:solidFill>
                  <a:schemeClr val="tx2"/>
                </a:solidFill>
              </a:rPr>
              <a:t> </a:t>
            </a:r>
          </a:p>
          <a:p>
            <a:pPr marL="342900" indent="-342900"/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89d2a9b10ae0c9a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8884" y="1125124"/>
            <a:ext cx="3214710" cy="2411033"/>
          </a:xfrm>
          <a:prstGeom prst="rect">
            <a:avLst/>
          </a:prstGeom>
        </p:spPr>
      </p:pic>
      <p:pic>
        <p:nvPicPr>
          <p:cNvPr id="17" name="Рисунок 16" descr="industryweapons09_0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8884" y="3429000"/>
            <a:ext cx="3214710" cy="32636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0625" y="6111875"/>
            <a:ext cx="728663" cy="3651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1600" dirty="0">
                <a:solidFill>
                  <a:srgbClr val="004F8A"/>
                </a:solidFill>
                <a:latin typeface="Calibri"/>
              </a:rPr>
              <a:t>Слайд </a:t>
            </a:r>
            <a:fld id="{A51A388E-8B1D-45B5-9C74-E6A94549CC8A}" type="slidenum">
              <a:rPr lang="ru-RU" sz="1600">
                <a:solidFill>
                  <a:srgbClr val="004F8A"/>
                </a:solidFill>
                <a:latin typeface="Calibri"/>
              </a:rPr>
              <a:pPr>
                <a:defRPr/>
              </a:pPr>
              <a:t>12</a:t>
            </a:fld>
            <a:endParaRPr lang="ru-RU" sz="1600" dirty="0">
              <a:solidFill>
                <a:srgbClr val="004F8A"/>
              </a:solidFill>
              <a:latin typeface="Calibri"/>
            </a:endParaRPr>
          </a:p>
        </p:txBody>
      </p:sp>
      <p:pic>
        <p:nvPicPr>
          <p:cNvPr id="48130" name="Picture 5" descr="C:\Documents and Settings\BuzhbetskiyAA\My Documents\My Pictures\30145.jpg"/>
          <p:cNvPicPr>
            <a:picLocks noChangeAspect="1" noChangeArrowheads="1"/>
          </p:cNvPicPr>
          <p:nvPr/>
        </p:nvPicPr>
        <p:blipFill>
          <a:blip r:embed="rId2" cstate="print"/>
          <a:srcRect t="83334"/>
          <a:stretch>
            <a:fillRect/>
          </a:stretch>
        </p:blipFill>
        <p:spPr bwMode="auto">
          <a:xfrm>
            <a:off x="0" y="0"/>
            <a:ext cx="9906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/>
          <p:nvPr/>
        </p:nvGrpSpPr>
        <p:grpSpPr>
          <a:xfrm>
            <a:off x="-6350" y="6350"/>
            <a:ext cx="9906000" cy="1071546"/>
            <a:chOff x="0" y="0"/>
            <a:chExt cx="9906000" cy="1071546"/>
          </a:xfrm>
          <a:solidFill>
            <a:srgbClr val="A3DAFF">
              <a:alpha val="65000"/>
            </a:srgbClr>
          </a:solidFill>
        </p:grpSpPr>
        <p:sp>
          <p:nvSpPr>
            <p:cNvPr id="24" name="Rectangle 4"/>
            <p:cNvSpPr txBox="1">
              <a:spLocks noChangeArrowheads="1"/>
            </p:cNvSpPr>
            <p:nvPr/>
          </p:nvSpPr>
          <p:spPr>
            <a:xfrm>
              <a:off x="0" y="0"/>
              <a:ext cx="9906000" cy="1071546"/>
            </a:xfrm>
            <a:prstGeom prst="rect">
              <a:avLst/>
            </a:prstGeom>
            <a:grpFill/>
          </p:spPr>
          <p:txBody>
            <a:bodyPr lIns="144000" anchor="ctr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ru-RU" sz="1800" dirty="0">
                  <a:latin typeface="Calibri"/>
                </a:rPr>
                <a:t>    </a:t>
              </a:r>
              <a:endParaRPr lang="en-US" sz="1800" dirty="0">
                <a:latin typeface="Calibri"/>
              </a:endParaRPr>
            </a:p>
          </p:txBody>
        </p:sp>
        <p:pic>
          <p:nvPicPr>
            <p:cNvPr id="25" name="Picture 6" descr="C:\Documents and Settings\BuzhbetskiyAA\Desktop\PR\PSB_logo_ru_hor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997" y="214291"/>
              <a:ext cx="2998316" cy="680439"/>
            </a:xfrm>
            <a:prstGeom prst="rect">
              <a:avLst/>
            </a:prstGeom>
            <a:solidFill>
              <a:srgbClr val="A3DAFF">
                <a:alpha val="0"/>
              </a:srgbClr>
            </a:solidFill>
          </p:spPr>
        </p:pic>
      </p:grpSp>
      <p:sp>
        <p:nvSpPr>
          <p:cNvPr id="48132" name="Text Box 9"/>
          <p:cNvSpPr txBox="1">
            <a:spLocks noChangeArrowheads="1"/>
          </p:cNvSpPr>
          <p:nvPr/>
        </p:nvSpPr>
        <p:spPr bwMode="auto">
          <a:xfrm>
            <a:off x="776288" y="1341438"/>
            <a:ext cx="5616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6" name="Схема 15"/>
          <p:cNvGraphicFramePr/>
          <p:nvPr/>
        </p:nvGraphicFramePr>
        <p:xfrm>
          <a:off x="309530" y="1142984"/>
          <a:ext cx="52864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8134" name="Прямоугольник 15"/>
          <p:cNvSpPr>
            <a:spLocks noChangeArrowheads="1"/>
          </p:cNvSpPr>
          <p:nvPr/>
        </p:nvSpPr>
        <p:spPr bwMode="auto">
          <a:xfrm>
            <a:off x="238125" y="214313"/>
            <a:ext cx="5429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Преимущества работы с Открытой лизинговой компанией</a:t>
            </a:r>
          </a:p>
          <a:p>
            <a:endParaRPr lang="ru-RU" sz="20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8139" name="Picture 11" descr="ar1276196728959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1063" y="1700213"/>
            <a:ext cx="2933700" cy="3816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0625" y="6111875"/>
            <a:ext cx="728663" cy="3651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1600" dirty="0">
                <a:solidFill>
                  <a:srgbClr val="004F8A"/>
                </a:solidFill>
                <a:latin typeface="Calibri"/>
              </a:rPr>
              <a:t>Слайд </a:t>
            </a:r>
            <a:fld id="{74A901F6-1006-4679-8636-BD030CFC2563}" type="slidenum">
              <a:rPr lang="ru-RU" sz="1600">
                <a:solidFill>
                  <a:srgbClr val="004F8A"/>
                </a:solidFill>
                <a:latin typeface="Calibri"/>
              </a:rPr>
              <a:pPr>
                <a:defRPr/>
              </a:pPr>
              <a:t>13</a:t>
            </a:fld>
            <a:endParaRPr lang="ru-RU" sz="1600" dirty="0">
              <a:solidFill>
                <a:srgbClr val="004F8A"/>
              </a:solidFill>
              <a:latin typeface="Calibri"/>
            </a:endParaRPr>
          </a:p>
        </p:txBody>
      </p:sp>
      <p:pic>
        <p:nvPicPr>
          <p:cNvPr id="49154" name="Picture 5" descr="C:\Documents and Settings\BuzhbetskiyAA\My Documents\My Pictures\30145.jpg"/>
          <p:cNvPicPr>
            <a:picLocks noChangeAspect="1" noChangeArrowheads="1"/>
          </p:cNvPicPr>
          <p:nvPr/>
        </p:nvPicPr>
        <p:blipFill>
          <a:blip r:embed="rId2" cstate="print"/>
          <a:srcRect t="83334"/>
          <a:stretch>
            <a:fillRect/>
          </a:stretch>
        </p:blipFill>
        <p:spPr bwMode="auto">
          <a:xfrm>
            <a:off x="0" y="0"/>
            <a:ext cx="9906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/>
          <p:nvPr/>
        </p:nvGrpSpPr>
        <p:grpSpPr>
          <a:xfrm>
            <a:off x="0" y="0"/>
            <a:ext cx="9906000" cy="1071546"/>
            <a:chOff x="0" y="0"/>
            <a:chExt cx="9906000" cy="1071546"/>
          </a:xfrm>
          <a:solidFill>
            <a:srgbClr val="A3DAFF">
              <a:alpha val="65000"/>
            </a:srgbClr>
          </a:solidFill>
        </p:grpSpPr>
        <p:sp>
          <p:nvSpPr>
            <p:cNvPr id="24" name="Rectangle 4"/>
            <p:cNvSpPr txBox="1">
              <a:spLocks noChangeArrowheads="1"/>
            </p:cNvSpPr>
            <p:nvPr/>
          </p:nvSpPr>
          <p:spPr>
            <a:xfrm>
              <a:off x="0" y="0"/>
              <a:ext cx="9906000" cy="1071546"/>
            </a:xfrm>
            <a:prstGeom prst="rect">
              <a:avLst/>
            </a:prstGeom>
            <a:grpFill/>
          </p:spPr>
          <p:txBody>
            <a:bodyPr lIns="144000" anchor="ctr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ru-RU" sz="1800" dirty="0">
                  <a:latin typeface="Calibri"/>
                </a:rPr>
                <a:t>    </a:t>
              </a:r>
            </a:p>
          </p:txBody>
        </p:sp>
        <p:pic>
          <p:nvPicPr>
            <p:cNvPr id="25" name="Picture 6" descr="C:\Documents and Settings\BuzhbetskiyAA\Desktop\PR\PSB_logo_ru_hor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997" y="214291"/>
              <a:ext cx="2998316" cy="680439"/>
            </a:xfrm>
            <a:prstGeom prst="rect">
              <a:avLst/>
            </a:prstGeom>
            <a:solidFill>
              <a:srgbClr val="A3DAFF">
                <a:alpha val="0"/>
              </a:srgbClr>
            </a:solidFill>
          </p:spPr>
        </p:pic>
      </p:grpSp>
      <p:sp>
        <p:nvSpPr>
          <p:cNvPr id="49156" name="Прямоугольник 15"/>
          <p:cNvSpPr>
            <a:spLocks noChangeArrowheads="1"/>
          </p:cNvSpPr>
          <p:nvPr/>
        </p:nvSpPr>
        <p:spPr bwMode="auto">
          <a:xfrm>
            <a:off x="238125" y="214313"/>
            <a:ext cx="5429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Calibri"/>
              </a:rPr>
              <a:t>Перечень документов</a:t>
            </a:r>
            <a:endParaRPr lang="ru-RU" sz="2000" dirty="0">
              <a:latin typeface="Calibri"/>
            </a:endParaRPr>
          </a:p>
        </p:txBody>
      </p:sp>
      <p:sp>
        <p:nvSpPr>
          <p:cNvPr id="49157" name="Text Box 118"/>
          <p:cNvSpPr txBox="1">
            <a:spLocks noChangeArrowheads="1"/>
          </p:cNvSpPr>
          <p:nvPr/>
        </p:nvSpPr>
        <p:spPr bwMode="auto">
          <a:xfrm>
            <a:off x="4595813" y="1428750"/>
            <a:ext cx="4857750" cy="452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500" i="1" dirty="0">
                <a:solidFill>
                  <a:schemeClr val="tx1"/>
                </a:solidFill>
              </a:rPr>
              <a:t>Нормативный правовой акт, устанавливающий компетенцию органов, уполномоченных осуществлять заимствования. </a:t>
            </a: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None/>
            </a:pPr>
            <a:endParaRPr lang="ru-RU" sz="1500" i="1" dirty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500" i="1" dirty="0">
                <a:solidFill>
                  <a:schemeClr val="tx1"/>
                </a:solidFill>
              </a:rPr>
              <a:t>Закон / Решение о бюджете на текущий финансовый год и на плановый период, с приложениями (со всеми изменениями и дополнениями, внесенными в нормативный правовой акт в течение года).</a:t>
            </a: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i="1" dirty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endParaRPr lang="ru-RU" sz="1500" i="1" dirty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500" i="1" dirty="0">
                <a:solidFill>
                  <a:schemeClr val="tx1"/>
                </a:solidFill>
              </a:rPr>
              <a:t>Отчет об исполнении бюджета с указанием кодов бюджетной классификации</a:t>
            </a: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i="1" dirty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i="1" dirty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500" i="1" dirty="0">
                <a:solidFill>
                  <a:schemeClr val="tx1"/>
                </a:solidFill>
              </a:rPr>
              <a:t>Выписка из долговой книги (с указанием кредиторов, объемов обязательств, графиком обслуживания долга, даты фактического погашения обязательств, наличия просроченной задолженности)</a:t>
            </a: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</a:pPr>
            <a:endParaRPr lang="ru-RU" sz="1500" i="1" dirty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500" i="1" dirty="0">
                <a:solidFill>
                  <a:schemeClr val="tx1"/>
                </a:solidFill>
              </a:rPr>
              <a:t>Отчеты о социально-экономическом развитии за 2 последних отчетных года. </a:t>
            </a:r>
          </a:p>
          <a:p>
            <a:pPr marL="342900" indent="-342900"/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49158" name="Рисунок 15" descr="Documents-ic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8088" y="1196975"/>
            <a:ext cx="266541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g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8088" y="3860800"/>
            <a:ext cx="2951162" cy="22780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0625" y="6111875"/>
            <a:ext cx="728663" cy="3651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1600" dirty="0">
                <a:solidFill>
                  <a:srgbClr val="004F8A"/>
                </a:solidFill>
                <a:latin typeface="Calibri"/>
              </a:rPr>
              <a:t>Слайд </a:t>
            </a:r>
            <a:fld id="{40EEBCF8-7549-4DF6-B251-8038532DF9C1}" type="slidenum">
              <a:rPr lang="ru-RU" sz="1600">
                <a:solidFill>
                  <a:srgbClr val="004F8A"/>
                </a:solidFill>
                <a:latin typeface="Calibri"/>
              </a:rPr>
              <a:pPr>
                <a:defRPr/>
              </a:pPr>
              <a:t>14</a:t>
            </a:fld>
            <a:endParaRPr lang="ru-RU" sz="1600" dirty="0">
              <a:solidFill>
                <a:srgbClr val="004F8A"/>
              </a:solidFill>
              <a:latin typeface="Calibri"/>
            </a:endParaRPr>
          </a:p>
        </p:txBody>
      </p:sp>
      <p:pic>
        <p:nvPicPr>
          <p:cNvPr id="50178" name="Picture 5" descr="C:\Documents and Settings\BuzhbetskiyAA\My Documents\My Pictures\30145.jpg"/>
          <p:cNvPicPr>
            <a:picLocks noChangeAspect="1" noChangeArrowheads="1"/>
          </p:cNvPicPr>
          <p:nvPr/>
        </p:nvPicPr>
        <p:blipFill>
          <a:blip r:embed="rId2" cstate="print"/>
          <a:srcRect t="83334"/>
          <a:stretch>
            <a:fillRect/>
          </a:stretch>
        </p:blipFill>
        <p:spPr bwMode="auto">
          <a:xfrm>
            <a:off x="0" y="0"/>
            <a:ext cx="9906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/>
          <p:nvPr/>
        </p:nvGrpSpPr>
        <p:grpSpPr>
          <a:xfrm>
            <a:off x="0" y="0"/>
            <a:ext cx="9906000" cy="1071546"/>
            <a:chOff x="0" y="0"/>
            <a:chExt cx="9906000" cy="1071546"/>
          </a:xfrm>
          <a:solidFill>
            <a:srgbClr val="A3DAFF">
              <a:alpha val="65000"/>
            </a:srgbClr>
          </a:solidFill>
        </p:grpSpPr>
        <p:sp>
          <p:nvSpPr>
            <p:cNvPr id="24" name="Rectangle 4"/>
            <p:cNvSpPr txBox="1">
              <a:spLocks noChangeArrowheads="1"/>
            </p:cNvSpPr>
            <p:nvPr/>
          </p:nvSpPr>
          <p:spPr>
            <a:xfrm>
              <a:off x="0" y="0"/>
              <a:ext cx="9906000" cy="1071546"/>
            </a:xfrm>
            <a:prstGeom prst="rect">
              <a:avLst/>
            </a:prstGeom>
            <a:grpFill/>
          </p:spPr>
          <p:txBody>
            <a:bodyPr lIns="144000" anchor="ctr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ru-RU" sz="1800" dirty="0">
                  <a:latin typeface="Calibri"/>
                </a:rPr>
                <a:t>    </a:t>
              </a:r>
            </a:p>
          </p:txBody>
        </p:sp>
        <p:pic>
          <p:nvPicPr>
            <p:cNvPr id="25" name="Picture 6" descr="C:\Documents and Settings\BuzhbetskiyAA\Desktop\PR\PSB_logo_ru_hor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997" y="214291"/>
              <a:ext cx="2998316" cy="680439"/>
            </a:xfrm>
            <a:prstGeom prst="rect">
              <a:avLst/>
            </a:prstGeom>
            <a:solidFill>
              <a:srgbClr val="A3DAFF">
                <a:alpha val="0"/>
              </a:srgbClr>
            </a:solidFill>
          </p:spPr>
        </p:pic>
      </p:grpSp>
      <p:sp>
        <p:nvSpPr>
          <p:cNvPr id="10" name="Содержимое 7"/>
          <p:cNvSpPr>
            <a:spLocks/>
          </p:cNvSpPr>
          <p:nvPr/>
        </p:nvSpPr>
        <p:spPr bwMode="auto">
          <a:xfrm>
            <a:off x="0" y="1071563"/>
            <a:ext cx="9906000" cy="79216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400" b="0" kern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50181" name="Заголовок 1"/>
          <p:cNvSpPr txBox="1">
            <a:spLocks/>
          </p:cNvSpPr>
          <p:nvPr/>
        </p:nvSpPr>
        <p:spPr bwMode="auto">
          <a:xfrm>
            <a:off x="428625" y="1484313"/>
            <a:ext cx="91265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latin typeface="Arial" charset="0"/>
              </a:rPr>
              <a:t>Контакты</a:t>
            </a:r>
            <a:r>
              <a:rPr lang="ru-RU" sz="2400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ru-R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Содержимое 7"/>
          <p:cNvSpPr>
            <a:spLocks/>
          </p:cNvSpPr>
          <p:nvPr/>
        </p:nvSpPr>
        <p:spPr bwMode="auto">
          <a:xfrm>
            <a:off x="0" y="6215063"/>
            <a:ext cx="9906000" cy="642937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400" b="0" kern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0968" y="4714884"/>
            <a:ext cx="3432175" cy="1368425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endParaRPr lang="ru-RU" sz="13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14" name="Group 11"/>
          <p:cNvGraphicFramePr>
            <a:graphicFrameLocks noGrp="1"/>
          </p:cNvGraphicFramePr>
          <p:nvPr/>
        </p:nvGraphicFramePr>
        <p:xfrm>
          <a:off x="452406" y="1357298"/>
          <a:ext cx="4533895" cy="3596640"/>
        </p:xfrm>
        <a:graphic>
          <a:graphicData uri="http://schemas.openxmlformats.org/drawingml/2006/table">
            <a:tbl>
              <a:tblPr/>
              <a:tblGrid>
                <a:gridCol w="4533895"/>
              </a:tblGrid>
              <a:tr h="177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Myriad Pro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Myriad Pro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Myriad Pro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Myriad Pro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Myriad Pro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Myriad Pro"/>
                        </a:rPr>
                        <a:t>Ответственное лицо по тендерным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Myriad Pro"/>
                        </a:rPr>
                        <a:t>проектам в лизинге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8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Myriad Pro"/>
                        </a:rPr>
                        <a:t>Мартыненко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Myriad Pro"/>
                        </a:rPr>
                        <a:t> Павел Григорьевич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Myriad Pro"/>
                        </a:rPr>
                        <a:t>тел.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Myriad Pro"/>
                        </a:rPr>
                        <a:t>(495)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Myriad Pro"/>
                        </a:rPr>
                        <a:t>363-03-77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yriad Pro"/>
                        </a:rPr>
                        <a:t>«Горячая линия»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yriad Pro"/>
                        </a:rPr>
                        <a:t> Hotline_OLC@psbank.ru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yriad Pro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Myriad Pro"/>
                        </a:rPr>
                        <a:t>Адрес: ул.Нижегородская 32, стр.3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Myriad Pro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" name="Picture 10" descr="lg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4439" y="2357431"/>
            <a:ext cx="4374360" cy="31432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0625" y="6111875"/>
            <a:ext cx="728663" cy="3651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1600" dirty="0">
                <a:solidFill>
                  <a:srgbClr val="004F8A"/>
                </a:solidFill>
                <a:latin typeface="Calibri"/>
              </a:rPr>
              <a:t>Слайд </a:t>
            </a:r>
            <a:fld id="{1137346E-3927-40F6-9994-33C24D8B1DBF}" type="slidenum">
              <a:rPr lang="ru-RU" sz="1600">
                <a:solidFill>
                  <a:srgbClr val="004F8A"/>
                </a:solidFill>
                <a:latin typeface="Calibri"/>
              </a:rPr>
              <a:pPr>
                <a:defRPr/>
              </a:pPr>
              <a:t>2</a:t>
            </a:fld>
            <a:endParaRPr lang="ru-RU" sz="1600" dirty="0">
              <a:solidFill>
                <a:srgbClr val="004F8A"/>
              </a:solidFill>
              <a:latin typeface="Calibri"/>
            </a:endParaRPr>
          </a:p>
        </p:txBody>
      </p:sp>
      <p:pic>
        <p:nvPicPr>
          <p:cNvPr id="44034" name="Picture 5" descr="C:\Documents and Settings\BuzhbetskiyAA\My Documents\My Pictures\30145.jpg"/>
          <p:cNvPicPr>
            <a:picLocks noChangeAspect="1" noChangeArrowheads="1"/>
          </p:cNvPicPr>
          <p:nvPr/>
        </p:nvPicPr>
        <p:blipFill>
          <a:blip r:embed="rId2" cstate="print"/>
          <a:srcRect t="83334"/>
          <a:stretch>
            <a:fillRect/>
          </a:stretch>
        </p:blipFill>
        <p:spPr bwMode="auto">
          <a:xfrm>
            <a:off x="0" y="0"/>
            <a:ext cx="9906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/>
          <p:nvPr/>
        </p:nvGrpSpPr>
        <p:grpSpPr>
          <a:xfrm>
            <a:off x="0" y="0"/>
            <a:ext cx="9906000" cy="1071546"/>
            <a:chOff x="0" y="0"/>
            <a:chExt cx="9906000" cy="1071546"/>
          </a:xfrm>
          <a:solidFill>
            <a:srgbClr val="A3DAFF">
              <a:alpha val="65000"/>
            </a:srgbClr>
          </a:solidFill>
        </p:grpSpPr>
        <p:sp>
          <p:nvSpPr>
            <p:cNvPr id="24" name="Rectangle 4"/>
            <p:cNvSpPr txBox="1">
              <a:spLocks noChangeArrowheads="1"/>
            </p:cNvSpPr>
            <p:nvPr/>
          </p:nvSpPr>
          <p:spPr>
            <a:xfrm>
              <a:off x="0" y="0"/>
              <a:ext cx="9906000" cy="1071546"/>
            </a:xfrm>
            <a:prstGeom prst="rect">
              <a:avLst/>
            </a:prstGeom>
            <a:grpFill/>
          </p:spPr>
          <p:txBody>
            <a:bodyPr lIns="144000" anchor="ctr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ru-RU" sz="1800" dirty="0">
                  <a:latin typeface="Calibri"/>
                </a:rPr>
                <a:t>    </a:t>
              </a:r>
            </a:p>
          </p:txBody>
        </p:sp>
        <p:pic>
          <p:nvPicPr>
            <p:cNvPr id="25" name="Picture 6" descr="C:\Documents and Settings\BuzhbetskiyAA\Desktop\PR\PSB_logo_ru_hor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997" y="214291"/>
              <a:ext cx="2998316" cy="680439"/>
            </a:xfrm>
            <a:prstGeom prst="rect">
              <a:avLst/>
            </a:prstGeom>
            <a:solidFill>
              <a:srgbClr val="A3DAFF">
                <a:alpha val="0"/>
              </a:srgbClr>
            </a:solidFill>
          </p:spPr>
        </p:pic>
      </p:grpSp>
      <p:sp>
        <p:nvSpPr>
          <p:cNvPr id="44036" name="Прямоугольник 15"/>
          <p:cNvSpPr>
            <a:spLocks noChangeArrowheads="1"/>
          </p:cNvSpPr>
          <p:nvPr/>
        </p:nvSpPr>
        <p:spPr bwMode="auto">
          <a:xfrm>
            <a:off x="523875" y="214313"/>
            <a:ext cx="46434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Открытая лизинговая компания – Ваш надежный партнер</a:t>
            </a:r>
            <a:endParaRPr lang="ru-RU" sz="2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7" name="Text Box 118"/>
          <p:cNvSpPr txBox="1">
            <a:spLocks noChangeArrowheads="1"/>
          </p:cNvSpPr>
          <p:nvPr/>
        </p:nvSpPr>
        <p:spPr bwMode="auto">
          <a:xfrm>
            <a:off x="952472" y="5286388"/>
            <a:ext cx="8215313" cy="160659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0E2B8D"/>
                </a:solidFill>
              </a:rPr>
              <a:t>Рейтинговое агентство «Эксперт  РА» присвоило ООО «Открытой лизинговой компании» рейтинг «А+» - очень высокий уровень </a:t>
            </a:r>
            <a:r>
              <a:rPr lang="ru-RU" sz="1800" dirty="0" smtClean="0">
                <a:solidFill>
                  <a:srgbClr val="0E2B8D"/>
                </a:solidFill>
              </a:rPr>
              <a:t>кредитоспособности</a:t>
            </a:r>
            <a:endParaRPr lang="en-US" sz="1800" dirty="0" smtClean="0">
              <a:solidFill>
                <a:srgbClr val="0E2B8D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E2B8D"/>
                </a:solidFill>
              </a:rPr>
              <a:t>Национальное рейтинговое агентство присвоило рейтинг «А» - высокая кредитоспособность 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en-US" sz="1800" dirty="0" smtClean="0">
              <a:solidFill>
                <a:srgbClr val="0E2B8D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endParaRPr lang="ru-RU" sz="1800" dirty="0">
              <a:solidFill>
                <a:schemeClr val="tx1"/>
              </a:solidFill>
            </a:endParaRPr>
          </a:p>
          <a:p>
            <a:pPr marL="342900" indent="-342900"/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4403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44" y="1857364"/>
            <a:ext cx="403864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ОЛ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7248" y="1428736"/>
            <a:ext cx="4778395" cy="33784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C:\Documents and Settings\BuzhbetskiyAA\My Documents\My Pictures\30145.jpg"/>
          <p:cNvPicPr>
            <a:picLocks noChangeAspect="1" noChangeArrowheads="1"/>
          </p:cNvPicPr>
          <p:nvPr/>
        </p:nvPicPr>
        <p:blipFill>
          <a:blip r:embed="rId2" cstate="print"/>
          <a:srcRect t="83334"/>
          <a:stretch>
            <a:fillRect/>
          </a:stretch>
        </p:blipFill>
        <p:spPr bwMode="auto">
          <a:xfrm>
            <a:off x="0" y="1"/>
            <a:ext cx="9906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/>
          <p:nvPr/>
        </p:nvGrpSpPr>
        <p:grpSpPr>
          <a:xfrm>
            <a:off x="-529" y="0"/>
            <a:ext cx="9907057" cy="1071546"/>
            <a:chOff x="0" y="0"/>
            <a:chExt cx="9906000" cy="1071546"/>
          </a:xfrm>
          <a:solidFill>
            <a:srgbClr val="A3DAFF">
              <a:alpha val="65000"/>
            </a:srgbClr>
          </a:solidFill>
        </p:grpSpPr>
        <p:sp>
          <p:nvSpPr>
            <p:cNvPr id="24" name="Rectangle 4"/>
            <p:cNvSpPr txBox="1">
              <a:spLocks noChangeArrowheads="1"/>
            </p:cNvSpPr>
            <p:nvPr/>
          </p:nvSpPr>
          <p:spPr>
            <a:xfrm>
              <a:off x="0" y="0"/>
              <a:ext cx="9906000" cy="1071546"/>
            </a:xfrm>
            <a:prstGeom prst="rect">
              <a:avLst/>
            </a:prstGeom>
            <a:grpFill/>
          </p:spPr>
          <p:txBody>
            <a:bodyPr lIns="144000" anchor="ctr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4F8A"/>
                  </a:solidFill>
                  <a:latin typeface="Calibri"/>
                </a:rPr>
                <a:t>    </a:t>
              </a:r>
              <a:r>
                <a:rPr lang="ru-RU" sz="2200" dirty="0" smtClean="0">
                  <a:latin typeface="Calibri"/>
                </a:rPr>
                <a:t>Широкая география бизнеса и стабильность</a:t>
              </a:r>
              <a:endParaRPr lang="ru-RU" sz="2200" b="1" dirty="0">
                <a:solidFill>
                  <a:srgbClr val="004F8A"/>
                </a:solidFill>
                <a:latin typeface="Calibri"/>
              </a:endParaRPr>
            </a:p>
          </p:txBody>
        </p:sp>
        <p:pic>
          <p:nvPicPr>
            <p:cNvPr id="25" name="Picture 6" descr="C:\Documents and Settings\BuzhbetskiyAA\Desktop\PR\PSB_logo_ru_hor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997" y="214291"/>
              <a:ext cx="2998316" cy="680439"/>
            </a:xfrm>
            <a:prstGeom prst="rect">
              <a:avLst/>
            </a:prstGeom>
            <a:solidFill>
              <a:srgbClr val="A3DAFF">
                <a:alpha val="0"/>
              </a:srgbClr>
            </a:solidFill>
          </p:spPr>
        </p:pic>
      </p:grp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386922" y="4857760"/>
            <a:ext cx="913215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>
              <a:buFont typeface="Wingdings" pitchFamily="2" charset="2"/>
              <a:buNone/>
            </a:pPr>
            <a:r>
              <a:rPr lang="ru-RU" sz="1600" b="1" dirty="0">
                <a:solidFill>
                  <a:srgbClr val="004F8A"/>
                </a:solidFill>
                <a:latin typeface="Calibri" pitchFamily="34" charset="0"/>
              </a:rPr>
              <a:t>ООО «Открытая лизинговая компания» </a:t>
            </a:r>
            <a:r>
              <a:rPr lang="ru-RU" sz="1600" dirty="0" smtClean="0">
                <a:solidFill>
                  <a:srgbClr val="004F8A"/>
                </a:solidFill>
                <a:latin typeface="Calibri" pitchFamily="34" charset="0"/>
              </a:rPr>
              <a:t>эффективно использует в своей работе филиальную сеть ОАО «Промсвязьбанк», который входит в ТОP-5 самых надежных коммерческих российских банков, ТОP-10 крупнейших банков России по размеру активов. Региональная сеть банка – это 56 филиалов и более 200 дополнительных офисов в России,  а так же филиал на Кипре, представительства в Китае, Индии, Казахстане и Украине. </a:t>
            </a:r>
          </a:p>
        </p:txBody>
      </p:sp>
      <p:grpSp>
        <p:nvGrpSpPr>
          <p:cNvPr id="3" name="Группа 210"/>
          <p:cNvGrpSpPr>
            <a:grpSpLocks/>
          </p:cNvGrpSpPr>
          <p:nvPr/>
        </p:nvGrpSpPr>
        <p:grpSpPr bwMode="auto">
          <a:xfrm>
            <a:off x="1083442" y="1071547"/>
            <a:ext cx="7816508" cy="3786189"/>
            <a:chOff x="517512" y="1196966"/>
            <a:chExt cx="7910512" cy="4090987"/>
          </a:xfrm>
        </p:grpSpPr>
        <p:sp>
          <p:nvSpPr>
            <p:cNvPr id="10" name="Freeform 2"/>
            <p:cNvSpPr>
              <a:spLocks/>
            </p:cNvSpPr>
            <p:nvPr/>
          </p:nvSpPr>
          <p:spPr bwMode="auto">
            <a:xfrm>
              <a:off x="6943712" y="1274753"/>
              <a:ext cx="979487" cy="1017588"/>
            </a:xfrm>
            <a:custGeom>
              <a:avLst/>
              <a:gdLst>
                <a:gd name="T0" fmla="*/ 2147483647 w 652"/>
                <a:gd name="T1" fmla="*/ 2147483647 h 713"/>
                <a:gd name="T2" fmla="*/ 2147483647 w 652"/>
                <a:gd name="T3" fmla="*/ 2147483647 h 713"/>
                <a:gd name="T4" fmla="*/ 2147483647 w 652"/>
                <a:gd name="T5" fmla="*/ 2147483647 h 713"/>
                <a:gd name="T6" fmla="*/ 2147483647 w 652"/>
                <a:gd name="T7" fmla="*/ 2147483647 h 713"/>
                <a:gd name="T8" fmla="*/ 2147483647 w 652"/>
                <a:gd name="T9" fmla="*/ 2147483647 h 713"/>
                <a:gd name="T10" fmla="*/ 2147483647 w 652"/>
                <a:gd name="T11" fmla="*/ 2147483647 h 713"/>
                <a:gd name="T12" fmla="*/ 2147483647 w 652"/>
                <a:gd name="T13" fmla="*/ 2147483647 h 713"/>
                <a:gd name="T14" fmla="*/ 2147483647 w 652"/>
                <a:gd name="T15" fmla="*/ 2147483647 h 713"/>
                <a:gd name="T16" fmla="*/ 2147483647 w 652"/>
                <a:gd name="T17" fmla="*/ 2147483647 h 713"/>
                <a:gd name="T18" fmla="*/ 2147483647 w 652"/>
                <a:gd name="T19" fmla="*/ 2147483647 h 713"/>
                <a:gd name="T20" fmla="*/ 2147483647 w 652"/>
                <a:gd name="T21" fmla="*/ 2147483647 h 713"/>
                <a:gd name="T22" fmla="*/ 2147483647 w 652"/>
                <a:gd name="T23" fmla="*/ 2147483647 h 713"/>
                <a:gd name="T24" fmla="*/ 2147483647 w 652"/>
                <a:gd name="T25" fmla="*/ 2147483647 h 713"/>
                <a:gd name="T26" fmla="*/ 2147483647 w 652"/>
                <a:gd name="T27" fmla="*/ 2147483647 h 713"/>
                <a:gd name="T28" fmla="*/ 2147483647 w 652"/>
                <a:gd name="T29" fmla="*/ 2147483647 h 713"/>
                <a:gd name="T30" fmla="*/ 2147483647 w 652"/>
                <a:gd name="T31" fmla="*/ 2147483647 h 713"/>
                <a:gd name="T32" fmla="*/ 2147483647 w 652"/>
                <a:gd name="T33" fmla="*/ 2147483647 h 713"/>
                <a:gd name="T34" fmla="*/ 2147483647 w 652"/>
                <a:gd name="T35" fmla="*/ 2147483647 h 713"/>
                <a:gd name="T36" fmla="*/ 2147483647 w 652"/>
                <a:gd name="T37" fmla="*/ 2147483647 h 713"/>
                <a:gd name="T38" fmla="*/ 2147483647 w 652"/>
                <a:gd name="T39" fmla="*/ 2147483647 h 713"/>
                <a:gd name="T40" fmla="*/ 2147483647 w 652"/>
                <a:gd name="T41" fmla="*/ 2147483647 h 713"/>
                <a:gd name="T42" fmla="*/ 2147483647 w 652"/>
                <a:gd name="T43" fmla="*/ 2147483647 h 713"/>
                <a:gd name="T44" fmla="*/ 2147483647 w 652"/>
                <a:gd name="T45" fmla="*/ 2147483647 h 713"/>
                <a:gd name="T46" fmla="*/ 2147483647 w 652"/>
                <a:gd name="T47" fmla="*/ 2147483647 h 713"/>
                <a:gd name="T48" fmla="*/ 2147483647 w 652"/>
                <a:gd name="T49" fmla="*/ 2147483647 h 713"/>
                <a:gd name="T50" fmla="*/ 2147483647 w 652"/>
                <a:gd name="T51" fmla="*/ 2147483647 h 713"/>
                <a:gd name="T52" fmla="*/ 2147483647 w 652"/>
                <a:gd name="T53" fmla="*/ 2147483647 h 713"/>
                <a:gd name="T54" fmla="*/ 2147483647 w 652"/>
                <a:gd name="T55" fmla="*/ 2147483647 h 713"/>
                <a:gd name="T56" fmla="*/ 2147483647 w 652"/>
                <a:gd name="T57" fmla="*/ 2147483647 h 713"/>
                <a:gd name="T58" fmla="*/ 2147483647 w 652"/>
                <a:gd name="T59" fmla="*/ 2147483647 h 713"/>
                <a:gd name="T60" fmla="*/ 2147483647 w 652"/>
                <a:gd name="T61" fmla="*/ 2147483647 h 713"/>
                <a:gd name="T62" fmla="*/ 2147483647 w 652"/>
                <a:gd name="T63" fmla="*/ 2147483647 h 713"/>
                <a:gd name="T64" fmla="*/ 2147483647 w 652"/>
                <a:gd name="T65" fmla="*/ 2147483647 h 713"/>
                <a:gd name="T66" fmla="*/ 2147483647 w 652"/>
                <a:gd name="T67" fmla="*/ 2147483647 h 713"/>
                <a:gd name="T68" fmla="*/ 2147483647 w 652"/>
                <a:gd name="T69" fmla="*/ 2147483647 h 713"/>
                <a:gd name="T70" fmla="*/ 2147483647 w 652"/>
                <a:gd name="T71" fmla="*/ 2147483647 h 713"/>
                <a:gd name="T72" fmla="*/ 2147483647 w 652"/>
                <a:gd name="T73" fmla="*/ 2147483647 h 713"/>
                <a:gd name="T74" fmla="*/ 2147483647 w 652"/>
                <a:gd name="T75" fmla="*/ 2147483647 h 713"/>
                <a:gd name="T76" fmla="*/ 2147483647 w 652"/>
                <a:gd name="T77" fmla="*/ 2147483647 h 713"/>
                <a:gd name="T78" fmla="*/ 2147483647 w 652"/>
                <a:gd name="T79" fmla="*/ 2147483647 h 713"/>
                <a:gd name="T80" fmla="*/ 2147483647 w 652"/>
                <a:gd name="T81" fmla="*/ 2147483647 h 713"/>
                <a:gd name="T82" fmla="*/ 2147483647 w 652"/>
                <a:gd name="T83" fmla="*/ 2147483647 h 713"/>
                <a:gd name="T84" fmla="*/ 2147483647 w 652"/>
                <a:gd name="T85" fmla="*/ 2147483647 h 713"/>
                <a:gd name="T86" fmla="*/ 2147483647 w 652"/>
                <a:gd name="T87" fmla="*/ 2147483647 h 713"/>
                <a:gd name="T88" fmla="*/ 2147483647 w 652"/>
                <a:gd name="T89" fmla="*/ 2147483647 h 713"/>
                <a:gd name="T90" fmla="*/ 2147483647 w 652"/>
                <a:gd name="T91" fmla="*/ 2147483647 h 713"/>
                <a:gd name="T92" fmla="*/ 2147483647 w 652"/>
                <a:gd name="T93" fmla="*/ 2147483647 h 713"/>
                <a:gd name="T94" fmla="*/ 2147483647 w 652"/>
                <a:gd name="T95" fmla="*/ 2147483647 h 713"/>
                <a:gd name="T96" fmla="*/ 2147483647 w 652"/>
                <a:gd name="T97" fmla="*/ 2147483647 h 713"/>
                <a:gd name="T98" fmla="*/ 2147483647 w 652"/>
                <a:gd name="T99" fmla="*/ 2147483647 h 713"/>
                <a:gd name="T100" fmla="*/ 2147483647 w 652"/>
                <a:gd name="T101" fmla="*/ 2147483647 h 713"/>
                <a:gd name="T102" fmla="*/ 2147483647 w 652"/>
                <a:gd name="T103" fmla="*/ 2147483647 h 713"/>
                <a:gd name="T104" fmla="*/ 2147483647 w 652"/>
                <a:gd name="T105" fmla="*/ 2147483647 h 713"/>
                <a:gd name="T106" fmla="*/ 2147483647 w 652"/>
                <a:gd name="T107" fmla="*/ 2147483647 h 713"/>
                <a:gd name="T108" fmla="*/ 2147483647 w 652"/>
                <a:gd name="T109" fmla="*/ 2147483647 h 713"/>
                <a:gd name="T110" fmla="*/ 2147483647 w 652"/>
                <a:gd name="T111" fmla="*/ 2147483647 h 713"/>
                <a:gd name="T112" fmla="*/ 2147483647 w 652"/>
                <a:gd name="T113" fmla="*/ 2147483647 h 713"/>
                <a:gd name="T114" fmla="*/ 2147483647 w 652"/>
                <a:gd name="T115" fmla="*/ 2147483647 h 713"/>
                <a:gd name="T116" fmla="*/ 2147483647 w 652"/>
                <a:gd name="T117" fmla="*/ 2147483647 h 713"/>
                <a:gd name="T118" fmla="*/ 2147483647 w 652"/>
                <a:gd name="T119" fmla="*/ 2147483647 h 713"/>
                <a:gd name="T120" fmla="*/ 2147483647 w 652"/>
                <a:gd name="T121" fmla="*/ 2147483647 h 713"/>
                <a:gd name="T122" fmla="*/ 2147483647 w 652"/>
                <a:gd name="T123" fmla="*/ 2147483647 h 7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2"/>
                <a:gd name="T187" fmla="*/ 0 h 713"/>
                <a:gd name="T188" fmla="*/ 652 w 652"/>
                <a:gd name="T189" fmla="*/ 713 h 7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2" h="713">
                  <a:moveTo>
                    <a:pt x="8" y="514"/>
                  </a:moveTo>
                  <a:lnTo>
                    <a:pt x="5" y="503"/>
                  </a:lnTo>
                  <a:lnTo>
                    <a:pt x="0" y="496"/>
                  </a:lnTo>
                  <a:lnTo>
                    <a:pt x="10" y="481"/>
                  </a:lnTo>
                  <a:lnTo>
                    <a:pt x="15" y="477"/>
                  </a:lnTo>
                  <a:lnTo>
                    <a:pt x="15" y="466"/>
                  </a:lnTo>
                  <a:lnTo>
                    <a:pt x="23" y="462"/>
                  </a:lnTo>
                  <a:lnTo>
                    <a:pt x="33" y="462"/>
                  </a:lnTo>
                  <a:lnTo>
                    <a:pt x="38" y="458"/>
                  </a:lnTo>
                  <a:lnTo>
                    <a:pt x="43" y="447"/>
                  </a:lnTo>
                  <a:lnTo>
                    <a:pt x="48" y="441"/>
                  </a:lnTo>
                  <a:lnTo>
                    <a:pt x="58" y="436"/>
                  </a:lnTo>
                  <a:lnTo>
                    <a:pt x="61" y="430"/>
                  </a:lnTo>
                  <a:lnTo>
                    <a:pt x="68" y="424"/>
                  </a:lnTo>
                  <a:lnTo>
                    <a:pt x="68" y="415"/>
                  </a:lnTo>
                  <a:lnTo>
                    <a:pt x="66" y="398"/>
                  </a:lnTo>
                  <a:lnTo>
                    <a:pt x="68" y="396"/>
                  </a:lnTo>
                  <a:lnTo>
                    <a:pt x="73" y="400"/>
                  </a:lnTo>
                  <a:lnTo>
                    <a:pt x="86" y="398"/>
                  </a:lnTo>
                  <a:lnTo>
                    <a:pt x="96" y="404"/>
                  </a:lnTo>
                  <a:lnTo>
                    <a:pt x="103" y="404"/>
                  </a:lnTo>
                  <a:lnTo>
                    <a:pt x="106" y="400"/>
                  </a:lnTo>
                  <a:lnTo>
                    <a:pt x="111" y="396"/>
                  </a:lnTo>
                  <a:lnTo>
                    <a:pt x="121" y="396"/>
                  </a:lnTo>
                  <a:lnTo>
                    <a:pt x="123" y="392"/>
                  </a:lnTo>
                  <a:lnTo>
                    <a:pt x="131" y="392"/>
                  </a:lnTo>
                  <a:lnTo>
                    <a:pt x="136" y="398"/>
                  </a:lnTo>
                  <a:lnTo>
                    <a:pt x="144" y="396"/>
                  </a:lnTo>
                  <a:lnTo>
                    <a:pt x="149" y="392"/>
                  </a:lnTo>
                  <a:lnTo>
                    <a:pt x="151" y="385"/>
                  </a:lnTo>
                  <a:lnTo>
                    <a:pt x="154" y="379"/>
                  </a:lnTo>
                  <a:lnTo>
                    <a:pt x="149" y="374"/>
                  </a:lnTo>
                  <a:lnTo>
                    <a:pt x="151" y="372"/>
                  </a:lnTo>
                  <a:lnTo>
                    <a:pt x="146" y="366"/>
                  </a:lnTo>
                  <a:lnTo>
                    <a:pt x="144" y="362"/>
                  </a:lnTo>
                  <a:lnTo>
                    <a:pt x="139" y="362"/>
                  </a:lnTo>
                  <a:lnTo>
                    <a:pt x="136" y="357"/>
                  </a:lnTo>
                  <a:lnTo>
                    <a:pt x="126" y="355"/>
                  </a:lnTo>
                  <a:lnTo>
                    <a:pt x="118" y="353"/>
                  </a:lnTo>
                  <a:lnTo>
                    <a:pt x="111" y="351"/>
                  </a:lnTo>
                  <a:lnTo>
                    <a:pt x="108" y="355"/>
                  </a:lnTo>
                  <a:lnTo>
                    <a:pt x="108" y="359"/>
                  </a:lnTo>
                  <a:lnTo>
                    <a:pt x="101" y="359"/>
                  </a:lnTo>
                  <a:lnTo>
                    <a:pt x="98" y="353"/>
                  </a:lnTo>
                  <a:lnTo>
                    <a:pt x="98" y="347"/>
                  </a:lnTo>
                  <a:lnTo>
                    <a:pt x="91" y="342"/>
                  </a:lnTo>
                  <a:lnTo>
                    <a:pt x="86" y="338"/>
                  </a:lnTo>
                  <a:lnTo>
                    <a:pt x="78" y="338"/>
                  </a:lnTo>
                  <a:lnTo>
                    <a:pt x="78" y="334"/>
                  </a:lnTo>
                  <a:lnTo>
                    <a:pt x="81" y="332"/>
                  </a:lnTo>
                  <a:lnTo>
                    <a:pt x="88" y="325"/>
                  </a:lnTo>
                  <a:lnTo>
                    <a:pt x="93" y="321"/>
                  </a:lnTo>
                  <a:lnTo>
                    <a:pt x="98" y="319"/>
                  </a:lnTo>
                  <a:lnTo>
                    <a:pt x="101" y="314"/>
                  </a:lnTo>
                  <a:lnTo>
                    <a:pt x="103" y="310"/>
                  </a:lnTo>
                  <a:lnTo>
                    <a:pt x="106" y="308"/>
                  </a:lnTo>
                  <a:lnTo>
                    <a:pt x="113" y="300"/>
                  </a:lnTo>
                  <a:lnTo>
                    <a:pt x="116" y="300"/>
                  </a:lnTo>
                  <a:lnTo>
                    <a:pt x="123" y="295"/>
                  </a:lnTo>
                  <a:lnTo>
                    <a:pt x="131" y="295"/>
                  </a:lnTo>
                  <a:lnTo>
                    <a:pt x="131" y="289"/>
                  </a:lnTo>
                  <a:lnTo>
                    <a:pt x="121" y="289"/>
                  </a:lnTo>
                  <a:lnTo>
                    <a:pt x="123" y="285"/>
                  </a:lnTo>
                  <a:lnTo>
                    <a:pt x="131" y="285"/>
                  </a:lnTo>
                  <a:lnTo>
                    <a:pt x="131" y="278"/>
                  </a:lnTo>
                  <a:lnTo>
                    <a:pt x="131" y="270"/>
                  </a:lnTo>
                  <a:lnTo>
                    <a:pt x="139" y="259"/>
                  </a:lnTo>
                  <a:lnTo>
                    <a:pt x="146" y="255"/>
                  </a:lnTo>
                  <a:lnTo>
                    <a:pt x="149" y="250"/>
                  </a:lnTo>
                  <a:lnTo>
                    <a:pt x="151" y="248"/>
                  </a:lnTo>
                  <a:lnTo>
                    <a:pt x="156" y="246"/>
                  </a:lnTo>
                  <a:lnTo>
                    <a:pt x="156" y="240"/>
                  </a:lnTo>
                  <a:lnTo>
                    <a:pt x="146" y="246"/>
                  </a:lnTo>
                  <a:lnTo>
                    <a:pt x="146" y="240"/>
                  </a:lnTo>
                  <a:lnTo>
                    <a:pt x="151" y="237"/>
                  </a:lnTo>
                  <a:lnTo>
                    <a:pt x="159" y="233"/>
                  </a:lnTo>
                  <a:lnTo>
                    <a:pt x="169" y="229"/>
                  </a:lnTo>
                  <a:lnTo>
                    <a:pt x="176" y="222"/>
                  </a:lnTo>
                  <a:lnTo>
                    <a:pt x="186" y="214"/>
                  </a:lnTo>
                  <a:lnTo>
                    <a:pt x="196" y="210"/>
                  </a:lnTo>
                  <a:lnTo>
                    <a:pt x="199" y="203"/>
                  </a:lnTo>
                  <a:lnTo>
                    <a:pt x="201" y="195"/>
                  </a:lnTo>
                  <a:lnTo>
                    <a:pt x="206" y="193"/>
                  </a:lnTo>
                  <a:lnTo>
                    <a:pt x="216" y="190"/>
                  </a:lnTo>
                  <a:lnTo>
                    <a:pt x="211" y="195"/>
                  </a:lnTo>
                  <a:lnTo>
                    <a:pt x="211" y="199"/>
                  </a:lnTo>
                  <a:lnTo>
                    <a:pt x="216" y="199"/>
                  </a:lnTo>
                  <a:lnTo>
                    <a:pt x="224" y="188"/>
                  </a:lnTo>
                  <a:lnTo>
                    <a:pt x="234" y="186"/>
                  </a:lnTo>
                  <a:lnTo>
                    <a:pt x="244" y="184"/>
                  </a:lnTo>
                  <a:lnTo>
                    <a:pt x="252" y="175"/>
                  </a:lnTo>
                  <a:lnTo>
                    <a:pt x="257" y="171"/>
                  </a:lnTo>
                  <a:lnTo>
                    <a:pt x="267" y="167"/>
                  </a:lnTo>
                  <a:lnTo>
                    <a:pt x="269" y="163"/>
                  </a:lnTo>
                  <a:lnTo>
                    <a:pt x="279" y="163"/>
                  </a:lnTo>
                  <a:lnTo>
                    <a:pt x="287" y="160"/>
                  </a:lnTo>
                  <a:lnTo>
                    <a:pt x="292" y="156"/>
                  </a:lnTo>
                  <a:lnTo>
                    <a:pt x="297" y="152"/>
                  </a:lnTo>
                  <a:lnTo>
                    <a:pt x="305" y="152"/>
                  </a:lnTo>
                  <a:lnTo>
                    <a:pt x="307" y="148"/>
                  </a:lnTo>
                  <a:lnTo>
                    <a:pt x="315" y="148"/>
                  </a:lnTo>
                  <a:lnTo>
                    <a:pt x="315" y="139"/>
                  </a:lnTo>
                  <a:lnTo>
                    <a:pt x="322" y="137"/>
                  </a:lnTo>
                  <a:lnTo>
                    <a:pt x="325" y="133"/>
                  </a:lnTo>
                  <a:lnTo>
                    <a:pt x="332" y="133"/>
                  </a:lnTo>
                  <a:lnTo>
                    <a:pt x="337" y="135"/>
                  </a:lnTo>
                  <a:lnTo>
                    <a:pt x="340" y="130"/>
                  </a:lnTo>
                  <a:lnTo>
                    <a:pt x="345" y="126"/>
                  </a:lnTo>
                  <a:lnTo>
                    <a:pt x="347" y="120"/>
                  </a:lnTo>
                  <a:lnTo>
                    <a:pt x="355" y="122"/>
                  </a:lnTo>
                  <a:lnTo>
                    <a:pt x="357" y="128"/>
                  </a:lnTo>
                  <a:lnTo>
                    <a:pt x="365" y="122"/>
                  </a:lnTo>
                  <a:lnTo>
                    <a:pt x="372" y="118"/>
                  </a:lnTo>
                  <a:lnTo>
                    <a:pt x="365" y="118"/>
                  </a:lnTo>
                  <a:lnTo>
                    <a:pt x="360" y="120"/>
                  </a:lnTo>
                  <a:lnTo>
                    <a:pt x="355" y="115"/>
                  </a:lnTo>
                  <a:lnTo>
                    <a:pt x="357" y="113"/>
                  </a:lnTo>
                  <a:lnTo>
                    <a:pt x="365" y="105"/>
                  </a:lnTo>
                  <a:lnTo>
                    <a:pt x="375" y="107"/>
                  </a:lnTo>
                  <a:lnTo>
                    <a:pt x="387" y="111"/>
                  </a:lnTo>
                  <a:lnTo>
                    <a:pt x="382" y="105"/>
                  </a:lnTo>
                  <a:lnTo>
                    <a:pt x="387" y="100"/>
                  </a:lnTo>
                  <a:lnTo>
                    <a:pt x="395" y="100"/>
                  </a:lnTo>
                  <a:lnTo>
                    <a:pt x="395" y="107"/>
                  </a:lnTo>
                  <a:lnTo>
                    <a:pt x="405" y="109"/>
                  </a:lnTo>
                  <a:lnTo>
                    <a:pt x="413" y="109"/>
                  </a:lnTo>
                  <a:lnTo>
                    <a:pt x="423" y="107"/>
                  </a:lnTo>
                  <a:lnTo>
                    <a:pt x="430" y="109"/>
                  </a:lnTo>
                  <a:lnTo>
                    <a:pt x="430" y="115"/>
                  </a:lnTo>
                  <a:lnTo>
                    <a:pt x="440" y="115"/>
                  </a:lnTo>
                  <a:lnTo>
                    <a:pt x="443" y="111"/>
                  </a:lnTo>
                  <a:lnTo>
                    <a:pt x="450" y="109"/>
                  </a:lnTo>
                  <a:lnTo>
                    <a:pt x="460" y="111"/>
                  </a:lnTo>
                  <a:lnTo>
                    <a:pt x="455" y="109"/>
                  </a:lnTo>
                  <a:lnTo>
                    <a:pt x="455" y="103"/>
                  </a:lnTo>
                  <a:lnTo>
                    <a:pt x="460" y="100"/>
                  </a:lnTo>
                  <a:lnTo>
                    <a:pt x="465" y="103"/>
                  </a:lnTo>
                  <a:lnTo>
                    <a:pt x="463" y="94"/>
                  </a:lnTo>
                  <a:lnTo>
                    <a:pt x="458" y="94"/>
                  </a:lnTo>
                  <a:lnTo>
                    <a:pt x="450" y="98"/>
                  </a:lnTo>
                  <a:lnTo>
                    <a:pt x="445" y="100"/>
                  </a:lnTo>
                  <a:lnTo>
                    <a:pt x="440" y="96"/>
                  </a:lnTo>
                  <a:lnTo>
                    <a:pt x="433" y="92"/>
                  </a:lnTo>
                  <a:lnTo>
                    <a:pt x="423" y="92"/>
                  </a:lnTo>
                  <a:lnTo>
                    <a:pt x="418" y="96"/>
                  </a:lnTo>
                  <a:lnTo>
                    <a:pt x="410" y="100"/>
                  </a:lnTo>
                  <a:lnTo>
                    <a:pt x="410" y="94"/>
                  </a:lnTo>
                  <a:lnTo>
                    <a:pt x="415" y="85"/>
                  </a:lnTo>
                  <a:lnTo>
                    <a:pt x="415" y="77"/>
                  </a:lnTo>
                  <a:lnTo>
                    <a:pt x="420" y="71"/>
                  </a:lnTo>
                  <a:lnTo>
                    <a:pt x="425" y="75"/>
                  </a:lnTo>
                  <a:lnTo>
                    <a:pt x="433" y="75"/>
                  </a:lnTo>
                  <a:lnTo>
                    <a:pt x="428" y="68"/>
                  </a:lnTo>
                  <a:lnTo>
                    <a:pt x="433" y="66"/>
                  </a:lnTo>
                  <a:lnTo>
                    <a:pt x="438" y="60"/>
                  </a:lnTo>
                  <a:lnTo>
                    <a:pt x="435" y="56"/>
                  </a:lnTo>
                  <a:lnTo>
                    <a:pt x="433" y="60"/>
                  </a:lnTo>
                  <a:lnTo>
                    <a:pt x="425" y="62"/>
                  </a:lnTo>
                  <a:lnTo>
                    <a:pt x="430" y="49"/>
                  </a:lnTo>
                  <a:lnTo>
                    <a:pt x="438" y="36"/>
                  </a:lnTo>
                  <a:lnTo>
                    <a:pt x="443" y="34"/>
                  </a:lnTo>
                  <a:lnTo>
                    <a:pt x="453" y="34"/>
                  </a:lnTo>
                  <a:lnTo>
                    <a:pt x="458" y="30"/>
                  </a:lnTo>
                  <a:lnTo>
                    <a:pt x="468" y="28"/>
                  </a:lnTo>
                  <a:lnTo>
                    <a:pt x="478" y="23"/>
                  </a:lnTo>
                  <a:lnTo>
                    <a:pt x="486" y="17"/>
                  </a:lnTo>
                  <a:lnTo>
                    <a:pt x="491" y="19"/>
                  </a:lnTo>
                  <a:lnTo>
                    <a:pt x="491" y="13"/>
                  </a:lnTo>
                  <a:lnTo>
                    <a:pt x="496" y="11"/>
                  </a:lnTo>
                  <a:lnTo>
                    <a:pt x="501" y="13"/>
                  </a:lnTo>
                  <a:lnTo>
                    <a:pt x="501" y="6"/>
                  </a:lnTo>
                  <a:lnTo>
                    <a:pt x="503" y="0"/>
                  </a:lnTo>
                  <a:lnTo>
                    <a:pt x="513" y="2"/>
                  </a:lnTo>
                  <a:lnTo>
                    <a:pt x="511" y="11"/>
                  </a:lnTo>
                  <a:lnTo>
                    <a:pt x="513" y="17"/>
                  </a:lnTo>
                  <a:lnTo>
                    <a:pt x="516" y="26"/>
                  </a:lnTo>
                  <a:lnTo>
                    <a:pt x="521" y="26"/>
                  </a:lnTo>
                  <a:lnTo>
                    <a:pt x="528" y="28"/>
                  </a:lnTo>
                  <a:lnTo>
                    <a:pt x="533" y="32"/>
                  </a:lnTo>
                  <a:lnTo>
                    <a:pt x="528" y="38"/>
                  </a:lnTo>
                  <a:lnTo>
                    <a:pt x="518" y="43"/>
                  </a:lnTo>
                  <a:lnTo>
                    <a:pt x="516" y="47"/>
                  </a:lnTo>
                  <a:lnTo>
                    <a:pt x="521" y="47"/>
                  </a:lnTo>
                  <a:lnTo>
                    <a:pt x="526" y="43"/>
                  </a:lnTo>
                  <a:lnTo>
                    <a:pt x="533" y="41"/>
                  </a:lnTo>
                  <a:lnTo>
                    <a:pt x="538" y="45"/>
                  </a:lnTo>
                  <a:lnTo>
                    <a:pt x="533" y="47"/>
                  </a:lnTo>
                  <a:lnTo>
                    <a:pt x="533" y="64"/>
                  </a:lnTo>
                  <a:lnTo>
                    <a:pt x="528" y="66"/>
                  </a:lnTo>
                  <a:lnTo>
                    <a:pt x="526" y="71"/>
                  </a:lnTo>
                  <a:lnTo>
                    <a:pt x="518" y="75"/>
                  </a:lnTo>
                  <a:lnTo>
                    <a:pt x="516" y="79"/>
                  </a:lnTo>
                  <a:lnTo>
                    <a:pt x="521" y="75"/>
                  </a:lnTo>
                  <a:lnTo>
                    <a:pt x="528" y="75"/>
                  </a:lnTo>
                  <a:lnTo>
                    <a:pt x="533" y="79"/>
                  </a:lnTo>
                  <a:lnTo>
                    <a:pt x="536" y="75"/>
                  </a:lnTo>
                  <a:lnTo>
                    <a:pt x="541" y="75"/>
                  </a:lnTo>
                  <a:lnTo>
                    <a:pt x="543" y="85"/>
                  </a:lnTo>
                  <a:lnTo>
                    <a:pt x="548" y="83"/>
                  </a:lnTo>
                  <a:lnTo>
                    <a:pt x="548" y="77"/>
                  </a:lnTo>
                  <a:lnTo>
                    <a:pt x="559" y="77"/>
                  </a:lnTo>
                  <a:lnTo>
                    <a:pt x="566" y="83"/>
                  </a:lnTo>
                  <a:lnTo>
                    <a:pt x="566" y="92"/>
                  </a:lnTo>
                  <a:lnTo>
                    <a:pt x="569" y="98"/>
                  </a:lnTo>
                  <a:lnTo>
                    <a:pt x="564" y="103"/>
                  </a:lnTo>
                  <a:lnTo>
                    <a:pt x="569" y="109"/>
                  </a:lnTo>
                  <a:lnTo>
                    <a:pt x="569" y="105"/>
                  </a:lnTo>
                  <a:lnTo>
                    <a:pt x="571" y="100"/>
                  </a:lnTo>
                  <a:lnTo>
                    <a:pt x="579" y="105"/>
                  </a:lnTo>
                  <a:lnTo>
                    <a:pt x="589" y="98"/>
                  </a:lnTo>
                  <a:lnTo>
                    <a:pt x="589" y="94"/>
                  </a:lnTo>
                  <a:lnTo>
                    <a:pt x="601" y="92"/>
                  </a:lnTo>
                  <a:lnTo>
                    <a:pt x="599" y="100"/>
                  </a:lnTo>
                  <a:lnTo>
                    <a:pt x="589" y="103"/>
                  </a:lnTo>
                  <a:lnTo>
                    <a:pt x="591" y="109"/>
                  </a:lnTo>
                  <a:lnTo>
                    <a:pt x="599" y="107"/>
                  </a:lnTo>
                  <a:lnTo>
                    <a:pt x="604" y="113"/>
                  </a:lnTo>
                  <a:lnTo>
                    <a:pt x="604" y="120"/>
                  </a:lnTo>
                  <a:lnTo>
                    <a:pt x="596" y="122"/>
                  </a:lnTo>
                  <a:lnTo>
                    <a:pt x="591" y="115"/>
                  </a:lnTo>
                  <a:lnTo>
                    <a:pt x="581" y="118"/>
                  </a:lnTo>
                  <a:lnTo>
                    <a:pt x="586" y="120"/>
                  </a:lnTo>
                  <a:lnTo>
                    <a:pt x="591" y="124"/>
                  </a:lnTo>
                  <a:lnTo>
                    <a:pt x="594" y="130"/>
                  </a:lnTo>
                  <a:lnTo>
                    <a:pt x="589" y="133"/>
                  </a:lnTo>
                  <a:lnTo>
                    <a:pt x="586" y="137"/>
                  </a:lnTo>
                  <a:lnTo>
                    <a:pt x="576" y="137"/>
                  </a:lnTo>
                  <a:lnTo>
                    <a:pt x="571" y="143"/>
                  </a:lnTo>
                  <a:lnTo>
                    <a:pt x="566" y="143"/>
                  </a:lnTo>
                  <a:lnTo>
                    <a:pt x="561" y="150"/>
                  </a:lnTo>
                  <a:lnTo>
                    <a:pt x="551" y="154"/>
                  </a:lnTo>
                  <a:lnTo>
                    <a:pt x="553" y="158"/>
                  </a:lnTo>
                  <a:lnTo>
                    <a:pt x="553" y="163"/>
                  </a:lnTo>
                  <a:lnTo>
                    <a:pt x="548" y="165"/>
                  </a:lnTo>
                  <a:lnTo>
                    <a:pt x="538" y="167"/>
                  </a:lnTo>
                  <a:lnTo>
                    <a:pt x="531" y="175"/>
                  </a:lnTo>
                  <a:lnTo>
                    <a:pt x="523" y="171"/>
                  </a:lnTo>
                  <a:lnTo>
                    <a:pt x="521" y="167"/>
                  </a:lnTo>
                  <a:lnTo>
                    <a:pt x="516" y="167"/>
                  </a:lnTo>
                  <a:lnTo>
                    <a:pt x="511" y="169"/>
                  </a:lnTo>
                  <a:lnTo>
                    <a:pt x="508" y="165"/>
                  </a:lnTo>
                  <a:lnTo>
                    <a:pt x="503" y="165"/>
                  </a:lnTo>
                  <a:lnTo>
                    <a:pt x="498" y="171"/>
                  </a:lnTo>
                  <a:lnTo>
                    <a:pt x="493" y="178"/>
                  </a:lnTo>
                  <a:lnTo>
                    <a:pt x="486" y="184"/>
                  </a:lnTo>
                  <a:lnTo>
                    <a:pt x="483" y="190"/>
                  </a:lnTo>
                  <a:lnTo>
                    <a:pt x="483" y="197"/>
                  </a:lnTo>
                  <a:lnTo>
                    <a:pt x="483" y="205"/>
                  </a:lnTo>
                  <a:lnTo>
                    <a:pt x="481" y="216"/>
                  </a:lnTo>
                  <a:lnTo>
                    <a:pt x="476" y="225"/>
                  </a:lnTo>
                  <a:lnTo>
                    <a:pt x="468" y="225"/>
                  </a:lnTo>
                  <a:lnTo>
                    <a:pt x="465" y="222"/>
                  </a:lnTo>
                  <a:lnTo>
                    <a:pt x="460" y="222"/>
                  </a:lnTo>
                  <a:lnTo>
                    <a:pt x="458" y="225"/>
                  </a:lnTo>
                  <a:lnTo>
                    <a:pt x="438" y="225"/>
                  </a:lnTo>
                  <a:lnTo>
                    <a:pt x="440" y="218"/>
                  </a:lnTo>
                  <a:lnTo>
                    <a:pt x="438" y="216"/>
                  </a:lnTo>
                  <a:lnTo>
                    <a:pt x="430" y="210"/>
                  </a:lnTo>
                  <a:lnTo>
                    <a:pt x="423" y="207"/>
                  </a:lnTo>
                  <a:lnTo>
                    <a:pt x="423" y="212"/>
                  </a:lnTo>
                  <a:lnTo>
                    <a:pt x="430" y="218"/>
                  </a:lnTo>
                  <a:lnTo>
                    <a:pt x="430" y="222"/>
                  </a:lnTo>
                  <a:lnTo>
                    <a:pt x="423" y="222"/>
                  </a:lnTo>
                  <a:lnTo>
                    <a:pt x="418" y="227"/>
                  </a:lnTo>
                  <a:lnTo>
                    <a:pt x="415" y="231"/>
                  </a:lnTo>
                  <a:lnTo>
                    <a:pt x="420" y="231"/>
                  </a:lnTo>
                  <a:lnTo>
                    <a:pt x="425" y="229"/>
                  </a:lnTo>
                  <a:lnTo>
                    <a:pt x="428" y="231"/>
                  </a:lnTo>
                  <a:lnTo>
                    <a:pt x="428" y="237"/>
                  </a:lnTo>
                  <a:lnTo>
                    <a:pt x="423" y="240"/>
                  </a:lnTo>
                  <a:lnTo>
                    <a:pt x="428" y="246"/>
                  </a:lnTo>
                  <a:lnTo>
                    <a:pt x="435" y="246"/>
                  </a:lnTo>
                  <a:lnTo>
                    <a:pt x="440" y="248"/>
                  </a:lnTo>
                  <a:lnTo>
                    <a:pt x="448" y="248"/>
                  </a:lnTo>
                  <a:lnTo>
                    <a:pt x="458" y="244"/>
                  </a:lnTo>
                  <a:lnTo>
                    <a:pt x="465" y="244"/>
                  </a:lnTo>
                  <a:lnTo>
                    <a:pt x="468" y="248"/>
                  </a:lnTo>
                  <a:lnTo>
                    <a:pt x="468" y="252"/>
                  </a:lnTo>
                  <a:lnTo>
                    <a:pt x="465" y="257"/>
                  </a:lnTo>
                  <a:lnTo>
                    <a:pt x="465" y="265"/>
                  </a:lnTo>
                  <a:lnTo>
                    <a:pt x="470" y="267"/>
                  </a:lnTo>
                  <a:lnTo>
                    <a:pt x="470" y="259"/>
                  </a:lnTo>
                  <a:lnTo>
                    <a:pt x="473" y="255"/>
                  </a:lnTo>
                  <a:lnTo>
                    <a:pt x="478" y="255"/>
                  </a:lnTo>
                  <a:lnTo>
                    <a:pt x="481" y="259"/>
                  </a:lnTo>
                  <a:lnTo>
                    <a:pt x="486" y="263"/>
                  </a:lnTo>
                  <a:lnTo>
                    <a:pt x="488" y="274"/>
                  </a:lnTo>
                  <a:lnTo>
                    <a:pt x="491" y="280"/>
                  </a:lnTo>
                  <a:lnTo>
                    <a:pt x="498" y="287"/>
                  </a:lnTo>
                  <a:lnTo>
                    <a:pt x="498" y="295"/>
                  </a:lnTo>
                  <a:lnTo>
                    <a:pt x="498" y="304"/>
                  </a:lnTo>
                  <a:lnTo>
                    <a:pt x="501" y="317"/>
                  </a:lnTo>
                  <a:lnTo>
                    <a:pt x="496" y="321"/>
                  </a:lnTo>
                  <a:lnTo>
                    <a:pt x="491" y="325"/>
                  </a:lnTo>
                  <a:lnTo>
                    <a:pt x="491" y="329"/>
                  </a:lnTo>
                  <a:lnTo>
                    <a:pt x="483" y="336"/>
                  </a:lnTo>
                  <a:lnTo>
                    <a:pt x="476" y="338"/>
                  </a:lnTo>
                  <a:lnTo>
                    <a:pt x="473" y="340"/>
                  </a:lnTo>
                  <a:lnTo>
                    <a:pt x="470" y="338"/>
                  </a:lnTo>
                  <a:lnTo>
                    <a:pt x="468" y="338"/>
                  </a:lnTo>
                  <a:lnTo>
                    <a:pt x="460" y="340"/>
                  </a:lnTo>
                  <a:lnTo>
                    <a:pt x="453" y="342"/>
                  </a:lnTo>
                  <a:lnTo>
                    <a:pt x="453" y="349"/>
                  </a:lnTo>
                  <a:lnTo>
                    <a:pt x="450" y="355"/>
                  </a:lnTo>
                  <a:lnTo>
                    <a:pt x="448" y="355"/>
                  </a:lnTo>
                  <a:lnTo>
                    <a:pt x="445" y="362"/>
                  </a:lnTo>
                  <a:lnTo>
                    <a:pt x="450" y="359"/>
                  </a:lnTo>
                  <a:lnTo>
                    <a:pt x="455" y="353"/>
                  </a:lnTo>
                  <a:lnTo>
                    <a:pt x="458" y="344"/>
                  </a:lnTo>
                  <a:lnTo>
                    <a:pt x="465" y="344"/>
                  </a:lnTo>
                  <a:lnTo>
                    <a:pt x="470" y="344"/>
                  </a:lnTo>
                  <a:lnTo>
                    <a:pt x="470" y="351"/>
                  </a:lnTo>
                  <a:lnTo>
                    <a:pt x="468" y="351"/>
                  </a:lnTo>
                  <a:lnTo>
                    <a:pt x="468" y="355"/>
                  </a:lnTo>
                  <a:lnTo>
                    <a:pt x="463" y="359"/>
                  </a:lnTo>
                  <a:lnTo>
                    <a:pt x="465" y="364"/>
                  </a:lnTo>
                  <a:lnTo>
                    <a:pt x="460" y="364"/>
                  </a:lnTo>
                  <a:lnTo>
                    <a:pt x="455" y="366"/>
                  </a:lnTo>
                  <a:lnTo>
                    <a:pt x="455" y="370"/>
                  </a:lnTo>
                  <a:lnTo>
                    <a:pt x="463" y="368"/>
                  </a:lnTo>
                  <a:lnTo>
                    <a:pt x="468" y="370"/>
                  </a:lnTo>
                  <a:lnTo>
                    <a:pt x="470" y="374"/>
                  </a:lnTo>
                  <a:lnTo>
                    <a:pt x="473" y="370"/>
                  </a:lnTo>
                  <a:lnTo>
                    <a:pt x="476" y="364"/>
                  </a:lnTo>
                  <a:lnTo>
                    <a:pt x="481" y="366"/>
                  </a:lnTo>
                  <a:lnTo>
                    <a:pt x="481" y="362"/>
                  </a:lnTo>
                  <a:lnTo>
                    <a:pt x="478" y="355"/>
                  </a:lnTo>
                  <a:lnTo>
                    <a:pt x="481" y="349"/>
                  </a:lnTo>
                  <a:lnTo>
                    <a:pt x="486" y="344"/>
                  </a:lnTo>
                  <a:lnTo>
                    <a:pt x="491" y="349"/>
                  </a:lnTo>
                  <a:lnTo>
                    <a:pt x="501" y="351"/>
                  </a:lnTo>
                  <a:lnTo>
                    <a:pt x="511" y="347"/>
                  </a:lnTo>
                  <a:lnTo>
                    <a:pt x="516" y="347"/>
                  </a:lnTo>
                  <a:lnTo>
                    <a:pt x="518" y="342"/>
                  </a:lnTo>
                  <a:lnTo>
                    <a:pt x="516" y="336"/>
                  </a:lnTo>
                  <a:lnTo>
                    <a:pt x="516" y="329"/>
                  </a:lnTo>
                  <a:lnTo>
                    <a:pt x="533" y="332"/>
                  </a:lnTo>
                  <a:lnTo>
                    <a:pt x="533" y="338"/>
                  </a:lnTo>
                  <a:lnTo>
                    <a:pt x="538" y="334"/>
                  </a:lnTo>
                  <a:lnTo>
                    <a:pt x="546" y="332"/>
                  </a:lnTo>
                  <a:lnTo>
                    <a:pt x="556" y="334"/>
                  </a:lnTo>
                  <a:lnTo>
                    <a:pt x="561" y="338"/>
                  </a:lnTo>
                  <a:lnTo>
                    <a:pt x="561" y="342"/>
                  </a:lnTo>
                  <a:lnTo>
                    <a:pt x="561" y="351"/>
                  </a:lnTo>
                  <a:lnTo>
                    <a:pt x="566" y="351"/>
                  </a:lnTo>
                  <a:lnTo>
                    <a:pt x="566" y="344"/>
                  </a:lnTo>
                  <a:lnTo>
                    <a:pt x="569" y="340"/>
                  </a:lnTo>
                  <a:lnTo>
                    <a:pt x="571" y="347"/>
                  </a:lnTo>
                  <a:lnTo>
                    <a:pt x="576" y="347"/>
                  </a:lnTo>
                  <a:lnTo>
                    <a:pt x="579" y="338"/>
                  </a:lnTo>
                  <a:lnTo>
                    <a:pt x="586" y="340"/>
                  </a:lnTo>
                  <a:lnTo>
                    <a:pt x="589" y="336"/>
                  </a:lnTo>
                  <a:lnTo>
                    <a:pt x="599" y="332"/>
                  </a:lnTo>
                  <a:lnTo>
                    <a:pt x="606" y="334"/>
                  </a:lnTo>
                  <a:lnTo>
                    <a:pt x="604" y="344"/>
                  </a:lnTo>
                  <a:lnTo>
                    <a:pt x="611" y="347"/>
                  </a:lnTo>
                  <a:lnTo>
                    <a:pt x="611" y="342"/>
                  </a:lnTo>
                  <a:lnTo>
                    <a:pt x="616" y="338"/>
                  </a:lnTo>
                  <a:lnTo>
                    <a:pt x="621" y="336"/>
                  </a:lnTo>
                  <a:lnTo>
                    <a:pt x="631" y="338"/>
                  </a:lnTo>
                  <a:lnTo>
                    <a:pt x="636" y="340"/>
                  </a:lnTo>
                  <a:lnTo>
                    <a:pt x="634" y="347"/>
                  </a:lnTo>
                  <a:lnTo>
                    <a:pt x="639" y="347"/>
                  </a:lnTo>
                  <a:lnTo>
                    <a:pt x="642" y="353"/>
                  </a:lnTo>
                  <a:lnTo>
                    <a:pt x="634" y="357"/>
                  </a:lnTo>
                  <a:lnTo>
                    <a:pt x="634" y="359"/>
                  </a:lnTo>
                  <a:lnTo>
                    <a:pt x="644" y="357"/>
                  </a:lnTo>
                  <a:lnTo>
                    <a:pt x="652" y="359"/>
                  </a:lnTo>
                  <a:lnTo>
                    <a:pt x="652" y="364"/>
                  </a:lnTo>
                  <a:lnTo>
                    <a:pt x="647" y="364"/>
                  </a:lnTo>
                  <a:lnTo>
                    <a:pt x="639" y="372"/>
                  </a:lnTo>
                  <a:lnTo>
                    <a:pt x="626" y="379"/>
                  </a:lnTo>
                  <a:lnTo>
                    <a:pt x="621" y="385"/>
                  </a:lnTo>
                  <a:lnTo>
                    <a:pt x="619" y="389"/>
                  </a:lnTo>
                  <a:lnTo>
                    <a:pt x="611" y="389"/>
                  </a:lnTo>
                  <a:lnTo>
                    <a:pt x="611" y="394"/>
                  </a:lnTo>
                  <a:lnTo>
                    <a:pt x="614" y="394"/>
                  </a:lnTo>
                  <a:lnTo>
                    <a:pt x="614" y="398"/>
                  </a:lnTo>
                  <a:lnTo>
                    <a:pt x="606" y="398"/>
                  </a:lnTo>
                  <a:lnTo>
                    <a:pt x="604" y="396"/>
                  </a:lnTo>
                  <a:lnTo>
                    <a:pt x="601" y="392"/>
                  </a:lnTo>
                  <a:lnTo>
                    <a:pt x="596" y="394"/>
                  </a:lnTo>
                  <a:lnTo>
                    <a:pt x="599" y="396"/>
                  </a:lnTo>
                  <a:lnTo>
                    <a:pt x="599" y="400"/>
                  </a:lnTo>
                  <a:lnTo>
                    <a:pt x="591" y="400"/>
                  </a:lnTo>
                  <a:lnTo>
                    <a:pt x="591" y="404"/>
                  </a:lnTo>
                  <a:lnTo>
                    <a:pt x="601" y="407"/>
                  </a:lnTo>
                  <a:lnTo>
                    <a:pt x="609" y="404"/>
                  </a:lnTo>
                  <a:lnTo>
                    <a:pt x="609" y="415"/>
                  </a:lnTo>
                  <a:lnTo>
                    <a:pt x="606" y="417"/>
                  </a:lnTo>
                  <a:lnTo>
                    <a:pt x="606" y="419"/>
                  </a:lnTo>
                  <a:lnTo>
                    <a:pt x="611" y="421"/>
                  </a:lnTo>
                  <a:lnTo>
                    <a:pt x="611" y="430"/>
                  </a:lnTo>
                  <a:lnTo>
                    <a:pt x="614" y="434"/>
                  </a:lnTo>
                  <a:lnTo>
                    <a:pt x="614" y="447"/>
                  </a:lnTo>
                  <a:lnTo>
                    <a:pt x="614" y="456"/>
                  </a:lnTo>
                  <a:lnTo>
                    <a:pt x="616" y="462"/>
                  </a:lnTo>
                  <a:lnTo>
                    <a:pt x="611" y="466"/>
                  </a:lnTo>
                  <a:lnTo>
                    <a:pt x="616" y="471"/>
                  </a:lnTo>
                  <a:lnTo>
                    <a:pt x="619" y="475"/>
                  </a:lnTo>
                  <a:lnTo>
                    <a:pt x="619" y="484"/>
                  </a:lnTo>
                  <a:lnTo>
                    <a:pt x="614" y="486"/>
                  </a:lnTo>
                  <a:lnTo>
                    <a:pt x="621" y="492"/>
                  </a:lnTo>
                  <a:lnTo>
                    <a:pt x="614" y="492"/>
                  </a:lnTo>
                  <a:lnTo>
                    <a:pt x="606" y="490"/>
                  </a:lnTo>
                  <a:lnTo>
                    <a:pt x="599" y="490"/>
                  </a:lnTo>
                  <a:lnTo>
                    <a:pt x="586" y="494"/>
                  </a:lnTo>
                  <a:lnTo>
                    <a:pt x="581" y="494"/>
                  </a:lnTo>
                  <a:lnTo>
                    <a:pt x="581" y="486"/>
                  </a:lnTo>
                  <a:lnTo>
                    <a:pt x="576" y="488"/>
                  </a:lnTo>
                  <a:lnTo>
                    <a:pt x="569" y="492"/>
                  </a:lnTo>
                  <a:lnTo>
                    <a:pt x="566" y="496"/>
                  </a:lnTo>
                  <a:lnTo>
                    <a:pt x="564" y="511"/>
                  </a:lnTo>
                  <a:lnTo>
                    <a:pt x="561" y="522"/>
                  </a:lnTo>
                  <a:lnTo>
                    <a:pt x="553" y="524"/>
                  </a:lnTo>
                  <a:lnTo>
                    <a:pt x="548" y="533"/>
                  </a:lnTo>
                  <a:lnTo>
                    <a:pt x="546" y="546"/>
                  </a:lnTo>
                  <a:lnTo>
                    <a:pt x="538" y="556"/>
                  </a:lnTo>
                  <a:lnTo>
                    <a:pt x="538" y="567"/>
                  </a:lnTo>
                  <a:lnTo>
                    <a:pt x="536" y="580"/>
                  </a:lnTo>
                  <a:lnTo>
                    <a:pt x="533" y="588"/>
                  </a:lnTo>
                  <a:lnTo>
                    <a:pt x="523" y="586"/>
                  </a:lnTo>
                  <a:lnTo>
                    <a:pt x="516" y="582"/>
                  </a:lnTo>
                  <a:lnTo>
                    <a:pt x="506" y="578"/>
                  </a:lnTo>
                  <a:lnTo>
                    <a:pt x="498" y="584"/>
                  </a:lnTo>
                  <a:lnTo>
                    <a:pt x="481" y="591"/>
                  </a:lnTo>
                  <a:lnTo>
                    <a:pt x="465" y="599"/>
                  </a:lnTo>
                  <a:lnTo>
                    <a:pt x="463" y="606"/>
                  </a:lnTo>
                  <a:lnTo>
                    <a:pt x="455" y="606"/>
                  </a:lnTo>
                  <a:lnTo>
                    <a:pt x="455" y="593"/>
                  </a:lnTo>
                  <a:lnTo>
                    <a:pt x="448" y="571"/>
                  </a:lnTo>
                  <a:lnTo>
                    <a:pt x="448" y="558"/>
                  </a:lnTo>
                  <a:lnTo>
                    <a:pt x="443" y="556"/>
                  </a:lnTo>
                  <a:lnTo>
                    <a:pt x="425" y="556"/>
                  </a:lnTo>
                  <a:lnTo>
                    <a:pt x="418" y="563"/>
                  </a:lnTo>
                  <a:lnTo>
                    <a:pt x="408" y="563"/>
                  </a:lnTo>
                  <a:lnTo>
                    <a:pt x="393" y="561"/>
                  </a:lnTo>
                  <a:lnTo>
                    <a:pt x="380" y="561"/>
                  </a:lnTo>
                  <a:lnTo>
                    <a:pt x="372" y="567"/>
                  </a:lnTo>
                  <a:lnTo>
                    <a:pt x="370" y="573"/>
                  </a:lnTo>
                  <a:lnTo>
                    <a:pt x="360" y="580"/>
                  </a:lnTo>
                  <a:lnTo>
                    <a:pt x="347" y="584"/>
                  </a:lnTo>
                  <a:lnTo>
                    <a:pt x="345" y="597"/>
                  </a:lnTo>
                  <a:lnTo>
                    <a:pt x="330" y="606"/>
                  </a:lnTo>
                  <a:lnTo>
                    <a:pt x="330" y="618"/>
                  </a:lnTo>
                  <a:lnTo>
                    <a:pt x="322" y="621"/>
                  </a:lnTo>
                  <a:lnTo>
                    <a:pt x="320" y="610"/>
                  </a:lnTo>
                  <a:lnTo>
                    <a:pt x="315" y="610"/>
                  </a:lnTo>
                  <a:lnTo>
                    <a:pt x="312" y="614"/>
                  </a:lnTo>
                  <a:lnTo>
                    <a:pt x="305" y="614"/>
                  </a:lnTo>
                  <a:lnTo>
                    <a:pt x="299" y="621"/>
                  </a:lnTo>
                  <a:lnTo>
                    <a:pt x="305" y="629"/>
                  </a:lnTo>
                  <a:lnTo>
                    <a:pt x="292" y="631"/>
                  </a:lnTo>
                  <a:lnTo>
                    <a:pt x="287" y="636"/>
                  </a:lnTo>
                  <a:lnTo>
                    <a:pt x="282" y="648"/>
                  </a:lnTo>
                  <a:lnTo>
                    <a:pt x="272" y="655"/>
                  </a:lnTo>
                  <a:lnTo>
                    <a:pt x="274" y="663"/>
                  </a:lnTo>
                  <a:lnTo>
                    <a:pt x="282" y="670"/>
                  </a:lnTo>
                  <a:lnTo>
                    <a:pt x="267" y="670"/>
                  </a:lnTo>
                  <a:lnTo>
                    <a:pt x="257" y="674"/>
                  </a:lnTo>
                  <a:lnTo>
                    <a:pt x="244" y="683"/>
                  </a:lnTo>
                  <a:lnTo>
                    <a:pt x="232" y="687"/>
                  </a:lnTo>
                  <a:lnTo>
                    <a:pt x="219" y="689"/>
                  </a:lnTo>
                  <a:lnTo>
                    <a:pt x="214" y="695"/>
                  </a:lnTo>
                  <a:lnTo>
                    <a:pt x="209" y="704"/>
                  </a:lnTo>
                  <a:lnTo>
                    <a:pt x="201" y="706"/>
                  </a:lnTo>
                  <a:lnTo>
                    <a:pt x="194" y="706"/>
                  </a:lnTo>
                  <a:lnTo>
                    <a:pt x="186" y="704"/>
                  </a:lnTo>
                  <a:lnTo>
                    <a:pt x="179" y="708"/>
                  </a:lnTo>
                  <a:lnTo>
                    <a:pt x="169" y="708"/>
                  </a:lnTo>
                  <a:lnTo>
                    <a:pt x="164" y="713"/>
                  </a:lnTo>
                  <a:lnTo>
                    <a:pt x="149" y="713"/>
                  </a:lnTo>
                  <a:lnTo>
                    <a:pt x="139" y="706"/>
                  </a:lnTo>
                  <a:lnTo>
                    <a:pt x="136" y="698"/>
                  </a:lnTo>
                  <a:lnTo>
                    <a:pt x="131" y="693"/>
                  </a:lnTo>
                  <a:lnTo>
                    <a:pt x="103" y="695"/>
                  </a:lnTo>
                  <a:lnTo>
                    <a:pt x="96" y="689"/>
                  </a:lnTo>
                  <a:lnTo>
                    <a:pt x="93" y="676"/>
                  </a:lnTo>
                  <a:lnTo>
                    <a:pt x="86" y="665"/>
                  </a:lnTo>
                  <a:lnTo>
                    <a:pt x="71" y="665"/>
                  </a:lnTo>
                  <a:lnTo>
                    <a:pt x="50" y="668"/>
                  </a:lnTo>
                  <a:lnTo>
                    <a:pt x="35" y="665"/>
                  </a:lnTo>
                  <a:lnTo>
                    <a:pt x="25" y="657"/>
                  </a:lnTo>
                  <a:lnTo>
                    <a:pt x="30" y="644"/>
                  </a:lnTo>
                  <a:lnTo>
                    <a:pt x="23" y="642"/>
                  </a:lnTo>
                  <a:lnTo>
                    <a:pt x="20" y="633"/>
                  </a:lnTo>
                  <a:lnTo>
                    <a:pt x="23" y="625"/>
                  </a:lnTo>
                  <a:lnTo>
                    <a:pt x="30" y="610"/>
                  </a:lnTo>
                  <a:lnTo>
                    <a:pt x="40" y="603"/>
                  </a:lnTo>
                  <a:lnTo>
                    <a:pt x="38" y="597"/>
                  </a:lnTo>
                  <a:lnTo>
                    <a:pt x="48" y="586"/>
                  </a:lnTo>
                  <a:lnTo>
                    <a:pt x="48" y="573"/>
                  </a:lnTo>
                  <a:lnTo>
                    <a:pt x="48" y="563"/>
                  </a:lnTo>
                  <a:lnTo>
                    <a:pt x="58" y="550"/>
                  </a:lnTo>
                  <a:lnTo>
                    <a:pt x="68" y="543"/>
                  </a:lnTo>
                  <a:lnTo>
                    <a:pt x="63" y="535"/>
                  </a:lnTo>
                  <a:lnTo>
                    <a:pt x="53" y="535"/>
                  </a:lnTo>
                  <a:lnTo>
                    <a:pt x="45" y="531"/>
                  </a:lnTo>
                  <a:lnTo>
                    <a:pt x="43" y="522"/>
                  </a:lnTo>
                  <a:lnTo>
                    <a:pt x="28" y="520"/>
                  </a:lnTo>
                  <a:lnTo>
                    <a:pt x="25" y="511"/>
                  </a:lnTo>
                  <a:lnTo>
                    <a:pt x="18" y="509"/>
                  </a:lnTo>
                  <a:lnTo>
                    <a:pt x="8" y="514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1" name="Freeform 3"/>
            <p:cNvSpPr>
              <a:spLocks/>
            </p:cNvSpPr>
            <p:nvPr/>
          </p:nvSpPr>
          <p:spPr bwMode="auto">
            <a:xfrm>
              <a:off x="1970074" y="2801928"/>
              <a:ext cx="533400" cy="549275"/>
            </a:xfrm>
            <a:custGeom>
              <a:avLst/>
              <a:gdLst>
                <a:gd name="T0" fmla="*/ 2147483647 w 324"/>
                <a:gd name="T1" fmla="*/ 2147483647 h 323"/>
                <a:gd name="T2" fmla="*/ 2147483647 w 324"/>
                <a:gd name="T3" fmla="*/ 2147483647 h 323"/>
                <a:gd name="T4" fmla="*/ 2147483647 w 324"/>
                <a:gd name="T5" fmla="*/ 2147483647 h 323"/>
                <a:gd name="T6" fmla="*/ 2147483647 w 324"/>
                <a:gd name="T7" fmla="*/ 2147483647 h 323"/>
                <a:gd name="T8" fmla="*/ 2147483647 w 324"/>
                <a:gd name="T9" fmla="*/ 2147483647 h 323"/>
                <a:gd name="T10" fmla="*/ 2147483647 w 324"/>
                <a:gd name="T11" fmla="*/ 2147483647 h 323"/>
                <a:gd name="T12" fmla="*/ 2147483647 w 324"/>
                <a:gd name="T13" fmla="*/ 2147483647 h 323"/>
                <a:gd name="T14" fmla="*/ 2147483647 w 324"/>
                <a:gd name="T15" fmla="*/ 2147483647 h 323"/>
                <a:gd name="T16" fmla="*/ 2147483647 w 324"/>
                <a:gd name="T17" fmla="*/ 2147483647 h 323"/>
                <a:gd name="T18" fmla="*/ 2147483647 w 324"/>
                <a:gd name="T19" fmla="*/ 2147483647 h 323"/>
                <a:gd name="T20" fmla="*/ 2147483647 w 324"/>
                <a:gd name="T21" fmla="*/ 2147483647 h 323"/>
                <a:gd name="T22" fmla="*/ 2147483647 w 324"/>
                <a:gd name="T23" fmla="*/ 2147483647 h 323"/>
                <a:gd name="T24" fmla="*/ 2147483647 w 324"/>
                <a:gd name="T25" fmla="*/ 2147483647 h 323"/>
                <a:gd name="T26" fmla="*/ 2147483647 w 324"/>
                <a:gd name="T27" fmla="*/ 2147483647 h 323"/>
                <a:gd name="T28" fmla="*/ 2147483647 w 324"/>
                <a:gd name="T29" fmla="*/ 2147483647 h 323"/>
                <a:gd name="T30" fmla="*/ 2147483647 w 324"/>
                <a:gd name="T31" fmla="*/ 2147483647 h 323"/>
                <a:gd name="T32" fmla="*/ 2147483647 w 324"/>
                <a:gd name="T33" fmla="*/ 2147483647 h 323"/>
                <a:gd name="T34" fmla="*/ 2147483647 w 324"/>
                <a:gd name="T35" fmla="*/ 2147483647 h 323"/>
                <a:gd name="T36" fmla="*/ 2147483647 w 324"/>
                <a:gd name="T37" fmla="*/ 2147483647 h 323"/>
                <a:gd name="T38" fmla="*/ 2147483647 w 324"/>
                <a:gd name="T39" fmla="*/ 2147483647 h 323"/>
                <a:gd name="T40" fmla="*/ 2147483647 w 324"/>
                <a:gd name="T41" fmla="*/ 2147483647 h 323"/>
                <a:gd name="T42" fmla="*/ 2147483647 w 324"/>
                <a:gd name="T43" fmla="*/ 2147483647 h 323"/>
                <a:gd name="T44" fmla="*/ 2147483647 w 324"/>
                <a:gd name="T45" fmla="*/ 2147483647 h 323"/>
                <a:gd name="T46" fmla="*/ 2147483647 w 324"/>
                <a:gd name="T47" fmla="*/ 2147483647 h 323"/>
                <a:gd name="T48" fmla="*/ 2147483647 w 324"/>
                <a:gd name="T49" fmla="*/ 2147483647 h 323"/>
                <a:gd name="T50" fmla="*/ 2147483647 w 324"/>
                <a:gd name="T51" fmla="*/ 2147483647 h 323"/>
                <a:gd name="T52" fmla="*/ 2147483647 w 324"/>
                <a:gd name="T53" fmla="*/ 2147483647 h 323"/>
                <a:gd name="T54" fmla="*/ 2147483647 w 324"/>
                <a:gd name="T55" fmla="*/ 2147483647 h 323"/>
                <a:gd name="T56" fmla="*/ 2147483647 w 324"/>
                <a:gd name="T57" fmla="*/ 2147483647 h 323"/>
                <a:gd name="T58" fmla="*/ 2147483647 w 324"/>
                <a:gd name="T59" fmla="*/ 2147483647 h 323"/>
                <a:gd name="T60" fmla="*/ 2147483647 w 324"/>
                <a:gd name="T61" fmla="*/ 2147483647 h 323"/>
                <a:gd name="T62" fmla="*/ 2147483647 w 324"/>
                <a:gd name="T63" fmla="*/ 2147483647 h 323"/>
                <a:gd name="T64" fmla="*/ 2147483647 w 324"/>
                <a:gd name="T65" fmla="*/ 2147483647 h 323"/>
                <a:gd name="T66" fmla="*/ 0 w 324"/>
                <a:gd name="T67" fmla="*/ 2147483647 h 323"/>
                <a:gd name="T68" fmla="*/ 2147483647 w 324"/>
                <a:gd name="T69" fmla="*/ 2147483647 h 323"/>
                <a:gd name="T70" fmla="*/ 2147483647 w 324"/>
                <a:gd name="T71" fmla="*/ 2147483647 h 323"/>
                <a:gd name="T72" fmla="*/ 2147483647 w 324"/>
                <a:gd name="T73" fmla="*/ 2147483647 h 323"/>
                <a:gd name="T74" fmla="*/ 2147483647 w 324"/>
                <a:gd name="T75" fmla="*/ 2147483647 h 323"/>
                <a:gd name="T76" fmla="*/ 2147483647 w 324"/>
                <a:gd name="T77" fmla="*/ 2147483647 h 323"/>
                <a:gd name="T78" fmla="*/ 2147483647 w 324"/>
                <a:gd name="T79" fmla="*/ 2147483647 h 323"/>
                <a:gd name="T80" fmla="*/ 2147483647 w 324"/>
                <a:gd name="T81" fmla="*/ 2147483647 h 323"/>
                <a:gd name="T82" fmla="*/ 2147483647 w 324"/>
                <a:gd name="T83" fmla="*/ 2147483647 h 323"/>
                <a:gd name="T84" fmla="*/ 2147483647 w 324"/>
                <a:gd name="T85" fmla="*/ 2147483647 h 3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4"/>
                <a:gd name="T130" fmla="*/ 0 h 323"/>
                <a:gd name="T131" fmla="*/ 324 w 324"/>
                <a:gd name="T132" fmla="*/ 323 h 3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4" h="323">
                  <a:moveTo>
                    <a:pt x="98" y="296"/>
                  </a:moveTo>
                  <a:lnTo>
                    <a:pt x="105" y="291"/>
                  </a:lnTo>
                  <a:lnTo>
                    <a:pt x="110" y="296"/>
                  </a:lnTo>
                  <a:lnTo>
                    <a:pt x="125" y="291"/>
                  </a:lnTo>
                  <a:lnTo>
                    <a:pt x="125" y="276"/>
                  </a:lnTo>
                  <a:lnTo>
                    <a:pt x="130" y="264"/>
                  </a:lnTo>
                  <a:lnTo>
                    <a:pt x="138" y="257"/>
                  </a:lnTo>
                  <a:lnTo>
                    <a:pt x="158" y="264"/>
                  </a:lnTo>
                  <a:lnTo>
                    <a:pt x="171" y="259"/>
                  </a:lnTo>
                  <a:lnTo>
                    <a:pt x="176" y="246"/>
                  </a:lnTo>
                  <a:lnTo>
                    <a:pt x="188" y="242"/>
                  </a:lnTo>
                  <a:lnTo>
                    <a:pt x="183" y="229"/>
                  </a:lnTo>
                  <a:lnTo>
                    <a:pt x="196" y="223"/>
                  </a:lnTo>
                  <a:lnTo>
                    <a:pt x="208" y="221"/>
                  </a:lnTo>
                  <a:lnTo>
                    <a:pt x="216" y="223"/>
                  </a:lnTo>
                  <a:lnTo>
                    <a:pt x="228" y="236"/>
                  </a:lnTo>
                  <a:lnTo>
                    <a:pt x="241" y="242"/>
                  </a:lnTo>
                  <a:lnTo>
                    <a:pt x="249" y="255"/>
                  </a:lnTo>
                  <a:lnTo>
                    <a:pt x="259" y="257"/>
                  </a:lnTo>
                  <a:lnTo>
                    <a:pt x="266" y="253"/>
                  </a:lnTo>
                  <a:lnTo>
                    <a:pt x="266" y="242"/>
                  </a:lnTo>
                  <a:lnTo>
                    <a:pt x="271" y="231"/>
                  </a:lnTo>
                  <a:lnTo>
                    <a:pt x="281" y="225"/>
                  </a:lnTo>
                  <a:lnTo>
                    <a:pt x="276" y="221"/>
                  </a:lnTo>
                  <a:lnTo>
                    <a:pt x="276" y="214"/>
                  </a:lnTo>
                  <a:lnTo>
                    <a:pt x="279" y="208"/>
                  </a:lnTo>
                  <a:lnTo>
                    <a:pt x="299" y="193"/>
                  </a:lnTo>
                  <a:lnTo>
                    <a:pt x="306" y="195"/>
                  </a:lnTo>
                  <a:lnTo>
                    <a:pt x="319" y="184"/>
                  </a:lnTo>
                  <a:lnTo>
                    <a:pt x="324" y="174"/>
                  </a:lnTo>
                  <a:lnTo>
                    <a:pt x="322" y="167"/>
                  </a:lnTo>
                  <a:lnTo>
                    <a:pt x="314" y="165"/>
                  </a:lnTo>
                  <a:lnTo>
                    <a:pt x="299" y="152"/>
                  </a:lnTo>
                  <a:lnTo>
                    <a:pt x="296" y="146"/>
                  </a:lnTo>
                  <a:lnTo>
                    <a:pt x="289" y="135"/>
                  </a:lnTo>
                  <a:lnTo>
                    <a:pt x="281" y="139"/>
                  </a:lnTo>
                  <a:lnTo>
                    <a:pt x="264" y="142"/>
                  </a:lnTo>
                  <a:lnTo>
                    <a:pt x="264" y="131"/>
                  </a:lnTo>
                  <a:lnTo>
                    <a:pt x="259" y="124"/>
                  </a:lnTo>
                  <a:lnTo>
                    <a:pt x="244" y="129"/>
                  </a:lnTo>
                  <a:lnTo>
                    <a:pt x="228" y="120"/>
                  </a:lnTo>
                  <a:lnTo>
                    <a:pt x="211" y="118"/>
                  </a:lnTo>
                  <a:lnTo>
                    <a:pt x="196" y="127"/>
                  </a:lnTo>
                  <a:lnTo>
                    <a:pt x="188" y="139"/>
                  </a:lnTo>
                  <a:lnTo>
                    <a:pt x="183" y="133"/>
                  </a:lnTo>
                  <a:lnTo>
                    <a:pt x="181" y="127"/>
                  </a:lnTo>
                  <a:lnTo>
                    <a:pt x="191" y="120"/>
                  </a:lnTo>
                  <a:lnTo>
                    <a:pt x="186" y="112"/>
                  </a:lnTo>
                  <a:lnTo>
                    <a:pt x="186" y="109"/>
                  </a:lnTo>
                  <a:lnTo>
                    <a:pt x="193" y="99"/>
                  </a:lnTo>
                  <a:lnTo>
                    <a:pt x="186" y="90"/>
                  </a:lnTo>
                  <a:lnTo>
                    <a:pt x="183" y="82"/>
                  </a:lnTo>
                  <a:lnTo>
                    <a:pt x="188" y="77"/>
                  </a:lnTo>
                  <a:lnTo>
                    <a:pt x="203" y="65"/>
                  </a:lnTo>
                  <a:lnTo>
                    <a:pt x="206" y="67"/>
                  </a:lnTo>
                  <a:lnTo>
                    <a:pt x="211" y="65"/>
                  </a:lnTo>
                  <a:lnTo>
                    <a:pt x="211" y="58"/>
                  </a:lnTo>
                  <a:lnTo>
                    <a:pt x="218" y="45"/>
                  </a:lnTo>
                  <a:lnTo>
                    <a:pt x="228" y="32"/>
                  </a:lnTo>
                  <a:lnTo>
                    <a:pt x="213" y="26"/>
                  </a:lnTo>
                  <a:lnTo>
                    <a:pt x="226" y="13"/>
                  </a:lnTo>
                  <a:lnTo>
                    <a:pt x="211" y="0"/>
                  </a:lnTo>
                  <a:lnTo>
                    <a:pt x="201" y="5"/>
                  </a:lnTo>
                  <a:lnTo>
                    <a:pt x="193" y="13"/>
                  </a:lnTo>
                  <a:lnTo>
                    <a:pt x="191" y="20"/>
                  </a:lnTo>
                  <a:lnTo>
                    <a:pt x="181" y="20"/>
                  </a:lnTo>
                  <a:lnTo>
                    <a:pt x="171" y="20"/>
                  </a:lnTo>
                  <a:lnTo>
                    <a:pt x="161" y="24"/>
                  </a:lnTo>
                  <a:lnTo>
                    <a:pt x="156" y="20"/>
                  </a:lnTo>
                  <a:lnTo>
                    <a:pt x="151" y="15"/>
                  </a:lnTo>
                  <a:lnTo>
                    <a:pt x="143" y="20"/>
                  </a:lnTo>
                  <a:lnTo>
                    <a:pt x="138" y="26"/>
                  </a:lnTo>
                  <a:lnTo>
                    <a:pt x="148" y="32"/>
                  </a:lnTo>
                  <a:lnTo>
                    <a:pt x="156" y="39"/>
                  </a:lnTo>
                  <a:lnTo>
                    <a:pt x="153" y="43"/>
                  </a:lnTo>
                  <a:lnTo>
                    <a:pt x="148" y="50"/>
                  </a:lnTo>
                  <a:lnTo>
                    <a:pt x="145" y="58"/>
                  </a:lnTo>
                  <a:lnTo>
                    <a:pt x="138" y="65"/>
                  </a:lnTo>
                  <a:lnTo>
                    <a:pt x="138" y="67"/>
                  </a:lnTo>
                  <a:lnTo>
                    <a:pt x="133" y="71"/>
                  </a:lnTo>
                  <a:lnTo>
                    <a:pt x="130" y="79"/>
                  </a:lnTo>
                  <a:lnTo>
                    <a:pt x="128" y="92"/>
                  </a:lnTo>
                  <a:lnTo>
                    <a:pt x="118" y="103"/>
                  </a:lnTo>
                  <a:lnTo>
                    <a:pt x="103" y="103"/>
                  </a:lnTo>
                  <a:lnTo>
                    <a:pt x="85" y="101"/>
                  </a:lnTo>
                  <a:lnTo>
                    <a:pt x="75" y="97"/>
                  </a:lnTo>
                  <a:lnTo>
                    <a:pt x="65" y="103"/>
                  </a:lnTo>
                  <a:lnTo>
                    <a:pt x="55" y="107"/>
                  </a:lnTo>
                  <a:lnTo>
                    <a:pt x="47" y="112"/>
                  </a:lnTo>
                  <a:lnTo>
                    <a:pt x="52" y="122"/>
                  </a:lnTo>
                  <a:lnTo>
                    <a:pt x="62" y="131"/>
                  </a:lnTo>
                  <a:lnTo>
                    <a:pt x="68" y="139"/>
                  </a:lnTo>
                  <a:lnTo>
                    <a:pt x="65" y="148"/>
                  </a:lnTo>
                  <a:lnTo>
                    <a:pt x="55" y="152"/>
                  </a:lnTo>
                  <a:lnTo>
                    <a:pt x="47" y="157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25" y="148"/>
                  </a:lnTo>
                  <a:lnTo>
                    <a:pt x="20" y="152"/>
                  </a:lnTo>
                  <a:lnTo>
                    <a:pt x="17" y="159"/>
                  </a:lnTo>
                  <a:lnTo>
                    <a:pt x="10" y="165"/>
                  </a:lnTo>
                  <a:lnTo>
                    <a:pt x="0" y="172"/>
                  </a:lnTo>
                  <a:lnTo>
                    <a:pt x="7" y="176"/>
                  </a:lnTo>
                  <a:lnTo>
                    <a:pt x="10" y="180"/>
                  </a:lnTo>
                  <a:lnTo>
                    <a:pt x="5" y="184"/>
                  </a:lnTo>
                  <a:lnTo>
                    <a:pt x="7" y="189"/>
                  </a:lnTo>
                  <a:lnTo>
                    <a:pt x="20" y="191"/>
                  </a:lnTo>
                  <a:lnTo>
                    <a:pt x="32" y="191"/>
                  </a:lnTo>
                  <a:lnTo>
                    <a:pt x="37" y="195"/>
                  </a:lnTo>
                  <a:lnTo>
                    <a:pt x="52" y="199"/>
                  </a:lnTo>
                  <a:lnTo>
                    <a:pt x="60" y="204"/>
                  </a:lnTo>
                  <a:lnTo>
                    <a:pt x="65" y="214"/>
                  </a:lnTo>
                  <a:lnTo>
                    <a:pt x="75" y="208"/>
                  </a:lnTo>
                  <a:lnTo>
                    <a:pt x="80" y="210"/>
                  </a:lnTo>
                  <a:lnTo>
                    <a:pt x="75" y="221"/>
                  </a:lnTo>
                  <a:lnTo>
                    <a:pt x="83" y="227"/>
                  </a:lnTo>
                  <a:lnTo>
                    <a:pt x="80" y="234"/>
                  </a:lnTo>
                  <a:lnTo>
                    <a:pt x="78" y="242"/>
                  </a:lnTo>
                  <a:lnTo>
                    <a:pt x="80" y="251"/>
                  </a:lnTo>
                  <a:lnTo>
                    <a:pt x="73" y="259"/>
                  </a:lnTo>
                  <a:lnTo>
                    <a:pt x="78" y="266"/>
                  </a:lnTo>
                  <a:lnTo>
                    <a:pt x="80" y="268"/>
                  </a:lnTo>
                  <a:lnTo>
                    <a:pt x="80" y="289"/>
                  </a:lnTo>
                  <a:lnTo>
                    <a:pt x="83" y="294"/>
                  </a:lnTo>
                  <a:lnTo>
                    <a:pt x="80" y="306"/>
                  </a:lnTo>
                  <a:lnTo>
                    <a:pt x="83" y="317"/>
                  </a:lnTo>
                  <a:lnTo>
                    <a:pt x="85" y="323"/>
                  </a:lnTo>
                  <a:lnTo>
                    <a:pt x="93" y="319"/>
                  </a:lnTo>
                  <a:lnTo>
                    <a:pt x="93" y="315"/>
                  </a:lnTo>
                  <a:lnTo>
                    <a:pt x="103" y="304"/>
                  </a:lnTo>
                  <a:lnTo>
                    <a:pt x="98" y="296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1803387" y="3230553"/>
              <a:ext cx="428625" cy="355600"/>
            </a:xfrm>
            <a:custGeom>
              <a:avLst/>
              <a:gdLst>
                <a:gd name="T0" fmla="*/ 2147483647 w 259"/>
                <a:gd name="T1" fmla="*/ 2147483647 h 210"/>
                <a:gd name="T2" fmla="*/ 2147483647 w 259"/>
                <a:gd name="T3" fmla="*/ 2147483647 h 210"/>
                <a:gd name="T4" fmla="*/ 2147483647 w 259"/>
                <a:gd name="T5" fmla="*/ 2147483647 h 210"/>
                <a:gd name="T6" fmla="*/ 2147483647 w 259"/>
                <a:gd name="T7" fmla="*/ 2147483647 h 210"/>
                <a:gd name="T8" fmla="*/ 2147483647 w 259"/>
                <a:gd name="T9" fmla="*/ 2147483647 h 210"/>
                <a:gd name="T10" fmla="*/ 2147483647 w 259"/>
                <a:gd name="T11" fmla="*/ 2147483647 h 210"/>
                <a:gd name="T12" fmla="*/ 2147483647 w 259"/>
                <a:gd name="T13" fmla="*/ 2147483647 h 210"/>
                <a:gd name="T14" fmla="*/ 2147483647 w 259"/>
                <a:gd name="T15" fmla="*/ 2147483647 h 210"/>
                <a:gd name="T16" fmla="*/ 2147483647 w 259"/>
                <a:gd name="T17" fmla="*/ 2147483647 h 210"/>
                <a:gd name="T18" fmla="*/ 2147483647 w 259"/>
                <a:gd name="T19" fmla="*/ 2147483647 h 210"/>
                <a:gd name="T20" fmla="*/ 2147483647 w 259"/>
                <a:gd name="T21" fmla="*/ 2147483647 h 210"/>
                <a:gd name="T22" fmla="*/ 2147483647 w 259"/>
                <a:gd name="T23" fmla="*/ 2147483647 h 210"/>
                <a:gd name="T24" fmla="*/ 2147483647 w 259"/>
                <a:gd name="T25" fmla="*/ 2147483647 h 210"/>
                <a:gd name="T26" fmla="*/ 2147483647 w 259"/>
                <a:gd name="T27" fmla="*/ 2147483647 h 210"/>
                <a:gd name="T28" fmla="*/ 2147483647 w 259"/>
                <a:gd name="T29" fmla="*/ 2147483647 h 210"/>
                <a:gd name="T30" fmla="*/ 2147483647 w 259"/>
                <a:gd name="T31" fmla="*/ 2147483647 h 210"/>
                <a:gd name="T32" fmla="*/ 2147483647 w 259"/>
                <a:gd name="T33" fmla="*/ 2147483647 h 210"/>
                <a:gd name="T34" fmla="*/ 2147483647 w 259"/>
                <a:gd name="T35" fmla="*/ 2147483647 h 210"/>
                <a:gd name="T36" fmla="*/ 2147483647 w 259"/>
                <a:gd name="T37" fmla="*/ 2147483647 h 210"/>
                <a:gd name="T38" fmla="*/ 2147483647 w 259"/>
                <a:gd name="T39" fmla="*/ 2147483647 h 210"/>
                <a:gd name="T40" fmla="*/ 2147483647 w 259"/>
                <a:gd name="T41" fmla="*/ 2147483647 h 210"/>
                <a:gd name="T42" fmla="*/ 2147483647 w 259"/>
                <a:gd name="T43" fmla="*/ 2147483647 h 210"/>
                <a:gd name="T44" fmla="*/ 2147483647 w 259"/>
                <a:gd name="T45" fmla="*/ 2147483647 h 210"/>
                <a:gd name="T46" fmla="*/ 2147483647 w 259"/>
                <a:gd name="T47" fmla="*/ 2147483647 h 210"/>
                <a:gd name="T48" fmla="*/ 2147483647 w 259"/>
                <a:gd name="T49" fmla="*/ 2147483647 h 210"/>
                <a:gd name="T50" fmla="*/ 2147483647 w 259"/>
                <a:gd name="T51" fmla="*/ 2147483647 h 210"/>
                <a:gd name="T52" fmla="*/ 2147483647 w 259"/>
                <a:gd name="T53" fmla="*/ 2147483647 h 210"/>
                <a:gd name="T54" fmla="*/ 2147483647 w 259"/>
                <a:gd name="T55" fmla="*/ 2147483647 h 210"/>
                <a:gd name="T56" fmla="*/ 2147483647 w 259"/>
                <a:gd name="T57" fmla="*/ 2147483647 h 210"/>
                <a:gd name="T58" fmla="*/ 2147483647 w 259"/>
                <a:gd name="T59" fmla="*/ 2147483647 h 210"/>
                <a:gd name="T60" fmla="*/ 2147483647 w 259"/>
                <a:gd name="T61" fmla="*/ 2147483647 h 210"/>
                <a:gd name="T62" fmla="*/ 2147483647 w 259"/>
                <a:gd name="T63" fmla="*/ 2147483647 h 210"/>
                <a:gd name="T64" fmla="*/ 2147483647 w 259"/>
                <a:gd name="T65" fmla="*/ 2147483647 h 210"/>
                <a:gd name="T66" fmla="*/ 2147483647 w 259"/>
                <a:gd name="T67" fmla="*/ 2147483647 h 210"/>
                <a:gd name="T68" fmla="*/ 2147483647 w 259"/>
                <a:gd name="T69" fmla="*/ 2147483647 h 210"/>
                <a:gd name="T70" fmla="*/ 2147483647 w 259"/>
                <a:gd name="T71" fmla="*/ 2147483647 h 210"/>
                <a:gd name="T72" fmla="*/ 2147483647 w 259"/>
                <a:gd name="T73" fmla="*/ 2147483647 h 210"/>
                <a:gd name="T74" fmla="*/ 2147483647 w 259"/>
                <a:gd name="T75" fmla="*/ 2147483647 h 210"/>
                <a:gd name="T76" fmla="*/ 2147483647 w 259"/>
                <a:gd name="T77" fmla="*/ 2147483647 h 210"/>
                <a:gd name="T78" fmla="*/ 2147483647 w 259"/>
                <a:gd name="T79" fmla="*/ 2147483647 h 210"/>
                <a:gd name="T80" fmla="*/ 0 w 259"/>
                <a:gd name="T81" fmla="*/ 2147483647 h 210"/>
                <a:gd name="T82" fmla="*/ 2147483647 w 259"/>
                <a:gd name="T83" fmla="*/ 2147483647 h 210"/>
                <a:gd name="T84" fmla="*/ 2147483647 w 259"/>
                <a:gd name="T85" fmla="*/ 2147483647 h 210"/>
                <a:gd name="T86" fmla="*/ 2147483647 w 259"/>
                <a:gd name="T87" fmla="*/ 2147483647 h 210"/>
                <a:gd name="T88" fmla="*/ 2147483647 w 259"/>
                <a:gd name="T89" fmla="*/ 2147483647 h 210"/>
                <a:gd name="T90" fmla="*/ 2147483647 w 259"/>
                <a:gd name="T91" fmla="*/ 2147483647 h 210"/>
                <a:gd name="T92" fmla="*/ 2147483647 w 259"/>
                <a:gd name="T93" fmla="*/ 2147483647 h 210"/>
                <a:gd name="T94" fmla="*/ 2147483647 w 259"/>
                <a:gd name="T95" fmla="*/ 2147483647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9"/>
                <a:gd name="T145" fmla="*/ 0 h 210"/>
                <a:gd name="T146" fmla="*/ 259 w 259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9" h="210">
                  <a:moveTo>
                    <a:pt x="83" y="115"/>
                  </a:moveTo>
                  <a:lnTo>
                    <a:pt x="86" y="124"/>
                  </a:lnTo>
                  <a:lnTo>
                    <a:pt x="96" y="126"/>
                  </a:lnTo>
                  <a:lnTo>
                    <a:pt x="98" y="135"/>
                  </a:lnTo>
                  <a:lnTo>
                    <a:pt x="106" y="135"/>
                  </a:lnTo>
                  <a:lnTo>
                    <a:pt x="108" y="126"/>
                  </a:lnTo>
                  <a:lnTo>
                    <a:pt x="118" y="130"/>
                  </a:lnTo>
                  <a:lnTo>
                    <a:pt x="123" y="139"/>
                  </a:lnTo>
                  <a:lnTo>
                    <a:pt x="126" y="154"/>
                  </a:lnTo>
                  <a:lnTo>
                    <a:pt x="126" y="167"/>
                  </a:lnTo>
                  <a:lnTo>
                    <a:pt x="136" y="165"/>
                  </a:lnTo>
                  <a:lnTo>
                    <a:pt x="141" y="167"/>
                  </a:lnTo>
                  <a:lnTo>
                    <a:pt x="141" y="175"/>
                  </a:lnTo>
                  <a:lnTo>
                    <a:pt x="146" y="184"/>
                  </a:lnTo>
                  <a:lnTo>
                    <a:pt x="151" y="188"/>
                  </a:lnTo>
                  <a:lnTo>
                    <a:pt x="161" y="188"/>
                  </a:lnTo>
                  <a:lnTo>
                    <a:pt x="161" y="197"/>
                  </a:lnTo>
                  <a:lnTo>
                    <a:pt x="151" y="197"/>
                  </a:lnTo>
                  <a:lnTo>
                    <a:pt x="156" y="210"/>
                  </a:lnTo>
                  <a:lnTo>
                    <a:pt x="163" y="207"/>
                  </a:lnTo>
                  <a:lnTo>
                    <a:pt x="174" y="192"/>
                  </a:lnTo>
                  <a:lnTo>
                    <a:pt x="184" y="188"/>
                  </a:lnTo>
                  <a:lnTo>
                    <a:pt x="196" y="188"/>
                  </a:lnTo>
                  <a:lnTo>
                    <a:pt x="199" y="175"/>
                  </a:lnTo>
                  <a:lnTo>
                    <a:pt x="196" y="165"/>
                  </a:lnTo>
                  <a:lnTo>
                    <a:pt x="194" y="156"/>
                  </a:lnTo>
                  <a:lnTo>
                    <a:pt x="199" y="156"/>
                  </a:lnTo>
                  <a:lnTo>
                    <a:pt x="209" y="162"/>
                  </a:lnTo>
                  <a:lnTo>
                    <a:pt x="234" y="158"/>
                  </a:lnTo>
                  <a:lnTo>
                    <a:pt x="244" y="156"/>
                  </a:lnTo>
                  <a:lnTo>
                    <a:pt x="252" y="150"/>
                  </a:lnTo>
                  <a:lnTo>
                    <a:pt x="246" y="137"/>
                  </a:lnTo>
                  <a:lnTo>
                    <a:pt x="239" y="128"/>
                  </a:lnTo>
                  <a:lnTo>
                    <a:pt x="239" y="124"/>
                  </a:lnTo>
                  <a:lnTo>
                    <a:pt x="239" y="120"/>
                  </a:lnTo>
                  <a:lnTo>
                    <a:pt x="249" y="111"/>
                  </a:lnTo>
                  <a:lnTo>
                    <a:pt x="259" y="107"/>
                  </a:lnTo>
                  <a:lnTo>
                    <a:pt x="257" y="100"/>
                  </a:lnTo>
                  <a:lnTo>
                    <a:pt x="246" y="105"/>
                  </a:lnTo>
                  <a:lnTo>
                    <a:pt x="239" y="100"/>
                  </a:lnTo>
                  <a:lnTo>
                    <a:pt x="239" y="90"/>
                  </a:lnTo>
                  <a:lnTo>
                    <a:pt x="249" y="88"/>
                  </a:lnTo>
                  <a:lnTo>
                    <a:pt x="259" y="83"/>
                  </a:lnTo>
                  <a:lnTo>
                    <a:pt x="254" y="79"/>
                  </a:lnTo>
                  <a:lnTo>
                    <a:pt x="246" y="77"/>
                  </a:lnTo>
                  <a:lnTo>
                    <a:pt x="231" y="81"/>
                  </a:lnTo>
                  <a:lnTo>
                    <a:pt x="229" y="92"/>
                  </a:lnTo>
                  <a:lnTo>
                    <a:pt x="224" y="96"/>
                  </a:lnTo>
                  <a:lnTo>
                    <a:pt x="219" y="90"/>
                  </a:lnTo>
                  <a:lnTo>
                    <a:pt x="199" y="90"/>
                  </a:lnTo>
                  <a:lnTo>
                    <a:pt x="186" y="81"/>
                  </a:lnTo>
                  <a:lnTo>
                    <a:pt x="181" y="75"/>
                  </a:lnTo>
                  <a:lnTo>
                    <a:pt x="184" y="64"/>
                  </a:lnTo>
                  <a:lnTo>
                    <a:pt x="181" y="53"/>
                  </a:lnTo>
                  <a:lnTo>
                    <a:pt x="184" y="41"/>
                  </a:lnTo>
                  <a:lnTo>
                    <a:pt x="181" y="36"/>
                  </a:lnTo>
                  <a:lnTo>
                    <a:pt x="181" y="15"/>
                  </a:lnTo>
                  <a:lnTo>
                    <a:pt x="179" y="13"/>
                  </a:lnTo>
                  <a:lnTo>
                    <a:pt x="169" y="17"/>
                  </a:lnTo>
                  <a:lnTo>
                    <a:pt x="163" y="8"/>
                  </a:lnTo>
                  <a:lnTo>
                    <a:pt x="158" y="2"/>
                  </a:lnTo>
                  <a:lnTo>
                    <a:pt x="148" y="4"/>
                  </a:lnTo>
                  <a:lnTo>
                    <a:pt x="141" y="0"/>
                  </a:lnTo>
                  <a:lnTo>
                    <a:pt x="126" y="2"/>
                  </a:lnTo>
                  <a:lnTo>
                    <a:pt x="111" y="2"/>
                  </a:lnTo>
                  <a:lnTo>
                    <a:pt x="101" y="4"/>
                  </a:lnTo>
                  <a:lnTo>
                    <a:pt x="91" y="4"/>
                  </a:lnTo>
                  <a:lnTo>
                    <a:pt x="75" y="6"/>
                  </a:lnTo>
                  <a:lnTo>
                    <a:pt x="60" y="6"/>
                  </a:lnTo>
                  <a:lnTo>
                    <a:pt x="53" y="4"/>
                  </a:lnTo>
                  <a:lnTo>
                    <a:pt x="50" y="11"/>
                  </a:lnTo>
                  <a:lnTo>
                    <a:pt x="55" y="15"/>
                  </a:lnTo>
                  <a:lnTo>
                    <a:pt x="55" y="19"/>
                  </a:lnTo>
                  <a:lnTo>
                    <a:pt x="50" y="26"/>
                  </a:lnTo>
                  <a:lnTo>
                    <a:pt x="45" y="26"/>
                  </a:lnTo>
                  <a:lnTo>
                    <a:pt x="43" y="30"/>
                  </a:lnTo>
                  <a:lnTo>
                    <a:pt x="30" y="41"/>
                  </a:lnTo>
                  <a:lnTo>
                    <a:pt x="23" y="41"/>
                  </a:lnTo>
                  <a:lnTo>
                    <a:pt x="20" y="34"/>
                  </a:lnTo>
                  <a:lnTo>
                    <a:pt x="13" y="32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10" y="45"/>
                  </a:lnTo>
                  <a:lnTo>
                    <a:pt x="18" y="47"/>
                  </a:lnTo>
                  <a:lnTo>
                    <a:pt x="20" y="55"/>
                  </a:lnTo>
                  <a:lnTo>
                    <a:pt x="30" y="55"/>
                  </a:lnTo>
                  <a:lnTo>
                    <a:pt x="35" y="66"/>
                  </a:lnTo>
                  <a:lnTo>
                    <a:pt x="43" y="73"/>
                  </a:lnTo>
                  <a:lnTo>
                    <a:pt x="48" y="75"/>
                  </a:lnTo>
                  <a:lnTo>
                    <a:pt x="55" y="70"/>
                  </a:lnTo>
                  <a:lnTo>
                    <a:pt x="65" y="73"/>
                  </a:lnTo>
                  <a:lnTo>
                    <a:pt x="75" y="75"/>
                  </a:lnTo>
                  <a:lnTo>
                    <a:pt x="78" y="85"/>
                  </a:lnTo>
                  <a:lnTo>
                    <a:pt x="73" y="94"/>
                  </a:lnTo>
                  <a:lnTo>
                    <a:pt x="78" y="107"/>
                  </a:lnTo>
                  <a:lnTo>
                    <a:pt x="83" y="115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03424" y="3174991"/>
              <a:ext cx="293688" cy="273050"/>
            </a:xfrm>
            <a:custGeom>
              <a:avLst/>
              <a:gdLst>
                <a:gd name="T0" fmla="*/ 2147483647 w 179"/>
                <a:gd name="T1" fmla="*/ 2147483647 h 160"/>
                <a:gd name="T2" fmla="*/ 2147483647 w 179"/>
                <a:gd name="T3" fmla="*/ 2147483647 h 160"/>
                <a:gd name="T4" fmla="*/ 2147483647 w 179"/>
                <a:gd name="T5" fmla="*/ 2147483647 h 160"/>
                <a:gd name="T6" fmla="*/ 2147483647 w 179"/>
                <a:gd name="T7" fmla="*/ 2147483647 h 160"/>
                <a:gd name="T8" fmla="*/ 2147483647 w 179"/>
                <a:gd name="T9" fmla="*/ 2147483647 h 160"/>
                <a:gd name="T10" fmla="*/ 2147483647 w 179"/>
                <a:gd name="T11" fmla="*/ 2147483647 h 160"/>
                <a:gd name="T12" fmla="*/ 2147483647 w 179"/>
                <a:gd name="T13" fmla="*/ 2147483647 h 160"/>
                <a:gd name="T14" fmla="*/ 2147483647 w 179"/>
                <a:gd name="T15" fmla="*/ 2147483647 h 160"/>
                <a:gd name="T16" fmla="*/ 2147483647 w 179"/>
                <a:gd name="T17" fmla="*/ 2147483647 h 160"/>
                <a:gd name="T18" fmla="*/ 2147483647 w 179"/>
                <a:gd name="T19" fmla="*/ 2147483647 h 160"/>
                <a:gd name="T20" fmla="*/ 2147483647 w 179"/>
                <a:gd name="T21" fmla="*/ 2147483647 h 160"/>
                <a:gd name="T22" fmla="*/ 2147483647 w 179"/>
                <a:gd name="T23" fmla="*/ 2147483647 h 160"/>
                <a:gd name="T24" fmla="*/ 2147483647 w 179"/>
                <a:gd name="T25" fmla="*/ 2147483647 h 160"/>
                <a:gd name="T26" fmla="*/ 2147483647 w 179"/>
                <a:gd name="T27" fmla="*/ 2147483647 h 160"/>
                <a:gd name="T28" fmla="*/ 2147483647 w 179"/>
                <a:gd name="T29" fmla="*/ 2147483647 h 160"/>
                <a:gd name="T30" fmla="*/ 2147483647 w 179"/>
                <a:gd name="T31" fmla="*/ 2147483647 h 160"/>
                <a:gd name="T32" fmla="*/ 2147483647 w 179"/>
                <a:gd name="T33" fmla="*/ 2147483647 h 160"/>
                <a:gd name="T34" fmla="*/ 2147483647 w 179"/>
                <a:gd name="T35" fmla="*/ 2147483647 h 160"/>
                <a:gd name="T36" fmla="*/ 2147483647 w 179"/>
                <a:gd name="T37" fmla="*/ 2147483647 h 160"/>
                <a:gd name="T38" fmla="*/ 2147483647 w 179"/>
                <a:gd name="T39" fmla="*/ 2147483647 h 160"/>
                <a:gd name="T40" fmla="*/ 2147483647 w 179"/>
                <a:gd name="T41" fmla="*/ 2147483647 h 160"/>
                <a:gd name="T42" fmla="*/ 2147483647 w 179"/>
                <a:gd name="T43" fmla="*/ 2147483647 h 160"/>
                <a:gd name="T44" fmla="*/ 2147483647 w 179"/>
                <a:gd name="T45" fmla="*/ 2147483647 h 160"/>
                <a:gd name="T46" fmla="*/ 2147483647 w 179"/>
                <a:gd name="T47" fmla="*/ 2147483647 h 160"/>
                <a:gd name="T48" fmla="*/ 2147483647 w 179"/>
                <a:gd name="T49" fmla="*/ 2147483647 h 160"/>
                <a:gd name="T50" fmla="*/ 2147483647 w 179"/>
                <a:gd name="T51" fmla="*/ 2147483647 h 160"/>
                <a:gd name="T52" fmla="*/ 2147483647 w 179"/>
                <a:gd name="T53" fmla="*/ 2147483647 h 160"/>
                <a:gd name="T54" fmla="*/ 2147483647 w 179"/>
                <a:gd name="T55" fmla="*/ 2147483647 h 160"/>
                <a:gd name="T56" fmla="*/ 2147483647 w 179"/>
                <a:gd name="T57" fmla="*/ 2147483647 h 160"/>
                <a:gd name="T58" fmla="*/ 2147483647 w 179"/>
                <a:gd name="T59" fmla="*/ 2147483647 h 160"/>
                <a:gd name="T60" fmla="*/ 2147483647 w 179"/>
                <a:gd name="T61" fmla="*/ 2147483647 h 160"/>
                <a:gd name="T62" fmla="*/ 2147483647 w 179"/>
                <a:gd name="T63" fmla="*/ 2147483647 h 160"/>
                <a:gd name="T64" fmla="*/ 2147483647 w 179"/>
                <a:gd name="T65" fmla="*/ 2147483647 h 160"/>
                <a:gd name="T66" fmla="*/ 2147483647 w 179"/>
                <a:gd name="T67" fmla="*/ 2147483647 h 160"/>
                <a:gd name="T68" fmla="*/ 2147483647 w 179"/>
                <a:gd name="T69" fmla="*/ 2147483647 h 160"/>
                <a:gd name="T70" fmla="*/ 2147483647 w 179"/>
                <a:gd name="T71" fmla="*/ 2147483647 h 160"/>
                <a:gd name="T72" fmla="*/ 2147483647 w 179"/>
                <a:gd name="T73" fmla="*/ 2147483647 h 160"/>
                <a:gd name="T74" fmla="*/ 2147483647 w 179"/>
                <a:gd name="T75" fmla="*/ 0 h 160"/>
                <a:gd name="T76" fmla="*/ 2147483647 w 179"/>
                <a:gd name="T77" fmla="*/ 2147483647 h 160"/>
                <a:gd name="T78" fmla="*/ 2147483647 w 179"/>
                <a:gd name="T79" fmla="*/ 2147483647 h 160"/>
                <a:gd name="T80" fmla="*/ 2147483647 w 179"/>
                <a:gd name="T81" fmla="*/ 2147483647 h 160"/>
                <a:gd name="T82" fmla="*/ 2147483647 w 179"/>
                <a:gd name="T83" fmla="*/ 2147483647 h 160"/>
                <a:gd name="T84" fmla="*/ 2147483647 w 179"/>
                <a:gd name="T85" fmla="*/ 2147483647 h 160"/>
                <a:gd name="T86" fmla="*/ 2147483647 w 179"/>
                <a:gd name="T87" fmla="*/ 2147483647 h 160"/>
                <a:gd name="T88" fmla="*/ 2147483647 w 179"/>
                <a:gd name="T89" fmla="*/ 2147483647 h 160"/>
                <a:gd name="T90" fmla="*/ 2147483647 w 179"/>
                <a:gd name="T91" fmla="*/ 2147483647 h 160"/>
                <a:gd name="T92" fmla="*/ 2147483647 w 179"/>
                <a:gd name="T93" fmla="*/ 2147483647 h 160"/>
                <a:gd name="T94" fmla="*/ 2147483647 w 179"/>
                <a:gd name="T95" fmla="*/ 2147483647 h 160"/>
                <a:gd name="T96" fmla="*/ 2147483647 w 179"/>
                <a:gd name="T97" fmla="*/ 2147483647 h 160"/>
                <a:gd name="T98" fmla="*/ 2147483647 w 179"/>
                <a:gd name="T99" fmla="*/ 2147483647 h 160"/>
                <a:gd name="T100" fmla="*/ 2147483647 w 179"/>
                <a:gd name="T101" fmla="*/ 2147483647 h 160"/>
                <a:gd name="T102" fmla="*/ 2147483647 w 179"/>
                <a:gd name="T103" fmla="*/ 2147483647 h 160"/>
                <a:gd name="T104" fmla="*/ 2147483647 w 179"/>
                <a:gd name="T105" fmla="*/ 2147483647 h 160"/>
                <a:gd name="T106" fmla="*/ 2147483647 w 179"/>
                <a:gd name="T107" fmla="*/ 2147483647 h 160"/>
                <a:gd name="T108" fmla="*/ 2147483647 w 179"/>
                <a:gd name="T109" fmla="*/ 2147483647 h 160"/>
                <a:gd name="T110" fmla="*/ 2147483647 w 179"/>
                <a:gd name="T111" fmla="*/ 2147483647 h 160"/>
                <a:gd name="T112" fmla="*/ 0 w 179"/>
                <a:gd name="T113" fmla="*/ 2147483647 h 160"/>
                <a:gd name="T114" fmla="*/ 2147483647 w 179"/>
                <a:gd name="T115" fmla="*/ 2147483647 h 1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60"/>
                <a:gd name="T176" fmla="*/ 179 w 179"/>
                <a:gd name="T177" fmla="*/ 160 h 1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60">
                  <a:moveTo>
                    <a:pt x="5" y="113"/>
                  </a:moveTo>
                  <a:lnTo>
                    <a:pt x="18" y="122"/>
                  </a:lnTo>
                  <a:lnTo>
                    <a:pt x="38" y="122"/>
                  </a:lnTo>
                  <a:lnTo>
                    <a:pt x="43" y="128"/>
                  </a:lnTo>
                  <a:lnTo>
                    <a:pt x="48" y="124"/>
                  </a:lnTo>
                  <a:lnTo>
                    <a:pt x="50" y="113"/>
                  </a:lnTo>
                  <a:lnTo>
                    <a:pt x="65" y="109"/>
                  </a:lnTo>
                  <a:lnTo>
                    <a:pt x="73" y="111"/>
                  </a:lnTo>
                  <a:lnTo>
                    <a:pt x="78" y="115"/>
                  </a:lnTo>
                  <a:lnTo>
                    <a:pt x="68" y="120"/>
                  </a:lnTo>
                  <a:lnTo>
                    <a:pt x="58" y="122"/>
                  </a:lnTo>
                  <a:lnTo>
                    <a:pt x="58" y="132"/>
                  </a:lnTo>
                  <a:lnTo>
                    <a:pt x="65" y="137"/>
                  </a:lnTo>
                  <a:lnTo>
                    <a:pt x="76" y="132"/>
                  </a:lnTo>
                  <a:lnTo>
                    <a:pt x="78" y="139"/>
                  </a:lnTo>
                  <a:lnTo>
                    <a:pt x="68" y="143"/>
                  </a:lnTo>
                  <a:lnTo>
                    <a:pt x="58" y="152"/>
                  </a:lnTo>
                  <a:lnTo>
                    <a:pt x="58" y="156"/>
                  </a:lnTo>
                  <a:lnTo>
                    <a:pt x="68" y="158"/>
                  </a:lnTo>
                  <a:lnTo>
                    <a:pt x="83" y="160"/>
                  </a:lnTo>
                  <a:lnTo>
                    <a:pt x="108" y="156"/>
                  </a:lnTo>
                  <a:lnTo>
                    <a:pt x="106" y="152"/>
                  </a:lnTo>
                  <a:lnTo>
                    <a:pt x="103" y="137"/>
                  </a:lnTo>
                  <a:lnTo>
                    <a:pt x="108" y="126"/>
                  </a:lnTo>
                  <a:lnTo>
                    <a:pt x="116" y="128"/>
                  </a:lnTo>
                  <a:lnTo>
                    <a:pt x="123" y="124"/>
                  </a:lnTo>
                  <a:lnTo>
                    <a:pt x="136" y="117"/>
                  </a:lnTo>
                  <a:lnTo>
                    <a:pt x="128" y="109"/>
                  </a:lnTo>
                  <a:lnTo>
                    <a:pt x="138" y="96"/>
                  </a:lnTo>
                  <a:lnTo>
                    <a:pt x="159" y="77"/>
                  </a:lnTo>
                  <a:lnTo>
                    <a:pt x="169" y="60"/>
                  </a:lnTo>
                  <a:lnTo>
                    <a:pt x="176" y="47"/>
                  </a:lnTo>
                  <a:lnTo>
                    <a:pt x="179" y="36"/>
                  </a:lnTo>
                  <a:lnTo>
                    <a:pt x="169" y="34"/>
                  </a:lnTo>
                  <a:lnTo>
                    <a:pt x="161" y="21"/>
                  </a:lnTo>
                  <a:lnTo>
                    <a:pt x="148" y="1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6" y="2"/>
                  </a:lnTo>
                  <a:lnTo>
                    <a:pt x="103" y="8"/>
                  </a:lnTo>
                  <a:lnTo>
                    <a:pt x="108" y="21"/>
                  </a:lnTo>
                  <a:lnTo>
                    <a:pt x="96" y="25"/>
                  </a:lnTo>
                  <a:lnTo>
                    <a:pt x="91" y="38"/>
                  </a:lnTo>
                  <a:lnTo>
                    <a:pt x="78" y="43"/>
                  </a:lnTo>
                  <a:lnTo>
                    <a:pt x="58" y="36"/>
                  </a:lnTo>
                  <a:lnTo>
                    <a:pt x="50" y="43"/>
                  </a:lnTo>
                  <a:lnTo>
                    <a:pt x="45" y="55"/>
                  </a:lnTo>
                  <a:lnTo>
                    <a:pt x="45" y="70"/>
                  </a:lnTo>
                  <a:lnTo>
                    <a:pt x="30" y="75"/>
                  </a:lnTo>
                  <a:lnTo>
                    <a:pt x="25" y="70"/>
                  </a:lnTo>
                  <a:lnTo>
                    <a:pt x="18" y="75"/>
                  </a:lnTo>
                  <a:lnTo>
                    <a:pt x="23" y="83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5" y="102"/>
                  </a:lnTo>
                  <a:lnTo>
                    <a:pt x="3" y="96"/>
                  </a:lnTo>
                  <a:lnTo>
                    <a:pt x="0" y="107"/>
                  </a:lnTo>
                  <a:lnTo>
                    <a:pt x="5" y="113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2235187" y="3255953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473187" y="2741603"/>
              <a:ext cx="76200" cy="60325"/>
            </a:xfrm>
            <a:custGeom>
              <a:avLst/>
              <a:gdLst>
                <a:gd name="T0" fmla="*/ 0 w 45"/>
                <a:gd name="T1" fmla="*/ 2147483647 h 36"/>
                <a:gd name="T2" fmla="*/ 2147483647 w 45"/>
                <a:gd name="T3" fmla="*/ 2147483647 h 36"/>
                <a:gd name="T4" fmla="*/ 2147483647 w 45"/>
                <a:gd name="T5" fmla="*/ 2147483647 h 36"/>
                <a:gd name="T6" fmla="*/ 2147483647 w 45"/>
                <a:gd name="T7" fmla="*/ 2147483647 h 36"/>
                <a:gd name="T8" fmla="*/ 2147483647 w 45"/>
                <a:gd name="T9" fmla="*/ 0 h 36"/>
                <a:gd name="T10" fmla="*/ 2147483647 w 45"/>
                <a:gd name="T11" fmla="*/ 0 h 36"/>
                <a:gd name="T12" fmla="*/ 2147483647 w 45"/>
                <a:gd name="T13" fmla="*/ 2147483647 h 36"/>
                <a:gd name="T14" fmla="*/ 2147483647 w 45"/>
                <a:gd name="T15" fmla="*/ 2147483647 h 36"/>
                <a:gd name="T16" fmla="*/ 2147483647 w 45"/>
                <a:gd name="T17" fmla="*/ 2147483647 h 36"/>
                <a:gd name="T18" fmla="*/ 2147483647 w 45"/>
                <a:gd name="T19" fmla="*/ 2147483647 h 36"/>
                <a:gd name="T20" fmla="*/ 2147483647 w 45"/>
                <a:gd name="T21" fmla="*/ 2147483647 h 36"/>
                <a:gd name="T22" fmla="*/ 2147483647 w 45"/>
                <a:gd name="T23" fmla="*/ 2147483647 h 36"/>
                <a:gd name="T24" fmla="*/ 2147483647 w 45"/>
                <a:gd name="T25" fmla="*/ 2147483647 h 36"/>
                <a:gd name="T26" fmla="*/ 2147483647 w 45"/>
                <a:gd name="T27" fmla="*/ 2147483647 h 36"/>
                <a:gd name="T28" fmla="*/ 2147483647 w 45"/>
                <a:gd name="T29" fmla="*/ 2147483647 h 36"/>
                <a:gd name="T30" fmla="*/ 2147483647 w 45"/>
                <a:gd name="T31" fmla="*/ 2147483647 h 36"/>
                <a:gd name="T32" fmla="*/ 2147483647 w 45"/>
                <a:gd name="T33" fmla="*/ 2147483647 h 36"/>
                <a:gd name="T34" fmla="*/ 2147483647 w 45"/>
                <a:gd name="T35" fmla="*/ 2147483647 h 36"/>
                <a:gd name="T36" fmla="*/ 2147483647 w 45"/>
                <a:gd name="T37" fmla="*/ 2147483647 h 36"/>
                <a:gd name="T38" fmla="*/ 2147483647 w 45"/>
                <a:gd name="T39" fmla="*/ 2147483647 h 36"/>
                <a:gd name="T40" fmla="*/ 0 w 45"/>
                <a:gd name="T41" fmla="*/ 2147483647 h 36"/>
                <a:gd name="T42" fmla="*/ 0 w 45"/>
                <a:gd name="T43" fmla="*/ 2147483647 h 36"/>
                <a:gd name="T44" fmla="*/ 0 w 45"/>
                <a:gd name="T45" fmla="*/ 2147483647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"/>
                <a:gd name="T70" fmla="*/ 0 h 36"/>
                <a:gd name="T71" fmla="*/ 45 w 45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" h="36">
                  <a:moveTo>
                    <a:pt x="0" y="15"/>
                  </a:moveTo>
                  <a:lnTo>
                    <a:pt x="2" y="11"/>
                  </a:lnTo>
                  <a:lnTo>
                    <a:pt x="5" y="4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6"/>
                  </a:lnTo>
                  <a:lnTo>
                    <a:pt x="45" y="11"/>
                  </a:lnTo>
                  <a:lnTo>
                    <a:pt x="45" y="17"/>
                  </a:lnTo>
                  <a:lnTo>
                    <a:pt x="45" y="23"/>
                  </a:lnTo>
                  <a:lnTo>
                    <a:pt x="43" y="30"/>
                  </a:lnTo>
                  <a:lnTo>
                    <a:pt x="38" y="34"/>
                  </a:lnTo>
                  <a:lnTo>
                    <a:pt x="32" y="36"/>
                  </a:lnTo>
                  <a:lnTo>
                    <a:pt x="22" y="36"/>
                  </a:lnTo>
                  <a:lnTo>
                    <a:pt x="15" y="36"/>
                  </a:lnTo>
                  <a:lnTo>
                    <a:pt x="10" y="34"/>
                  </a:lnTo>
                  <a:lnTo>
                    <a:pt x="5" y="32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568437" y="2741603"/>
              <a:ext cx="207962" cy="276225"/>
            </a:xfrm>
            <a:custGeom>
              <a:avLst/>
              <a:gdLst>
                <a:gd name="T0" fmla="*/ 2147483647 w 128"/>
                <a:gd name="T1" fmla="*/ 2147483647 h 163"/>
                <a:gd name="T2" fmla="*/ 2147483647 w 128"/>
                <a:gd name="T3" fmla="*/ 2147483647 h 163"/>
                <a:gd name="T4" fmla="*/ 2147483647 w 128"/>
                <a:gd name="T5" fmla="*/ 2147483647 h 163"/>
                <a:gd name="T6" fmla="*/ 2147483647 w 128"/>
                <a:gd name="T7" fmla="*/ 2147483647 h 163"/>
                <a:gd name="T8" fmla="*/ 2147483647 w 128"/>
                <a:gd name="T9" fmla="*/ 2147483647 h 163"/>
                <a:gd name="T10" fmla="*/ 2147483647 w 128"/>
                <a:gd name="T11" fmla="*/ 2147483647 h 163"/>
                <a:gd name="T12" fmla="*/ 2147483647 w 128"/>
                <a:gd name="T13" fmla="*/ 2147483647 h 163"/>
                <a:gd name="T14" fmla="*/ 2147483647 w 128"/>
                <a:gd name="T15" fmla="*/ 2147483647 h 163"/>
                <a:gd name="T16" fmla="*/ 2147483647 w 128"/>
                <a:gd name="T17" fmla="*/ 2147483647 h 163"/>
                <a:gd name="T18" fmla="*/ 2147483647 w 128"/>
                <a:gd name="T19" fmla="*/ 2147483647 h 163"/>
                <a:gd name="T20" fmla="*/ 2147483647 w 128"/>
                <a:gd name="T21" fmla="*/ 2147483647 h 163"/>
                <a:gd name="T22" fmla="*/ 2147483647 w 128"/>
                <a:gd name="T23" fmla="*/ 2147483647 h 163"/>
                <a:gd name="T24" fmla="*/ 2147483647 w 128"/>
                <a:gd name="T25" fmla="*/ 2147483647 h 163"/>
                <a:gd name="T26" fmla="*/ 2147483647 w 128"/>
                <a:gd name="T27" fmla="*/ 2147483647 h 163"/>
                <a:gd name="T28" fmla="*/ 2147483647 w 128"/>
                <a:gd name="T29" fmla="*/ 2147483647 h 163"/>
                <a:gd name="T30" fmla="*/ 2147483647 w 128"/>
                <a:gd name="T31" fmla="*/ 2147483647 h 163"/>
                <a:gd name="T32" fmla="*/ 2147483647 w 128"/>
                <a:gd name="T33" fmla="*/ 2147483647 h 163"/>
                <a:gd name="T34" fmla="*/ 2147483647 w 128"/>
                <a:gd name="T35" fmla="*/ 2147483647 h 163"/>
                <a:gd name="T36" fmla="*/ 2147483647 w 128"/>
                <a:gd name="T37" fmla="*/ 2147483647 h 163"/>
                <a:gd name="T38" fmla="*/ 2147483647 w 128"/>
                <a:gd name="T39" fmla="*/ 2147483647 h 163"/>
                <a:gd name="T40" fmla="*/ 2147483647 w 128"/>
                <a:gd name="T41" fmla="*/ 2147483647 h 163"/>
                <a:gd name="T42" fmla="*/ 2147483647 w 128"/>
                <a:gd name="T43" fmla="*/ 2147483647 h 163"/>
                <a:gd name="T44" fmla="*/ 2147483647 w 128"/>
                <a:gd name="T45" fmla="*/ 2147483647 h 163"/>
                <a:gd name="T46" fmla="*/ 2147483647 w 128"/>
                <a:gd name="T47" fmla="*/ 2147483647 h 163"/>
                <a:gd name="T48" fmla="*/ 2147483647 w 128"/>
                <a:gd name="T49" fmla="*/ 2147483647 h 163"/>
                <a:gd name="T50" fmla="*/ 2147483647 w 128"/>
                <a:gd name="T51" fmla="*/ 2147483647 h 163"/>
                <a:gd name="T52" fmla="*/ 2147483647 w 128"/>
                <a:gd name="T53" fmla="*/ 2147483647 h 163"/>
                <a:gd name="T54" fmla="*/ 2147483647 w 128"/>
                <a:gd name="T55" fmla="*/ 2147483647 h 163"/>
                <a:gd name="T56" fmla="*/ 2147483647 w 128"/>
                <a:gd name="T57" fmla="*/ 2147483647 h 163"/>
                <a:gd name="T58" fmla="*/ 2147483647 w 128"/>
                <a:gd name="T59" fmla="*/ 2147483647 h 163"/>
                <a:gd name="T60" fmla="*/ 2147483647 w 128"/>
                <a:gd name="T61" fmla="*/ 2147483647 h 163"/>
                <a:gd name="T62" fmla="*/ 2147483647 w 128"/>
                <a:gd name="T63" fmla="*/ 2147483647 h 163"/>
                <a:gd name="T64" fmla="*/ 2147483647 w 128"/>
                <a:gd name="T65" fmla="*/ 2147483647 h 163"/>
                <a:gd name="T66" fmla="*/ 2147483647 w 128"/>
                <a:gd name="T67" fmla="*/ 2147483647 h 163"/>
                <a:gd name="T68" fmla="*/ 2147483647 w 128"/>
                <a:gd name="T69" fmla="*/ 2147483647 h 163"/>
                <a:gd name="T70" fmla="*/ 2147483647 w 128"/>
                <a:gd name="T71" fmla="*/ 2147483647 h 163"/>
                <a:gd name="T72" fmla="*/ 2147483647 w 128"/>
                <a:gd name="T73" fmla="*/ 0 h 163"/>
                <a:gd name="T74" fmla="*/ 2147483647 w 128"/>
                <a:gd name="T75" fmla="*/ 2147483647 h 163"/>
                <a:gd name="T76" fmla="*/ 2147483647 w 128"/>
                <a:gd name="T77" fmla="*/ 2147483647 h 163"/>
                <a:gd name="T78" fmla="*/ 0 w 128"/>
                <a:gd name="T79" fmla="*/ 2147483647 h 163"/>
                <a:gd name="T80" fmla="*/ 2147483647 w 128"/>
                <a:gd name="T81" fmla="*/ 2147483647 h 163"/>
                <a:gd name="T82" fmla="*/ 2147483647 w 128"/>
                <a:gd name="T83" fmla="*/ 2147483647 h 163"/>
                <a:gd name="T84" fmla="*/ 2147483647 w 128"/>
                <a:gd name="T85" fmla="*/ 2147483647 h 163"/>
                <a:gd name="T86" fmla="*/ 2147483647 w 128"/>
                <a:gd name="T87" fmla="*/ 2147483647 h 163"/>
                <a:gd name="T88" fmla="*/ 2147483647 w 128"/>
                <a:gd name="T89" fmla="*/ 2147483647 h 163"/>
                <a:gd name="T90" fmla="*/ 2147483647 w 128"/>
                <a:gd name="T91" fmla="*/ 2147483647 h 163"/>
                <a:gd name="T92" fmla="*/ 2147483647 w 128"/>
                <a:gd name="T93" fmla="*/ 2147483647 h 163"/>
                <a:gd name="T94" fmla="*/ 2147483647 w 128"/>
                <a:gd name="T95" fmla="*/ 2147483647 h 163"/>
                <a:gd name="T96" fmla="*/ 2147483647 w 128"/>
                <a:gd name="T97" fmla="*/ 2147483647 h 163"/>
                <a:gd name="T98" fmla="*/ 2147483647 w 128"/>
                <a:gd name="T99" fmla="*/ 2147483647 h 1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163"/>
                <a:gd name="T152" fmla="*/ 128 w 128"/>
                <a:gd name="T153" fmla="*/ 163 h 1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163">
                  <a:moveTo>
                    <a:pt x="2" y="111"/>
                  </a:moveTo>
                  <a:lnTo>
                    <a:pt x="10" y="115"/>
                  </a:lnTo>
                  <a:lnTo>
                    <a:pt x="7" y="124"/>
                  </a:lnTo>
                  <a:lnTo>
                    <a:pt x="15" y="124"/>
                  </a:lnTo>
                  <a:lnTo>
                    <a:pt x="20" y="130"/>
                  </a:lnTo>
                  <a:lnTo>
                    <a:pt x="20" y="137"/>
                  </a:lnTo>
                  <a:lnTo>
                    <a:pt x="27" y="139"/>
                  </a:lnTo>
                  <a:lnTo>
                    <a:pt x="30" y="150"/>
                  </a:lnTo>
                  <a:lnTo>
                    <a:pt x="30" y="163"/>
                  </a:lnTo>
                  <a:lnTo>
                    <a:pt x="47" y="158"/>
                  </a:lnTo>
                  <a:lnTo>
                    <a:pt x="60" y="154"/>
                  </a:lnTo>
                  <a:lnTo>
                    <a:pt x="68" y="150"/>
                  </a:lnTo>
                  <a:lnTo>
                    <a:pt x="80" y="150"/>
                  </a:lnTo>
                  <a:lnTo>
                    <a:pt x="88" y="143"/>
                  </a:lnTo>
                  <a:lnTo>
                    <a:pt x="95" y="143"/>
                  </a:lnTo>
                  <a:lnTo>
                    <a:pt x="108" y="145"/>
                  </a:lnTo>
                  <a:lnTo>
                    <a:pt x="115" y="141"/>
                  </a:lnTo>
                  <a:lnTo>
                    <a:pt x="115" y="135"/>
                  </a:lnTo>
                  <a:lnTo>
                    <a:pt x="128" y="130"/>
                  </a:lnTo>
                  <a:lnTo>
                    <a:pt x="118" y="126"/>
                  </a:lnTo>
                  <a:lnTo>
                    <a:pt x="110" y="118"/>
                  </a:lnTo>
                  <a:lnTo>
                    <a:pt x="100" y="111"/>
                  </a:lnTo>
                  <a:lnTo>
                    <a:pt x="88" y="96"/>
                  </a:lnTo>
                  <a:lnTo>
                    <a:pt x="88" y="83"/>
                  </a:lnTo>
                  <a:lnTo>
                    <a:pt x="78" y="81"/>
                  </a:lnTo>
                  <a:lnTo>
                    <a:pt x="83" y="73"/>
                  </a:lnTo>
                  <a:lnTo>
                    <a:pt x="78" y="64"/>
                  </a:lnTo>
                  <a:lnTo>
                    <a:pt x="68" y="62"/>
                  </a:lnTo>
                  <a:lnTo>
                    <a:pt x="60" y="60"/>
                  </a:lnTo>
                  <a:lnTo>
                    <a:pt x="57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57" y="30"/>
                  </a:lnTo>
                  <a:lnTo>
                    <a:pt x="45" y="30"/>
                  </a:lnTo>
                  <a:lnTo>
                    <a:pt x="30" y="15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22" y="13"/>
                  </a:lnTo>
                  <a:lnTo>
                    <a:pt x="5" y="28"/>
                  </a:lnTo>
                  <a:lnTo>
                    <a:pt x="0" y="41"/>
                  </a:lnTo>
                  <a:lnTo>
                    <a:pt x="7" y="47"/>
                  </a:lnTo>
                  <a:lnTo>
                    <a:pt x="10" y="56"/>
                  </a:lnTo>
                  <a:lnTo>
                    <a:pt x="10" y="66"/>
                  </a:lnTo>
                  <a:lnTo>
                    <a:pt x="17" y="77"/>
                  </a:lnTo>
                  <a:lnTo>
                    <a:pt x="15" y="83"/>
                  </a:lnTo>
                  <a:lnTo>
                    <a:pt x="12" y="90"/>
                  </a:lnTo>
                  <a:lnTo>
                    <a:pt x="15" y="98"/>
                  </a:lnTo>
                  <a:lnTo>
                    <a:pt x="12" y="103"/>
                  </a:lnTo>
                  <a:lnTo>
                    <a:pt x="2" y="103"/>
                  </a:lnTo>
                  <a:lnTo>
                    <a:pt x="2" y="111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185849" y="2955916"/>
              <a:ext cx="228600" cy="217487"/>
            </a:xfrm>
            <a:custGeom>
              <a:avLst/>
              <a:gdLst>
                <a:gd name="T0" fmla="*/ 2147483647 w 141"/>
                <a:gd name="T1" fmla="*/ 2147483647 h 129"/>
                <a:gd name="T2" fmla="*/ 2147483647 w 141"/>
                <a:gd name="T3" fmla="*/ 2147483647 h 129"/>
                <a:gd name="T4" fmla="*/ 2147483647 w 141"/>
                <a:gd name="T5" fmla="*/ 2147483647 h 129"/>
                <a:gd name="T6" fmla="*/ 2147483647 w 141"/>
                <a:gd name="T7" fmla="*/ 2147483647 h 129"/>
                <a:gd name="T8" fmla="*/ 2147483647 w 141"/>
                <a:gd name="T9" fmla="*/ 2147483647 h 129"/>
                <a:gd name="T10" fmla="*/ 2147483647 w 141"/>
                <a:gd name="T11" fmla="*/ 2147483647 h 129"/>
                <a:gd name="T12" fmla="*/ 2147483647 w 141"/>
                <a:gd name="T13" fmla="*/ 2147483647 h 129"/>
                <a:gd name="T14" fmla="*/ 2147483647 w 141"/>
                <a:gd name="T15" fmla="*/ 2147483647 h 129"/>
                <a:gd name="T16" fmla="*/ 2147483647 w 141"/>
                <a:gd name="T17" fmla="*/ 2147483647 h 129"/>
                <a:gd name="T18" fmla="*/ 2147483647 w 141"/>
                <a:gd name="T19" fmla="*/ 2147483647 h 129"/>
                <a:gd name="T20" fmla="*/ 2147483647 w 141"/>
                <a:gd name="T21" fmla="*/ 2147483647 h 129"/>
                <a:gd name="T22" fmla="*/ 2147483647 w 141"/>
                <a:gd name="T23" fmla="*/ 2147483647 h 129"/>
                <a:gd name="T24" fmla="*/ 2147483647 w 141"/>
                <a:gd name="T25" fmla="*/ 2147483647 h 129"/>
                <a:gd name="T26" fmla="*/ 2147483647 w 141"/>
                <a:gd name="T27" fmla="*/ 2147483647 h 129"/>
                <a:gd name="T28" fmla="*/ 2147483647 w 141"/>
                <a:gd name="T29" fmla="*/ 2147483647 h 129"/>
                <a:gd name="T30" fmla="*/ 2147483647 w 141"/>
                <a:gd name="T31" fmla="*/ 2147483647 h 129"/>
                <a:gd name="T32" fmla="*/ 2147483647 w 141"/>
                <a:gd name="T33" fmla="*/ 2147483647 h 129"/>
                <a:gd name="T34" fmla="*/ 2147483647 w 141"/>
                <a:gd name="T35" fmla="*/ 2147483647 h 129"/>
                <a:gd name="T36" fmla="*/ 2147483647 w 141"/>
                <a:gd name="T37" fmla="*/ 2147483647 h 129"/>
                <a:gd name="T38" fmla="*/ 2147483647 w 141"/>
                <a:gd name="T39" fmla="*/ 2147483647 h 129"/>
                <a:gd name="T40" fmla="*/ 2147483647 w 141"/>
                <a:gd name="T41" fmla="*/ 2147483647 h 129"/>
                <a:gd name="T42" fmla="*/ 2147483647 w 141"/>
                <a:gd name="T43" fmla="*/ 0 h 129"/>
                <a:gd name="T44" fmla="*/ 2147483647 w 141"/>
                <a:gd name="T45" fmla="*/ 2147483647 h 129"/>
                <a:gd name="T46" fmla="*/ 2147483647 w 141"/>
                <a:gd name="T47" fmla="*/ 2147483647 h 129"/>
                <a:gd name="T48" fmla="*/ 2147483647 w 141"/>
                <a:gd name="T49" fmla="*/ 2147483647 h 129"/>
                <a:gd name="T50" fmla="*/ 2147483647 w 141"/>
                <a:gd name="T51" fmla="*/ 2147483647 h 129"/>
                <a:gd name="T52" fmla="*/ 2147483647 w 141"/>
                <a:gd name="T53" fmla="*/ 2147483647 h 129"/>
                <a:gd name="T54" fmla="*/ 2147483647 w 141"/>
                <a:gd name="T55" fmla="*/ 2147483647 h 129"/>
                <a:gd name="T56" fmla="*/ 2147483647 w 141"/>
                <a:gd name="T57" fmla="*/ 2147483647 h 129"/>
                <a:gd name="T58" fmla="*/ 2147483647 w 141"/>
                <a:gd name="T59" fmla="*/ 2147483647 h 129"/>
                <a:gd name="T60" fmla="*/ 2147483647 w 141"/>
                <a:gd name="T61" fmla="*/ 2147483647 h 129"/>
                <a:gd name="T62" fmla="*/ 0 w 141"/>
                <a:gd name="T63" fmla="*/ 2147483647 h 129"/>
                <a:gd name="T64" fmla="*/ 2147483647 w 141"/>
                <a:gd name="T65" fmla="*/ 2147483647 h 129"/>
                <a:gd name="T66" fmla="*/ 2147483647 w 141"/>
                <a:gd name="T67" fmla="*/ 2147483647 h 129"/>
                <a:gd name="T68" fmla="*/ 2147483647 w 141"/>
                <a:gd name="T69" fmla="*/ 2147483647 h 129"/>
                <a:gd name="T70" fmla="*/ 2147483647 w 141"/>
                <a:gd name="T71" fmla="*/ 2147483647 h 129"/>
                <a:gd name="T72" fmla="*/ 2147483647 w 141"/>
                <a:gd name="T73" fmla="*/ 2147483647 h 129"/>
                <a:gd name="T74" fmla="*/ 2147483647 w 141"/>
                <a:gd name="T75" fmla="*/ 2147483647 h 129"/>
                <a:gd name="T76" fmla="*/ 2147483647 w 141"/>
                <a:gd name="T77" fmla="*/ 2147483647 h 129"/>
                <a:gd name="T78" fmla="*/ 2147483647 w 141"/>
                <a:gd name="T79" fmla="*/ 2147483647 h 129"/>
                <a:gd name="T80" fmla="*/ 2147483647 w 141"/>
                <a:gd name="T81" fmla="*/ 2147483647 h 129"/>
                <a:gd name="T82" fmla="*/ 2147483647 w 141"/>
                <a:gd name="T83" fmla="*/ 2147483647 h 129"/>
                <a:gd name="T84" fmla="*/ 2147483647 w 141"/>
                <a:gd name="T85" fmla="*/ 2147483647 h 129"/>
                <a:gd name="T86" fmla="*/ 2147483647 w 141"/>
                <a:gd name="T87" fmla="*/ 2147483647 h 129"/>
                <a:gd name="T88" fmla="*/ 2147483647 w 141"/>
                <a:gd name="T89" fmla="*/ 2147483647 h 129"/>
                <a:gd name="T90" fmla="*/ 2147483647 w 141"/>
                <a:gd name="T91" fmla="*/ 2147483647 h 129"/>
                <a:gd name="T92" fmla="*/ 2147483647 w 141"/>
                <a:gd name="T93" fmla="*/ 2147483647 h 129"/>
                <a:gd name="T94" fmla="*/ 2147483647 w 141"/>
                <a:gd name="T95" fmla="*/ 2147483647 h 129"/>
                <a:gd name="T96" fmla="*/ 2147483647 w 141"/>
                <a:gd name="T97" fmla="*/ 2147483647 h 1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1"/>
                <a:gd name="T148" fmla="*/ 0 h 129"/>
                <a:gd name="T149" fmla="*/ 141 w 141"/>
                <a:gd name="T150" fmla="*/ 129 h 1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1" h="129">
                  <a:moveTo>
                    <a:pt x="70" y="129"/>
                  </a:moveTo>
                  <a:lnTo>
                    <a:pt x="90" y="114"/>
                  </a:lnTo>
                  <a:lnTo>
                    <a:pt x="90" y="84"/>
                  </a:lnTo>
                  <a:lnTo>
                    <a:pt x="95" y="77"/>
                  </a:lnTo>
                  <a:lnTo>
                    <a:pt x="105" y="75"/>
                  </a:lnTo>
                  <a:lnTo>
                    <a:pt x="120" y="62"/>
                  </a:lnTo>
                  <a:lnTo>
                    <a:pt x="136" y="54"/>
                  </a:lnTo>
                  <a:lnTo>
                    <a:pt x="133" y="47"/>
                  </a:lnTo>
                  <a:lnTo>
                    <a:pt x="141" y="43"/>
                  </a:lnTo>
                  <a:lnTo>
                    <a:pt x="138" y="37"/>
                  </a:lnTo>
                  <a:lnTo>
                    <a:pt x="128" y="37"/>
                  </a:lnTo>
                  <a:lnTo>
                    <a:pt x="120" y="39"/>
                  </a:lnTo>
                  <a:lnTo>
                    <a:pt x="118" y="32"/>
                  </a:lnTo>
                  <a:lnTo>
                    <a:pt x="120" y="22"/>
                  </a:lnTo>
                  <a:lnTo>
                    <a:pt x="115" y="15"/>
                  </a:lnTo>
                  <a:lnTo>
                    <a:pt x="105" y="17"/>
                  </a:lnTo>
                  <a:lnTo>
                    <a:pt x="90" y="15"/>
                  </a:lnTo>
                  <a:lnTo>
                    <a:pt x="85" y="24"/>
                  </a:lnTo>
                  <a:lnTo>
                    <a:pt x="75" y="22"/>
                  </a:lnTo>
                  <a:lnTo>
                    <a:pt x="65" y="17"/>
                  </a:lnTo>
                  <a:lnTo>
                    <a:pt x="68" y="9"/>
                  </a:lnTo>
                  <a:lnTo>
                    <a:pt x="60" y="0"/>
                  </a:lnTo>
                  <a:lnTo>
                    <a:pt x="50" y="4"/>
                  </a:lnTo>
                  <a:lnTo>
                    <a:pt x="40" y="11"/>
                  </a:lnTo>
                  <a:lnTo>
                    <a:pt x="30" y="9"/>
                  </a:lnTo>
                  <a:lnTo>
                    <a:pt x="27" y="13"/>
                  </a:lnTo>
                  <a:lnTo>
                    <a:pt x="32" y="19"/>
                  </a:lnTo>
                  <a:lnTo>
                    <a:pt x="25" y="28"/>
                  </a:lnTo>
                  <a:lnTo>
                    <a:pt x="20" y="32"/>
                  </a:lnTo>
                  <a:lnTo>
                    <a:pt x="12" y="30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2" y="45"/>
                  </a:lnTo>
                  <a:lnTo>
                    <a:pt x="15" y="47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30" y="58"/>
                  </a:lnTo>
                  <a:lnTo>
                    <a:pt x="27" y="67"/>
                  </a:lnTo>
                  <a:lnTo>
                    <a:pt x="32" y="73"/>
                  </a:lnTo>
                  <a:lnTo>
                    <a:pt x="40" y="75"/>
                  </a:lnTo>
                  <a:lnTo>
                    <a:pt x="45" y="82"/>
                  </a:lnTo>
                  <a:lnTo>
                    <a:pt x="48" y="86"/>
                  </a:lnTo>
                  <a:lnTo>
                    <a:pt x="43" y="92"/>
                  </a:lnTo>
                  <a:lnTo>
                    <a:pt x="43" y="99"/>
                  </a:lnTo>
                  <a:lnTo>
                    <a:pt x="48" y="105"/>
                  </a:lnTo>
                  <a:lnTo>
                    <a:pt x="53" y="105"/>
                  </a:lnTo>
                  <a:lnTo>
                    <a:pt x="60" y="109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1295387" y="3044816"/>
              <a:ext cx="231775" cy="244475"/>
            </a:xfrm>
            <a:custGeom>
              <a:avLst/>
              <a:gdLst>
                <a:gd name="T0" fmla="*/ 2147483647 w 140"/>
                <a:gd name="T1" fmla="*/ 2147483647 h 143"/>
                <a:gd name="T2" fmla="*/ 2147483647 w 140"/>
                <a:gd name="T3" fmla="*/ 2147483647 h 143"/>
                <a:gd name="T4" fmla="*/ 0 w 140"/>
                <a:gd name="T5" fmla="*/ 2147483647 h 143"/>
                <a:gd name="T6" fmla="*/ 2147483647 w 140"/>
                <a:gd name="T7" fmla="*/ 2147483647 h 143"/>
                <a:gd name="T8" fmla="*/ 2147483647 w 140"/>
                <a:gd name="T9" fmla="*/ 2147483647 h 143"/>
                <a:gd name="T10" fmla="*/ 2147483647 w 140"/>
                <a:gd name="T11" fmla="*/ 2147483647 h 143"/>
                <a:gd name="T12" fmla="*/ 2147483647 w 140"/>
                <a:gd name="T13" fmla="*/ 2147483647 h 143"/>
                <a:gd name="T14" fmla="*/ 2147483647 w 140"/>
                <a:gd name="T15" fmla="*/ 2147483647 h 143"/>
                <a:gd name="T16" fmla="*/ 2147483647 w 140"/>
                <a:gd name="T17" fmla="*/ 2147483647 h 143"/>
                <a:gd name="T18" fmla="*/ 2147483647 w 140"/>
                <a:gd name="T19" fmla="*/ 2147483647 h 143"/>
                <a:gd name="T20" fmla="*/ 2147483647 w 140"/>
                <a:gd name="T21" fmla="*/ 2147483647 h 143"/>
                <a:gd name="T22" fmla="*/ 2147483647 w 140"/>
                <a:gd name="T23" fmla="*/ 2147483647 h 143"/>
                <a:gd name="T24" fmla="*/ 2147483647 w 140"/>
                <a:gd name="T25" fmla="*/ 2147483647 h 143"/>
                <a:gd name="T26" fmla="*/ 2147483647 w 140"/>
                <a:gd name="T27" fmla="*/ 2147483647 h 143"/>
                <a:gd name="T28" fmla="*/ 2147483647 w 140"/>
                <a:gd name="T29" fmla="*/ 2147483647 h 143"/>
                <a:gd name="T30" fmla="*/ 2147483647 w 140"/>
                <a:gd name="T31" fmla="*/ 2147483647 h 143"/>
                <a:gd name="T32" fmla="*/ 2147483647 w 140"/>
                <a:gd name="T33" fmla="*/ 2147483647 h 143"/>
                <a:gd name="T34" fmla="*/ 2147483647 w 140"/>
                <a:gd name="T35" fmla="*/ 2147483647 h 143"/>
                <a:gd name="T36" fmla="*/ 2147483647 w 140"/>
                <a:gd name="T37" fmla="*/ 2147483647 h 143"/>
                <a:gd name="T38" fmla="*/ 2147483647 w 140"/>
                <a:gd name="T39" fmla="*/ 2147483647 h 143"/>
                <a:gd name="T40" fmla="*/ 2147483647 w 140"/>
                <a:gd name="T41" fmla="*/ 2147483647 h 143"/>
                <a:gd name="T42" fmla="*/ 2147483647 w 140"/>
                <a:gd name="T43" fmla="*/ 2147483647 h 143"/>
                <a:gd name="T44" fmla="*/ 2147483647 w 140"/>
                <a:gd name="T45" fmla="*/ 2147483647 h 143"/>
                <a:gd name="T46" fmla="*/ 2147483647 w 140"/>
                <a:gd name="T47" fmla="*/ 2147483647 h 143"/>
                <a:gd name="T48" fmla="*/ 2147483647 w 140"/>
                <a:gd name="T49" fmla="*/ 2147483647 h 143"/>
                <a:gd name="T50" fmla="*/ 2147483647 w 140"/>
                <a:gd name="T51" fmla="*/ 2147483647 h 143"/>
                <a:gd name="T52" fmla="*/ 2147483647 w 140"/>
                <a:gd name="T53" fmla="*/ 2147483647 h 143"/>
                <a:gd name="T54" fmla="*/ 2147483647 w 140"/>
                <a:gd name="T55" fmla="*/ 2147483647 h 143"/>
                <a:gd name="T56" fmla="*/ 2147483647 w 140"/>
                <a:gd name="T57" fmla="*/ 2147483647 h 143"/>
                <a:gd name="T58" fmla="*/ 2147483647 w 140"/>
                <a:gd name="T59" fmla="*/ 2147483647 h 143"/>
                <a:gd name="T60" fmla="*/ 2147483647 w 140"/>
                <a:gd name="T61" fmla="*/ 2147483647 h 143"/>
                <a:gd name="T62" fmla="*/ 2147483647 w 140"/>
                <a:gd name="T63" fmla="*/ 2147483647 h 143"/>
                <a:gd name="T64" fmla="*/ 2147483647 w 140"/>
                <a:gd name="T65" fmla="*/ 2147483647 h 143"/>
                <a:gd name="T66" fmla="*/ 2147483647 w 140"/>
                <a:gd name="T67" fmla="*/ 2147483647 h 143"/>
                <a:gd name="T68" fmla="*/ 2147483647 w 140"/>
                <a:gd name="T69" fmla="*/ 2147483647 h 143"/>
                <a:gd name="T70" fmla="*/ 2147483647 w 140"/>
                <a:gd name="T71" fmla="*/ 2147483647 h 143"/>
                <a:gd name="T72" fmla="*/ 2147483647 w 140"/>
                <a:gd name="T73" fmla="*/ 2147483647 h 143"/>
                <a:gd name="T74" fmla="*/ 2147483647 w 140"/>
                <a:gd name="T75" fmla="*/ 2147483647 h 143"/>
                <a:gd name="T76" fmla="*/ 2147483647 w 140"/>
                <a:gd name="T77" fmla="*/ 2147483647 h 143"/>
                <a:gd name="T78" fmla="*/ 2147483647 w 140"/>
                <a:gd name="T79" fmla="*/ 0 h 143"/>
                <a:gd name="T80" fmla="*/ 2147483647 w 140"/>
                <a:gd name="T81" fmla="*/ 2147483647 h 143"/>
                <a:gd name="T82" fmla="*/ 2147483647 w 140"/>
                <a:gd name="T83" fmla="*/ 2147483647 h 143"/>
                <a:gd name="T84" fmla="*/ 2147483647 w 140"/>
                <a:gd name="T85" fmla="*/ 2147483647 h 143"/>
                <a:gd name="T86" fmla="*/ 2147483647 w 140"/>
                <a:gd name="T87" fmla="*/ 2147483647 h 143"/>
                <a:gd name="T88" fmla="*/ 2147483647 w 140"/>
                <a:gd name="T89" fmla="*/ 2147483647 h 143"/>
                <a:gd name="T90" fmla="*/ 2147483647 w 140"/>
                <a:gd name="T91" fmla="*/ 2147483647 h 143"/>
                <a:gd name="T92" fmla="*/ 2147483647 w 140"/>
                <a:gd name="T93" fmla="*/ 2147483647 h 1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0"/>
                <a:gd name="T142" fmla="*/ 0 h 143"/>
                <a:gd name="T143" fmla="*/ 140 w 140"/>
                <a:gd name="T144" fmla="*/ 143 h 1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0" h="143">
                  <a:moveTo>
                    <a:pt x="5" y="83"/>
                  </a:moveTo>
                  <a:lnTo>
                    <a:pt x="2" y="85"/>
                  </a:lnTo>
                  <a:lnTo>
                    <a:pt x="0" y="94"/>
                  </a:lnTo>
                  <a:lnTo>
                    <a:pt x="5" y="100"/>
                  </a:lnTo>
                  <a:lnTo>
                    <a:pt x="12" y="98"/>
                  </a:lnTo>
                  <a:lnTo>
                    <a:pt x="20" y="100"/>
                  </a:lnTo>
                  <a:lnTo>
                    <a:pt x="25" y="111"/>
                  </a:lnTo>
                  <a:lnTo>
                    <a:pt x="27" y="122"/>
                  </a:lnTo>
                  <a:lnTo>
                    <a:pt x="32" y="128"/>
                  </a:lnTo>
                  <a:lnTo>
                    <a:pt x="37" y="126"/>
                  </a:lnTo>
                  <a:lnTo>
                    <a:pt x="42" y="130"/>
                  </a:lnTo>
                  <a:lnTo>
                    <a:pt x="37" y="135"/>
                  </a:lnTo>
                  <a:lnTo>
                    <a:pt x="37" y="139"/>
                  </a:lnTo>
                  <a:lnTo>
                    <a:pt x="42" y="143"/>
                  </a:lnTo>
                  <a:lnTo>
                    <a:pt x="45" y="141"/>
                  </a:lnTo>
                  <a:lnTo>
                    <a:pt x="55" y="141"/>
                  </a:lnTo>
                  <a:lnTo>
                    <a:pt x="63" y="135"/>
                  </a:lnTo>
                  <a:lnTo>
                    <a:pt x="68" y="135"/>
                  </a:lnTo>
                  <a:lnTo>
                    <a:pt x="75" y="126"/>
                  </a:lnTo>
                  <a:lnTo>
                    <a:pt x="83" y="124"/>
                  </a:lnTo>
                  <a:lnTo>
                    <a:pt x="90" y="124"/>
                  </a:lnTo>
                  <a:lnTo>
                    <a:pt x="105" y="120"/>
                  </a:lnTo>
                  <a:lnTo>
                    <a:pt x="110" y="113"/>
                  </a:lnTo>
                  <a:lnTo>
                    <a:pt x="110" y="98"/>
                  </a:lnTo>
                  <a:lnTo>
                    <a:pt x="110" y="90"/>
                  </a:lnTo>
                  <a:lnTo>
                    <a:pt x="118" y="83"/>
                  </a:lnTo>
                  <a:lnTo>
                    <a:pt x="123" y="72"/>
                  </a:lnTo>
                  <a:lnTo>
                    <a:pt x="123" y="45"/>
                  </a:lnTo>
                  <a:lnTo>
                    <a:pt x="140" y="45"/>
                  </a:lnTo>
                  <a:lnTo>
                    <a:pt x="123" y="28"/>
                  </a:lnTo>
                  <a:lnTo>
                    <a:pt x="113" y="25"/>
                  </a:lnTo>
                  <a:lnTo>
                    <a:pt x="103" y="32"/>
                  </a:lnTo>
                  <a:lnTo>
                    <a:pt x="95" y="30"/>
                  </a:lnTo>
                  <a:lnTo>
                    <a:pt x="90" y="21"/>
                  </a:lnTo>
                  <a:lnTo>
                    <a:pt x="93" y="17"/>
                  </a:lnTo>
                  <a:lnTo>
                    <a:pt x="93" y="6"/>
                  </a:lnTo>
                  <a:lnTo>
                    <a:pt x="88" y="4"/>
                  </a:lnTo>
                  <a:lnTo>
                    <a:pt x="75" y="6"/>
                  </a:lnTo>
                  <a:lnTo>
                    <a:pt x="70" y="4"/>
                  </a:lnTo>
                  <a:lnTo>
                    <a:pt x="68" y="0"/>
                  </a:lnTo>
                  <a:lnTo>
                    <a:pt x="52" y="8"/>
                  </a:lnTo>
                  <a:lnTo>
                    <a:pt x="37" y="21"/>
                  </a:lnTo>
                  <a:lnTo>
                    <a:pt x="27" y="23"/>
                  </a:lnTo>
                  <a:lnTo>
                    <a:pt x="22" y="30"/>
                  </a:lnTo>
                  <a:lnTo>
                    <a:pt x="22" y="60"/>
                  </a:lnTo>
                  <a:lnTo>
                    <a:pt x="2" y="75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446199" y="3124191"/>
              <a:ext cx="260350" cy="284162"/>
            </a:xfrm>
            <a:custGeom>
              <a:avLst/>
              <a:gdLst>
                <a:gd name="T0" fmla="*/ 2147483647 w 159"/>
                <a:gd name="T1" fmla="*/ 0 h 169"/>
                <a:gd name="T2" fmla="*/ 2147483647 w 159"/>
                <a:gd name="T3" fmla="*/ 2147483647 h 169"/>
                <a:gd name="T4" fmla="*/ 2147483647 w 159"/>
                <a:gd name="T5" fmla="*/ 2147483647 h 169"/>
                <a:gd name="T6" fmla="*/ 2147483647 w 159"/>
                <a:gd name="T7" fmla="*/ 2147483647 h 169"/>
                <a:gd name="T8" fmla="*/ 2147483647 w 159"/>
                <a:gd name="T9" fmla="*/ 2147483647 h 169"/>
                <a:gd name="T10" fmla="*/ 2147483647 w 159"/>
                <a:gd name="T11" fmla="*/ 2147483647 h 169"/>
                <a:gd name="T12" fmla="*/ 2147483647 w 159"/>
                <a:gd name="T13" fmla="*/ 2147483647 h 169"/>
                <a:gd name="T14" fmla="*/ 2147483647 w 159"/>
                <a:gd name="T15" fmla="*/ 2147483647 h 169"/>
                <a:gd name="T16" fmla="*/ 2147483647 w 159"/>
                <a:gd name="T17" fmla="*/ 2147483647 h 169"/>
                <a:gd name="T18" fmla="*/ 2147483647 w 159"/>
                <a:gd name="T19" fmla="*/ 2147483647 h 169"/>
                <a:gd name="T20" fmla="*/ 2147483647 w 159"/>
                <a:gd name="T21" fmla="*/ 2147483647 h 169"/>
                <a:gd name="T22" fmla="*/ 2147483647 w 159"/>
                <a:gd name="T23" fmla="*/ 2147483647 h 169"/>
                <a:gd name="T24" fmla="*/ 2147483647 w 159"/>
                <a:gd name="T25" fmla="*/ 2147483647 h 169"/>
                <a:gd name="T26" fmla="*/ 2147483647 w 159"/>
                <a:gd name="T27" fmla="*/ 2147483647 h 169"/>
                <a:gd name="T28" fmla="*/ 2147483647 w 159"/>
                <a:gd name="T29" fmla="*/ 2147483647 h 169"/>
                <a:gd name="T30" fmla="*/ 2147483647 w 159"/>
                <a:gd name="T31" fmla="*/ 2147483647 h 169"/>
                <a:gd name="T32" fmla="*/ 2147483647 w 159"/>
                <a:gd name="T33" fmla="*/ 2147483647 h 169"/>
                <a:gd name="T34" fmla="*/ 2147483647 w 159"/>
                <a:gd name="T35" fmla="*/ 2147483647 h 169"/>
                <a:gd name="T36" fmla="*/ 2147483647 w 159"/>
                <a:gd name="T37" fmla="*/ 2147483647 h 169"/>
                <a:gd name="T38" fmla="*/ 2147483647 w 159"/>
                <a:gd name="T39" fmla="*/ 2147483647 h 169"/>
                <a:gd name="T40" fmla="*/ 2147483647 w 159"/>
                <a:gd name="T41" fmla="*/ 2147483647 h 169"/>
                <a:gd name="T42" fmla="*/ 2147483647 w 159"/>
                <a:gd name="T43" fmla="*/ 2147483647 h 169"/>
                <a:gd name="T44" fmla="*/ 2147483647 w 159"/>
                <a:gd name="T45" fmla="*/ 2147483647 h 169"/>
                <a:gd name="T46" fmla="*/ 2147483647 w 159"/>
                <a:gd name="T47" fmla="*/ 2147483647 h 169"/>
                <a:gd name="T48" fmla="*/ 2147483647 w 159"/>
                <a:gd name="T49" fmla="*/ 2147483647 h 169"/>
                <a:gd name="T50" fmla="*/ 2147483647 w 159"/>
                <a:gd name="T51" fmla="*/ 2147483647 h 169"/>
                <a:gd name="T52" fmla="*/ 2147483647 w 159"/>
                <a:gd name="T53" fmla="*/ 2147483647 h 169"/>
                <a:gd name="T54" fmla="*/ 2147483647 w 159"/>
                <a:gd name="T55" fmla="*/ 2147483647 h 169"/>
                <a:gd name="T56" fmla="*/ 2147483647 w 159"/>
                <a:gd name="T57" fmla="*/ 2147483647 h 169"/>
                <a:gd name="T58" fmla="*/ 2147483647 w 159"/>
                <a:gd name="T59" fmla="*/ 2147483647 h 169"/>
                <a:gd name="T60" fmla="*/ 2147483647 w 159"/>
                <a:gd name="T61" fmla="*/ 2147483647 h 169"/>
                <a:gd name="T62" fmla="*/ 2147483647 w 159"/>
                <a:gd name="T63" fmla="*/ 2147483647 h 169"/>
                <a:gd name="T64" fmla="*/ 2147483647 w 159"/>
                <a:gd name="T65" fmla="*/ 2147483647 h 169"/>
                <a:gd name="T66" fmla="*/ 2147483647 w 159"/>
                <a:gd name="T67" fmla="*/ 2147483647 h 169"/>
                <a:gd name="T68" fmla="*/ 2147483647 w 159"/>
                <a:gd name="T69" fmla="*/ 2147483647 h 169"/>
                <a:gd name="T70" fmla="*/ 2147483647 w 159"/>
                <a:gd name="T71" fmla="*/ 2147483647 h 169"/>
                <a:gd name="T72" fmla="*/ 2147483647 w 159"/>
                <a:gd name="T73" fmla="*/ 2147483647 h 169"/>
                <a:gd name="T74" fmla="*/ 2147483647 w 159"/>
                <a:gd name="T75" fmla="*/ 2147483647 h 169"/>
                <a:gd name="T76" fmla="*/ 2147483647 w 159"/>
                <a:gd name="T77" fmla="*/ 2147483647 h 169"/>
                <a:gd name="T78" fmla="*/ 2147483647 w 159"/>
                <a:gd name="T79" fmla="*/ 2147483647 h 169"/>
                <a:gd name="T80" fmla="*/ 2147483647 w 159"/>
                <a:gd name="T81" fmla="*/ 2147483647 h 169"/>
                <a:gd name="T82" fmla="*/ 0 w 159"/>
                <a:gd name="T83" fmla="*/ 2147483647 h 169"/>
                <a:gd name="T84" fmla="*/ 2147483647 w 159"/>
                <a:gd name="T85" fmla="*/ 2147483647 h 169"/>
                <a:gd name="T86" fmla="*/ 2147483647 w 159"/>
                <a:gd name="T87" fmla="*/ 2147483647 h 169"/>
                <a:gd name="T88" fmla="*/ 2147483647 w 159"/>
                <a:gd name="T89" fmla="*/ 2147483647 h 169"/>
                <a:gd name="T90" fmla="*/ 2147483647 w 159"/>
                <a:gd name="T91" fmla="*/ 2147483647 h 169"/>
                <a:gd name="T92" fmla="*/ 2147483647 w 159"/>
                <a:gd name="T93" fmla="*/ 2147483647 h 169"/>
                <a:gd name="T94" fmla="*/ 2147483647 w 159"/>
                <a:gd name="T95" fmla="*/ 2147483647 h 169"/>
                <a:gd name="T96" fmla="*/ 2147483647 w 159"/>
                <a:gd name="T97" fmla="*/ 0 h 169"/>
                <a:gd name="T98" fmla="*/ 2147483647 w 159"/>
                <a:gd name="T99" fmla="*/ 0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9"/>
                <a:gd name="T151" fmla="*/ 0 h 169"/>
                <a:gd name="T152" fmla="*/ 159 w 159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9" h="169">
                  <a:moveTo>
                    <a:pt x="50" y="0"/>
                  </a:moveTo>
                  <a:lnTo>
                    <a:pt x="66" y="19"/>
                  </a:lnTo>
                  <a:lnTo>
                    <a:pt x="78" y="19"/>
                  </a:lnTo>
                  <a:lnTo>
                    <a:pt x="88" y="25"/>
                  </a:lnTo>
                  <a:lnTo>
                    <a:pt x="93" y="32"/>
                  </a:lnTo>
                  <a:lnTo>
                    <a:pt x="93" y="40"/>
                  </a:lnTo>
                  <a:lnTo>
                    <a:pt x="93" y="51"/>
                  </a:lnTo>
                  <a:lnTo>
                    <a:pt x="106" y="64"/>
                  </a:lnTo>
                  <a:lnTo>
                    <a:pt x="111" y="66"/>
                  </a:lnTo>
                  <a:lnTo>
                    <a:pt x="116" y="66"/>
                  </a:lnTo>
                  <a:lnTo>
                    <a:pt x="121" y="62"/>
                  </a:lnTo>
                  <a:lnTo>
                    <a:pt x="128" y="66"/>
                  </a:lnTo>
                  <a:lnTo>
                    <a:pt x="133" y="72"/>
                  </a:lnTo>
                  <a:lnTo>
                    <a:pt x="139" y="83"/>
                  </a:lnTo>
                  <a:lnTo>
                    <a:pt x="146" y="90"/>
                  </a:lnTo>
                  <a:lnTo>
                    <a:pt x="159" y="90"/>
                  </a:lnTo>
                  <a:lnTo>
                    <a:pt x="156" y="107"/>
                  </a:lnTo>
                  <a:lnTo>
                    <a:pt x="149" y="111"/>
                  </a:lnTo>
                  <a:lnTo>
                    <a:pt x="151" y="122"/>
                  </a:lnTo>
                  <a:lnTo>
                    <a:pt x="144" y="130"/>
                  </a:lnTo>
                  <a:lnTo>
                    <a:pt x="149" y="132"/>
                  </a:lnTo>
                  <a:lnTo>
                    <a:pt x="149" y="145"/>
                  </a:lnTo>
                  <a:lnTo>
                    <a:pt x="144" y="145"/>
                  </a:lnTo>
                  <a:lnTo>
                    <a:pt x="144" y="156"/>
                  </a:lnTo>
                  <a:lnTo>
                    <a:pt x="131" y="154"/>
                  </a:lnTo>
                  <a:lnTo>
                    <a:pt x="128" y="167"/>
                  </a:lnTo>
                  <a:lnTo>
                    <a:pt x="113" y="169"/>
                  </a:lnTo>
                  <a:lnTo>
                    <a:pt x="108" y="160"/>
                  </a:lnTo>
                  <a:lnTo>
                    <a:pt x="88" y="152"/>
                  </a:lnTo>
                  <a:lnTo>
                    <a:pt x="86" y="160"/>
                  </a:lnTo>
                  <a:lnTo>
                    <a:pt x="76" y="160"/>
                  </a:lnTo>
                  <a:lnTo>
                    <a:pt x="71" y="145"/>
                  </a:lnTo>
                  <a:lnTo>
                    <a:pt x="61" y="143"/>
                  </a:lnTo>
                  <a:lnTo>
                    <a:pt x="56" y="137"/>
                  </a:lnTo>
                  <a:lnTo>
                    <a:pt x="45" y="139"/>
                  </a:lnTo>
                  <a:lnTo>
                    <a:pt x="45" y="128"/>
                  </a:lnTo>
                  <a:lnTo>
                    <a:pt x="50" y="126"/>
                  </a:lnTo>
                  <a:lnTo>
                    <a:pt x="43" y="115"/>
                  </a:lnTo>
                  <a:lnTo>
                    <a:pt x="28" y="117"/>
                  </a:lnTo>
                  <a:lnTo>
                    <a:pt x="20" y="100"/>
                  </a:lnTo>
                  <a:lnTo>
                    <a:pt x="3" y="98"/>
                  </a:lnTo>
                  <a:lnTo>
                    <a:pt x="0" y="79"/>
                  </a:lnTo>
                  <a:lnTo>
                    <a:pt x="15" y="75"/>
                  </a:lnTo>
                  <a:lnTo>
                    <a:pt x="20" y="68"/>
                  </a:lnTo>
                  <a:lnTo>
                    <a:pt x="20" y="53"/>
                  </a:lnTo>
                  <a:lnTo>
                    <a:pt x="20" y="45"/>
                  </a:lnTo>
                  <a:lnTo>
                    <a:pt x="28" y="38"/>
                  </a:lnTo>
                  <a:lnTo>
                    <a:pt x="33" y="27"/>
                  </a:lnTo>
                  <a:lnTo>
                    <a:pt x="33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3146412" y="2339966"/>
              <a:ext cx="1014412" cy="1252537"/>
            </a:xfrm>
            <a:custGeom>
              <a:avLst/>
              <a:gdLst>
                <a:gd name="T0" fmla="*/ 0 w 617"/>
                <a:gd name="T1" fmla="*/ 2147483647 h 738"/>
                <a:gd name="T2" fmla="*/ 2147483647 w 617"/>
                <a:gd name="T3" fmla="*/ 2147483647 h 738"/>
                <a:gd name="T4" fmla="*/ 2147483647 w 617"/>
                <a:gd name="T5" fmla="*/ 2147483647 h 738"/>
                <a:gd name="T6" fmla="*/ 2147483647 w 617"/>
                <a:gd name="T7" fmla="*/ 2147483647 h 738"/>
                <a:gd name="T8" fmla="*/ 2147483647 w 617"/>
                <a:gd name="T9" fmla="*/ 2147483647 h 738"/>
                <a:gd name="T10" fmla="*/ 2147483647 w 617"/>
                <a:gd name="T11" fmla="*/ 2147483647 h 738"/>
                <a:gd name="T12" fmla="*/ 2147483647 w 617"/>
                <a:gd name="T13" fmla="*/ 2147483647 h 738"/>
                <a:gd name="T14" fmla="*/ 2147483647 w 617"/>
                <a:gd name="T15" fmla="*/ 2147483647 h 738"/>
                <a:gd name="T16" fmla="*/ 2147483647 w 617"/>
                <a:gd name="T17" fmla="*/ 2147483647 h 738"/>
                <a:gd name="T18" fmla="*/ 2147483647 w 617"/>
                <a:gd name="T19" fmla="*/ 2147483647 h 738"/>
                <a:gd name="T20" fmla="*/ 2147483647 w 617"/>
                <a:gd name="T21" fmla="*/ 2147483647 h 738"/>
                <a:gd name="T22" fmla="*/ 2147483647 w 617"/>
                <a:gd name="T23" fmla="*/ 2147483647 h 738"/>
                <a:gd name="T24" fmla="*/ 2147483647 w 617"/>
                <a:gd name="T25" fmla="*/ 2147483647 h 738"/>
                <a:gd name="T26" fmla="*/ 2147483647 w 617"/>
                <a:gd name="T27" fmla="*/ 2147483647 h 738"/>
                <a:gd name="T28" fmla="*/ 2147483647 w 617"/>
                <a:gd name="T29" fmla="*/ 2147483647 h 738"/>
                <a:gd name="T30" fmla="*/ 2147483647 w 617"/>
                <a:gd name="T31" fmla="*/ 2147483647 h 738"/>
                <a:gd name="T32" fmla="*/ 2147483647 w 617"/>
                <a:gd name="T33" fmla="*/ 2147483647 h 738"/>
                <a:gd name="T34" fmla="*/ 2147483647 w 617"/>
                <a:gd name="T35" fmla="*/ 2147483647 h 738"/>
                <a:gd name="T36" fmla="*/ 2147483647 w 617"/>
                <a:gd name="T37" fmla="*/ 2147483647 h 738"/>
                <a:gd name="T38" fmla="*/ 2147483647 w 617"/>
                <a:gd name="T39" fmla="*/ 2147483647 h 738"/>
                <a:gd name="T40" fmla="*/ 2147483647 w 617"/>
                <a:gd name="T41" fmla="*/ 2147483647 h 738"/>
                <a:gd name="T42" fmla="*/ 2147483647 w 617"/>
                <a:gd name="T43" fmla="*/ 2147483647 h 738"/>
                <a:gd name="T44" fmla="*/ 2147483647 w 617"/>
                <a:gd name="T45" fmla="*/ 2147483647 h 738"/>
                <a:gd name="T46" fmla="*/ 2147483647 w 617"/>
                <a:gd name="T47" fmla="*/ 2147483647 h 738"/>
                <a:gd name="T48" fmla="*/ 2147483647 w 617"/>
                <a:gd name="T49" fmla="*/ 2147483647 h 738"/>
                <a:gd name="T50" fmla="*/ 2147483647 w 617"/>
                <a:gd name="T51" fmla="*/ 2147483647 h 738"/>
                <a:gd name="T52" fmla="*/ 2147483647 w 617"/>
                <a:gd name="T53" fmla="*/ 2147483647 h 738"/>
                <a:gd name="T54" fmla="*/ 2147483647 w 617"/>
                <a:gd name="T55" fmla="*/ 2147483647 h 738"/>
                <a:gd name="T56" fmla="*/ 2147483647 w 617"/>
                <a:gd name="T57" fmla="*/ 2147483647 h 738"/>
                <a:gd name="T58" fmla="*/ 2147483647 w 617"/>
                <a:gd name="T59" fmla="*/ 2147483647 h 738"/>
                <a:gd name="T60" fmla="*/ 2147483647 w 617"/>
                <a:gd name="T61" fmla="*/ 2147483647 h 738"/>
                <a:gd name="T62" fmla="*/ 2147483647 w 617"/>
                <a:gd name="T63" fmla="*/ 2147483647 h 738"/>
                <a:gd name="T64" fmla="*/ 2147483647 w 617"/>
                <a:gd name="T65" fmla="*/ 2147483647 h 738"/>
                <a:gd name="T66" fmla="*/ 2147483647 w 617"/>
                <a:gd name="T67" fmla="*/ 2147483647 h 738"/>
                <a:gd name="T68" fmla="*/ 2147483647 w 617"/>
                <a:gd name="T69" fmla="*/ 2147483647 h 738"/>
                <a:gd name="T70" fmla="*/ 2147483647 w 617"/>
                <a:gd name="T71" fmla="*/ 2147483647 h 738"/>
                <a:gd name="T72" fmla="*/ 2147483647 w 617"/>
                <a:gd name="T73" fmla="*/ 2147483647 h 738"/>
                <a:gd name="T74" fmla="*/ 2147483647 w 617"/>
                <a:gd name="T75" fmla="*/ 2147483647 h 738"/>
                <a:gd name="T76" fmla="*/ 2147483647 w 617"/>
                <a:gd name="T77" fmla="*/ 2147483647 h 738"/>
                <a:gd name="T78" fmla="*/ 2147483647 w 617"/>
                <a:gd name="T79" fmla="*/ 2147483647 h 738"/>
                <a:gd name="T80" fmla="*/ 2147483647 w 617"/>
                <a:gd name="T81" fmla="*/ 2147483647 h 738"/>
                <a:gd name="T82" fmla="*/ 2147483647 w 617"/>
                <a:gd name="T83" fmla="*/ 2147483647 h 738"/>
                <a:gd name="T84" fmla="*/ 2147483647 w 617"/>
                <a:gd name="T85" fmla="*/ 2147483647 h 738"/>
                <a:gd name="T86" fmla="*/ 2147483647 w 617"/>
                <a:gd name="T87" fmla="*/ 2147483647 h 738"/>
                <a:gd name="T88" fmla="*/ 2147483647 w 617"/>
                <a:gd name="T89" fmla="*/ 2147483647 h 738"/>
                <a:gd name="T90" fmla="*/ 2147483647 w 617"/>
                <a:gd name="T91" fmla="*/ 2147483647 h 738"/>
                <a:gd name="T92" fmla="*/ 2147483647 w 617"/>
                <a:gd name="T93" fmla="*/ 2147483647 h 738"/>
                <a:gd name="T94" fmla="*/ 2147483647 w 617"/>
                <a:gd name="T95" fmla="*/ 2147483647 h 738"/>
                <a:gd name="T96" fmla="*/ 2147483647 w 617"/>
                <a:gd name="T97" fmla="*/ 2147483647 h 738"/>
                <a:gd name="T98" fmla="*/ 2147483647 w 617"/>
                <a:gd name="T99" fmla="*/ 2147483647 h 738"/>
                <a:gd name="T100" fmla="*/ 2147483647 w 617"/>
                <a:gd name="T101" fmla="*/ 2147483647 h 738"/>
                <a:gd name="T102" fmla="*/ 2147483647 w 617"/>
                <a:gd name="T103" fmla="*/ 2147483647 h 738"/>
                <a:gd name="T104" fmla="*/ 2147483647 w 617"/>
                <a:gd name="T105" fmla="*/ 2147483647 h 738"/>
                <a:gd name="T106" fmla="*/ 2147483647 w 617"/>
                <a:gd name="T107" fmla="*/ 2147483647 h 738"/>
                <a:gd name="T108" fmla="*/ 2147483647 w 617"/>
                <a:gd name="T109" fmla="*/ 2147483647 h 738"/>
                <a:gd name="T110" fmla="*/ 2147483647 w 617"/>
                <a:gd name="T111" fmla="*/ 2147483647 h 738"/>
                <a:gd name="T112" fmla="*/ 2147483647 w 617"/>
                <a:gd name="T113" fmla="*/ 2147483647 h 738"/>
                <a:gd name="T114" fmla="*/ 2147483647 w 617"/>
                <a:gd name="T115" fmla="*/ 2147483647 h 738"/>
                <a:gd name="T116" fmla="*/ 2147483647 w 617"/>
                <a:gd name="T117" fmla="*/ 2147483647 h 7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7"/>
                <a:gd name="T178" fmla="*/ 0 h 738"/>
                <a:gd name="T179" fmla="*/ 617 w 617"/>
                <a:gd name="T180" fmla="*/ 738 h 7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7" h="738">
                  <a:moveTo>
                    <a:pt x="36" y="306"/>
                  </a:moveTo>
                  <a:lnTo>
                    <a:pt x="33" y="318"/>
                  </a:lnTo>
                  <a:lnTo>
                    <a:pt x="31" y="325"/>
                  </a:lnTo>
                  <a:lnTo>
                    <a:pt x="28" y="333"/>
                  </a:lnTo>
                  <a:lnTo>
                    <a:pt x="33" y="340"/>
                  </a:lnTo>
                  <a:lnTo>
                    <a:pt x="28" y="348"/>
                  </a:lnTo>
                  <a:lnTo>
                    <a:pt x="21" y="363"/>
                  </a:lnTo>
                  <a:lnTo>
                    <a:pt x="10" y="372"/>
                  </a:lnTo>
                  <a:lnTo>
                    <a:pt x="0" y="376"/>
                  </a:lnTo>
                  <a:lnTo>
                    <a:pt x="0" y="383"/>
                  </a:lnTo>
                  <a:lnTo>
                    <a:pt x="8" y="387"/>
                  </a:lnTo>
                  <a:lnTo>
                    <a:pt x="16" y="389"/>
                  </a:lnTo>
                  <a:lnTo>
                    <a:pt x="18" y="400"/>
                  </a:lnTo>
                  <a:lnTo>
                    <a:pt x="21" y="406"/>
                  </a:lnTo>
                  <a:lnTo>
                    <a:pt x="26" y="408"/>
                  </a:lnTo>
                  <a:lnTo>
                    <a:pt x="33" y="406"/>
                  </a:lnTo>
                  <a:lnTo>
                    <a:pt x="51" y="408"/>
                  </a:lnTo>
                  <a:lnTo>
                    <a:pt x="68" y="413"/>
                  </a:lnTo>
                  <a:lnTo>
                    <a:pt x="78" y="417"/>
                  </a:lnTo>
                  <a:lnTo>
                    <a:pt x="86" y="421"/>
                  </a:lnTo>
                  <a:lnTo>
                    <a:pt x="99" y="428"/>
                  </a:lnTo>
                  <a:lnTo>
                    <a:pt x="106" y="432"/>
                  </a:lnTo>
                  <a:lnTo>
                    <a:pt x="109" y="438"/>
                  </a:lnTo>
                  <a:lnTo>
                    <a:pt x="101" y="443"/>
                  </a:lnTo>
                  <a:lnTo>
                    <a:pt x="99" y="449"/>
                  </a:lnTo>
                  <a:lnTo>
                    <a:pt x="99" y="460"/>
                  </a:lnTo>
                  <a:lnTo>
                    <a:pt x="109" y="468"/>
                  </a:lnTo>
                  <a:lnTo>
                    <a:pt x="121" y="470"/>
                  </a:lnTo>
                  <a:lnTo>
                    <a:pt x="136" y="466"/>
                  </a:lnTo>
                  <a:lnTo>
                    <a:pt x="144" y="466"/>
                  </a:lnTo>
                  <a:lnTo>
                    <a:pt x="149" y="475"/>
                  </a:lnTo>
                  <a:lnTo>
                    <a:pt x="159" y="470"/>
                  </a:lnTo>
                  <a:lnTo>
                    <a:pt x="156" y="466"/>
                  </a:lnTo>
                  <a:lnTo>
                    <a:pt x="164" y="466"/>
                  </a:lnTo>
                  <a:lnTo>
                    <a:pt x="171" y="470"/>
                  </a:lnTo>
                  <a:lnTo>
                    <a:pt x="179" y="483"/>
                  </a:lnTo>
                  <a:lnTo>
                    <a:pt x="184" y="487"/>
                  </a:lnTo>
                  <a:lnTo>
                    <a:pt x="192" y="485"/>
                  </a:lnTo>
                  <a:lnTo>
                    <a:pt x="194" y="492"/>
                  </a:lnTo>
                  <a:lnTo>
                    <a:pt x="202" y="494"/>
                  </a:lnTo>
                  <a:lnTo>
                    <a:pt x="204" y="500"/>
                  </a:lnTo>
                  <a:lnTo>
                    <a:pt x="197" y="505"/>
                  </a:lnTo>
                  <a:lnTo>
                    <a:pt x="194" y="511"/>
                  </a:lnTo>
                  <a:lnTo>
                    <a:pt x="194" y="528"/>
                  </a:lnTo>
                  <a:lnTo>
                    <a:pt x="194" y="541"/>
                  </a:lnTo>
                  <a:lnTo>
                    <a:pt x="202" y="550"/>
                  </a:lnTo>
                  <a:lnTo>
                    <a:pt x="202" y="554"/>
                  </a:lnTo>
                  <a:lnTo>
                    <a:pt x="197" y="556"/>
                  </a:lnTo>
                  <a:lnTo>
                    <a:pt x="197" y="562"/>
                  </a:lnTo>
                  <a:lnTo>
                    <a:pt x="199" y="567"/>
                  </a:lnTo>
                  <a:lnTo>
                    <a:pt x="209" y="569"/>
                  </a:lnTo>
                  <a:lnTo>
                    <a:pt x="219" y="573"/>
                  </a:lnTo>
                  <a:lnTo>
                    <a:pt x="227" y="575"/>
                  </a:lnTo>
                  <a:lnTo>
                    <a:pt x="237" y="569"/>
                  </a:lnTo>
                  <a:lnTo>
                    <a:pt x="242" y="575"/>
                  </a:lnTo>
                  <a:lnTo>
                    <a:pt x="242" y="586"/>
                  </a:lnTo>
                  <a:lnTo>
                    <a:pt x="249" y="592"/>
                  </a:lnTo>
                  <a:lnTo>
                    <a:pt x="262" y="590"/>
                  </a:lnTo>
                  <a:lnTo>
                    <a:pt x="267" y="599"/>
                  </a:lnTo>
                  <a:lnTo>
                    <a:pt x="277" y="609"/>
                  </a:lnTo>
                  <a:lnTo>
                    <a:pt x="292" y="614"/>
                  </a:lnTo>
                  <a:lnTo>
                    <a:pt x="307" y="614"/>
                  </a:lnTo>
                  <a:lnTo>
                    <a:pt x="312" y="618"/>
                  </a:lnTo>
                  <a:lnTo>
                    <a:pt x="317" y="627"/>
                  </a:lnTo>
                  <a:lnTo>
                    <a:pt x="332" y="631"/>
                  </a:lnTo>
                  <a:lnTo>
                    <a:pt x="337" y="639"/>
                  </a:lnTo>
                  <a:lnTo>
                    <a:pt x="340" y="654"/>
                  </a:lnTo>
                  <a:lnTo>
                    <a:pt x="342" y="661"/>
                  </a:lnTo>
                  <a:lnTo>
                    <a:pt x="353" y="669"/>
                  </a:lnTo>
                  <a:lnTo>
                    <a:pt x="363" y="674"/>
                  </a:lnTo>
                  <a:lnTo>
                    <a:pt x="380" y="674"/>
                  </a:lnTo>
                  <a:lnTo>
                    <a:pt x="388" y="674"/>
                  </a:lnTo>
                  <a:lnTo>
                    <a:pt x="395" y="680"/>
                  </a:lnTo>
                  <a:lnTo>
                    <a:pt x="405" y="686"/>
                  </a:lnTo>
                  <a:lnTo>
                    <a:pt x="413" y="689"/>
                  </a:lnTo>
                  <a:lnTo>
                    <a:pt x="418" y="684"/>
                  </a:lnTo>
                  <a:lnTo>
                    <a:pt x="423" y="678"/>
                  </a:lnTo>
                  <a:lnTo>
                    <a:pt x="430" y="672"/>
                  </a:lnTo>
                  <a:lnTo>
                    <a:pt x="441" y="669"/>
                  </a:lnTo>
                  <a:lnTo>
                    <a:pt x="448" y="665"/>
                  </a:lnTo>
                  <a:lnTo>
                    <a:pt x="451" y="667"/>
                  </a:lnTo>
                  <a:lnTo>
                    <a:pt x="456" y="674"/>
                  </a:lnTo>
                  <a:lnTo>
                    <a:pt x="461" y="686"/>
                  </a:lnTo>
                  <a:lnTo>
                    <a:pt x="466" y="693"/>
                  </a:lnTo>
                  <a:lnTo>
                    <a:pt x="473" y="695"/>
                  </a:lnTo>
                  <a:lnTo>
                    <a:pt x="483" y="695"/>
                  </a:lnTo>
                  <a:lnTo>
                    <a:pt x="488" y="699"/>
                  </a:lnTo>
                  <a:lnTo>
                    <a:pt x="493" y="701"/>
                  </a:lnTo>
                  <a:lnTo>
                    <a:pt x="501" y="701"/>
                  </a:lnTo>
                  <a:lnTo>
                    <a:pt x="503" y="710"/>
                  </a:lnTo>
                  <a:lnTo>
                    <a:pt x="516" y="721"/>
                  </a:lnTo>
                  <a:lnTo>
                    <a:pt x="526" y="723"/>
                  </a:lnTo>
                  <a:lnTo>
                    <a:pt x="534" y="719"/>
                  </a:lnTo>
                  <a:lnTo>
                    <a:pt x="541" y="727"/>
                  </a:lnTo>
                  <a:lnTo>
                    <a:pt x="549" y="734"/>
                  </a:lnTo>
                  <a:lnTo>
                    <a:pt x="554" y="738"/>
                  </a:lnTo>
                  <a:lnTo>
                    <a:pt x="564" y="727"/>
                  </a:lnTo>
                  <a:lnTo>
                    <a:pt x="569" y="719"/>
                  </a:lnTo>
                  <a:lnTo>
                    <a:pt x="576" y="712"/>
                  </a:lnTo>
                  <a:lnTo>
                    <a:pt x="589" y="712"/>
                  </a:lnTo>
                  <a:lnTo>
                    <a:pt x="594" y="706"/>
                  </a:lnTo>
                  <a:lnTo>
                    <a:pt x="591" y="699"/>
                  </a:lnTo>
                  <a:lnTo>
                    <a:pt x="596" y="693"/>
                  </a:lnTo>
                  <a:lnTo>
                    <a:pt x="596" y="689"/>
                  </a:lnTo>
                  <a:lnTo>
                    <a:pt x="591" y="682"/>
                  </a:lnTo>
                  <a:lnTo>
                    <a:pt x="591" y="676"/>
                  </a:lnTo>
                  <a:lnTo>
                    <a:pt x="586" y="676"/>
                  </a:lnTo>
                  <a:lnTo>
                    <a:pt x="581" y="669"/>
                  </a:lnTo>
                  <a:lnTo>
                    <a:pt x="584" y="659"/>
                  </a:lnTo>
                  <a:lnTo>
                    <a:pt x="591" y="652"/>
                  </a:lnTo>
                  <a:lnTo>
                    <a:pt x="602" y="646"/>
                  </a:lnTo>
                  <a:lnTo>
                    <a:pt x="609" y="642"/>
                  </a:lnTo>
                  <a:lnTo>
                    <a:pt x="617" y="633"/>
                  </a:lnTo>
                  <a:lnTo>
                    <a:pt x="617" y="618"/>
                  </a:lnTo>
                  <a:lnTo>
                    <a:pt x="617" y="601"/>
                  </a:lnTo>
                  <a:lnTo>
                    <a:pt x="617" y="592"/>
                  </a:lnTo>
                  <a:lnTo>
                    <a:pt x="612" y="590"/>
                  </a:lnTo>
                  <a:lnTo>
                    <a:pt x="599" y="594"/>
                  </a:lnTo>
                  <a:lnTo>
                    <a:pt x="596" y="590"/>
                  </a:lnTo>
                  <a:lnTo>
                    <a:pt x="599" y="584"/>
                  </a:lnTo>
                  <a:lnTo>
                    <a:pt x="596" y="579"/>
                  </a:lnTo>
                  <a:lnTo>
                    <a:pt x="581" y="573"/>
                  </a:lnTo>
                  <a:lnTo>
                    <a:pt x="579" y="569"/>
                  </a:lnTo>
                  <a:lnTo>
                    <a:pt x="581" y="567"/>
                  </a:lnTo>
                  <a:lnTo>
                    <a:pt x="584" y="567"/>
                  </a:lnTo>
                  <a:lnTo>
                    <a:pt x="589" y="562"/>
                  </a:lnTo>
                  <a:lnTo>
                    <a:pt x="591" y="550"/>
                  </a:lnTo>
                  <a:lnTo>
                    <a:pt x="589" y="543"/>
                  </a:lnTo>
                  <a:lnTo>
                    <a:pt x="594" y="535"/>
                  </a:lnTo>
                  <a:lnTo>
                    <a:pt x="589" y="530"/>
                  </a:lnTo>
                  <a:lnTo>
                    <a:pt x="584" y="526"/>
                  </a:lnTo>
                  <a:lnTo>
                    <a:pt x="576" y="526"/>
                  </a:lnTo>
                  <a:lnTo>
                    <a:pt x="571" y="524"/>
                  </a:lnTo>
                  <a:lnTo>
                    <a:pt x="574" y="520"/>
                  </a:lnTo>
                  <a:lnTo>
                    <a:pt x="574" y="513"/>
                  </a:lnTo>
                  <a:lnTo>
                    <a:pt x="569" y="509"/>
                  </a:lnTo>
                  <a:lnTo>
                    <a:pt x="569" y="500"/>
                  </a:lnTo>
                  <a:lnTo>
                    <a:pt x="576" y="498"/>
                  </a:lnTo>
                  <a:lnTo>
                    <a:pt x="576" y="494"/>
                  </a:lnTo>
                  <a:lnTo>
                    <a:pt x="574" y="487"/>
                  </a:lnTo>
                  <a:lnTo>
                    <a:pt x="569" y="477"/>
                  </a:lnTo>
                  <a:lnTo>
                    <a:pt x="571" y="470"/>
                  </a:lnTo>
                  <a:lnTo>
                    <a:pt x="574" y="466"/>
                  </a:lnTo>
                  <a:lnTo>
                    <a:pt x="579" y="462"/>
                  </a:lnTo>
                  <a:lnTo>
                    <a:pt x="579" y="457"/>
                  </a:lnTo>
                  <a:lnTo>
                    <a:pt x="566" y="440"/>
                  </a:lnTo>
                  <a:lnTo>
                    <a:pt x="561" y="430"/>
                  </a:lnTo>
                  <a:lnTo>
                    <a:pt x="561" y="423"/>
                  </a:lnTo>
                  <a:lnTo>
                    <a:pt x="566" y="415"/>
                  </a:lnTo>
                  <a:lnTo>
                    <a:pt x="569" y="402"/>
                  </a:lnTo>
                  <a:lnTo>
                    <a:pt x="566" y="391"/>
                  </a:lnTo>
                  <a:lnTo>
                    <a:pt x="566" y="383"/>
                  </a:lnTo>
                  <a:lnTo>
                    <a:pt x="569" y="383"/>
                  </a:lnTo>
                  <a:lnTo>
                    <a:pt x="576" y="385"/>
                  </a:lnTo>
                  <a:lnTo>
                    <a:pt x="581" y="383"/>
                  </a:lnTo>
                  <a:lnTo>
                    <a:pt x="599" y="376"/>
                  </a:lnTo>
                  <a:lnTo>
                    <a:pt x="596" y="363"/>
                  </a:lnTo>
                  <a:lnTo>
                    <a:pt x="596" y="353"/>
                  </a:lnTo>
                  <a:lnTo>
                    <a:pt x="596" y="348"/>
                  </a:lnTo>
                  <a:lnTo>
                    <a:pt x="602" y="348"/>
                  </a:lnTo>
                  <a:lnTo>
                    <a:pt x="604" y="344"/>
                  </a:lnTo>
                  <a:lnTo>
                    <a:pt x="602" y="338"/>
                  </a:lnTo>
                  <a:lnTo>
                    <a:pt x="596" y="336"/>
                  </a:lnTo>
                  <a:lnTo>
                    <a:pt x="599" y="327"/>
                  </a:lnTo>
                  <a:lnTo>
                    <a:pt x="602" y="321"/>
                  </a:lnTo>
                  <a:lnTo>
                    <a:pt x="599" y="314"/>
                  </a:lnTo>
                  <a:lnTo>
                    <a:pt x="596" y="310"/>
                  </a:lnTo>
                  <a:lnTo>
                    <a:pt x="602" y="299"/>
                  </a:lnTo>
                  <a:lnTo>
                    <a:pt x="596" y="293"/>
                  </a:lnTo>
                  <a:lnTo>
                    <a:pt x="589" y="297"/>
                  </a:lnTo>
                  <a:lnTo>
                    <a:pt x="584" y="301"/>
                  </a:lnTo>
                  <a:lnTo>
                    <a:pt x="576" y="301"/>
                  </a:lnTo>
                  <a:lnTo>
                    <a:pt x="566" y="297"/>
                  </a:lnTo>
                  <a:lnTo>
                    <a:pt x="556" y="286"/>
                  </a:lnTo>
                  <a:lnTo>
                    <a:pt x="549" y="284"/>
                  </a:lnTo>
                  <a:lnTo>
                    <a:pt x="549" y="280"/>
                  </a:lnTo>
                  <a:lnTo>
                    <a:pt x="549" y="271"/>
                  </a:lnTo>
                  <a:lnTo>
                    <a:pt x="544" y="265"/>
                  </a:lnTo>
                  <a:lnTo>
                    <a:pt x="541" y="261"/>
                  </a:lnTo>
                  <a:lnTo>
                    <a:pt x="541" y="250"/>
                  </a:lnTo>
                  <a:lnTo>
                    <a:pt x="546" y="246"/>
                  </a:lnTo>
                  <a:lnTo>
                    <a:pt x="556" y="237"/>
                  </a:lnTo>
                  <a:lnTo>
                    <a:pt x="561" y="237"/>
                  </a:lnTo>
                  <a:lnTo>
                    <a:pt x="566" y="235"/>
                  </a:lnTo>
                  <a:lnTo>
                    <a:pt x="574" y="231"/>
                  </a:lnTo>
                  <a:lnTo>
                    <a:pt x="586" y="226"/>
                  </a:lnTo>
                  <a:lnTo>
                    <a:pt x="589" y="226"/>
                  </a:lnTo>
                  <a:lnTo>
                    <a:pt x="594" y="220"/>
                  </a:lnTo>
                  <a:lnTo>
                    <a:pt x="596" y="201"/>
                  </a:lnTo>
                  <a:lnTo>
                    <a:pt x="599" y="190"/>
                  </a:lnTo>
                  <a:lnTo>
                    <a:pt x="596" y="186"/>
                  </a:lnTo>
                  <a:lnTo>
                    <a:pt x="589" y="179"/>
                  </a:lnTo>
                  <a:lnTo>
                    <a:pt x="576" y="162"/>
                  </a:lnTo>
                  <a:lnTo>
                    <a:pt x="576" y="154"/>
                  </a:lnTo>
                  <a:lnTo>
                    <a:pt x="581" y="145"/>
                  </a:lnTo>
                  <a:lnTo>
                    <a:pt x="586" y="147"/>
                  </a:lnTo>
                  <a:lnTo>
                    <a:pt x="591" y="149"/>
                  </a:lnTo>
                  <a:lnTo>
                    <a:pt x="596" y="149"/>
                  </a:lnTo>
                  <a:lnTo>
                    <a:pt x="612" y="132"/>
                  </a:lnTo>
                  <a:lnTo>
                    <a:pt x="607" y="128"/>
                  </a:lnTo>
                  <a:lnTo>
                    <a:pt x="596" y="121"/>
                  </a:lnTo>
                  <a:lnTo>
                    <a:pt x="586" y="115"/>
                  </a:lnTo>
                  <a:lnTo>
                    <a:pt x="581" y="107"/>
                  </a:lnTo>
                  <a:lnTo>
                    <a:pt x="586" y="102"/>
                  </a:lnTo>
                  <a:lnTo>
                    <a:pt x="586" y="98"/>
                  </a:lnTo>
                  <a:lnTo>
                    <a:pt x="574" y="100"/>
                  </a:lnTo>
                  <a:lnTo>
                    <a:pt x="569" y="102"/>
                  </a:lnTo>
                  <a:lnTo>
                    <a:pt x="561" y="102"/>
                  </a:lnTo>
                  <a:lnTo>
                    <a:pt x="559" y="107"/>
                  </a:lnTo>
                  <a:lnTo>
                    <a:pt x="561" y="111"/>
                  </a:lnTo>
                  <a:lnTo>
                    <a:pt x="569" y="111"/>
                  </a:lnTo>
                  <a:lnTo>
                    <a:pt x="571" y="117"/>
                  </a:lnTo>
                  <a:lnTo>
                    <a:pt x="571" y="126"/>
                  </a:lnTo>
                  <a:lnTo>
                    <a:pt x="566" y="126"/>
                  </a:lnTo>
                  <a:lnTo>
                    <a:pt x="556" y="126"/>
                  </a:lnTo>
                  <a:lnTo>
                    <a:pt x="556" y="124"/>
                  </a:lnTo>
                  <a:lnTo>
                    <a:pt x="556" y="115"/>
                  </a:lnTo>
                  <a:lnTo>
                    <a:pt x="549" y="113"/>
                  </a:lnTo>
                  <a:lnTo>
                    <a:pt x="549" y="104"/>
                  </a:lnTo>
                  <a:lnTo>
                    <a:pt x="544" y="102"/>
                  </a:lnTo>
                  <a:lnTo>
                    <a:pt x="539" y="107"/>
                  </a:lnTo>
                  <a:lnTo>
                    <a:pt x="529" y="107"/>
                  </a:lnTo>
                  <a:lnTo>
                    <a:pt x="524" y="111"/>
                  </a:lnTo>
                  <a:lnTo>
                    <a:pt x="524" y="119"/>
                  </a:lnTo>
                  <a:lnTo>
                    <a:pt x="524" y="132"/>
                  </a:lnTo>
                  <a:lnTo>
                    <a:pt x="529" y="141"/>
                  </a:lnTo>
                  <a:lnTo>
                    <a:pt x="534" y="145"/>
                  </a:lnTo>
                  <a:lnTo>
                    <a:pt x="539" y="156"/>
                  </a:lnTo>
                  <a:lnTo>
                    <a:pt x="544" y="156"/>
                  </a:lnTo>
                  <a:lnTo>
                    <a:pt x="549" y="156"/>
                  </a:lnTo>
                  <a:lnTo>
                    <a:pt x="551" y="160"/>
                  </a:lnTo>
                  <a:lnTo>
                    <a:pt x="556" y="164"/>
                  </a:lnTo>
                  <a:lnTo>
                    <a:pt x="554" y="166"/>
                  </a:lnTo>
                  <a:lnTo>
                    <a:pt x="551" y="173"/>
                  </a:lnTo>
                  <a:lnTo>
                    <a:pt x="554" y="181"/>
                  </a:lnTo>
                  <a:lnTo>
                    <a:pt x="561" y="181"/>
                  </a:lnTo>
                  <a:lnTo>
                    <a:pt x="566" y="181"/>
                  </a:lnTo>
                  <a:lnTo>
                    <a:pt x="569" y="184"/>
                  </a:lnTo>
                  <a:lnTo>
                    <a:pt x="566" y="188"/>
                  </a:lnTo>
                  <a:lnTo>
                    <a:pt x="556" y="186"/>
                  </a:lnTo>
                  <a:lnTo>
                    <a:pt x="549" y="184"/>
                  </a:lnTo>
                  <a:lnTo>
                    <a:pt x="544" y="177"/>
                  </a:lnTo>
                  <a:lnTo>
                    <a:pt x="544" y="166"/>
                  </a:lnTo>
                  <a:lnTo>
                    <a:pt x="539" y="162"/>
                  </a:lnTo>
                  <a:lnTo>
                    <a:pt x="531" y="160"/>
                  </a:lnTo>
                  <a:lnTo>
                    <a:pt x="526" y="160"/>
                  </a:lnTo>
                  <a:lnTo>
                    <a:pt x="524" y="156"/>
                  </a:lnTo>
                  <a:lnTo>
                    <a:pt x="516" y="154"/>
                  </a:lnTo>
                  <a:lnTo>
                    <a:pt x="503" y="147"/>
                  </a:lnTo>
                  <a:lnTo>
                    <a:pt x="498" y="139"/>
                  </a:lnTo>
                  <a:lnTo>
                    <a:pt x="498" y="132"/>
                  </a:lnTo>
                  <a:lnTo>
                    <a:pt x="501" y="132"/>
                  </a:lnTo>
                  <a:lnTo>
                    <a:pt x="506" y="128"/>
                  </a:lnTo>
                  <a:lnTo>
                    <a:pt x="506" y="124"/>
                  </a:lnTo>
                  <a:lnTo>
                    <a:pt x="506" y="115"/>
                  </a:lnTo>
                  <a:lnTo>
                    <a:pt x="506" y="107"/>
                  </a:lnTo>
                  <a:lnTo>
                    <a:pt x="513" y="100"/>
                  </a:lnTo>
                  <a:lnTo>
                    <a:pt x="519" y="94"/>
                  </a:lnTo>
                  <a:lnTo>
                    <a:pt x="521" y="89"/>
                  </a:lnTo>
                  <a:lnTo>
                    <a:pt x="526" y="85"/>
                  </a:lnTo>
                  <a:lnTo>
                    <a:pt x="529" y="79"/>
                  </a:lnTo>
                  <a:lnTo>
                    <a:pt x="529" y="72"/>
                  </a:lnTo>
                  <a:lnTo>
                    <a:pt x="534" y="66"/>
                  </a:lnTo>
                  <a:lnTo>
                    <a:pt x="534" y="59"/>
                  </a:lnTo>
                  <a:lnTo>
                    <a:pt x="534" y="53"/>
                  </a:lnTo>
                  <a:lnTo>
                    <a:pt x="529" y="47"/>
                  </a:lnTo>
                  <a:lnTo>
                    <a:pt x="526" y="47"/>
                  </a:lnTo>
                  <a:lnTo>
                    <a:pt x="521" y="49"/>
                  </a:lnTo>
                  <a:lnTo>
                    <a:pt x="521" y="57"/>
                  </a:lnTo>
                  <a:lnTo>
                    <a:pt x="519" y="68"/>
                  </a:lnTo>
                  <a:lnTo>
                    <a:pt x="519" y="77"/>
                  </a:lnTo>
                  <a:lnTo>
                    <a:pt x="513" y="85"/>
                  </a:lnTo>
                  <a:lnTo>
                    <a:pt x="506" y="92"/>
                  </a:lnTo>
                  <a:lnTo>
                    <a:pt x="496" y="92"/>
                  </a:lnTo>
                  <a:lnTo>
                    <a:pt x="483" y="94"/>
                  </a:lnTo>
                  <a:lnTo>
                    <a:pt x="476" y="96"/>
                  </a:lnTo>
                  <a:lnTo>
                    <a:pt x="471" y="98"/>
                  </a:lnTo>
                  <a:lnTo>
                    <a:pt x="468" y="102"/>
                  </a:lnTo>
                  <a:lnTo>
                    <a:pt x="466" y="107"/>
                  </a:lnTo>
                  <a:lnTo>
                    <a:pt x="458" y="109"/>
                  </a:lnTo>
                  <a:lnTo>
                    <a:pt x="453" y="111"/>
                  </a:lnTo>
                  <a:lnTo>
                    <a:pt x="451" y="117"/>
                  </a:lnTo>
                  <a:lnTo>
                    <a:pt x="453" y="121"/>
                  </a:lnTo>
                  <a:lnTo>
                    <a:pt x="458" y="126"/>
                  </a:lnTo>
                  <a:lnTo>
                    <a:pt x="458" y="141"/>
                  </a:lnTo>
                  <a:lnTo>
                    <a:pt x="453" y="151"/>
                  </a:lnTo>
                  <a:lnTo>
                    <a:pt x="456" y="171"/>
                  </a:lnTo>
                  <a:lnTo>
                    <a:pt x="456" y="177"/>
                  </a:lnTo>
                  <a:lnTo>
                    <a:pt x="451" y="181"/>
                  </a:lnTo>
                  <a:lnTo>
                    <a:pt x="441" y="186"/>
                  </a:lnTo>
                  <a:lnTo>
                    <a:pt x="436" y="188"/>
                  </a:lnTo>
                  <a:lnTo>
                    <a:pt x="430" y="196"/>
                  </a:lnTo>
                  <a:lnTo>
                    <a:pt x="428" y="203"/>
                  </a:lnTo>
                  <a:lnTo>
                    <a:pt x="420" y="209"/>
                  </a:lnTo>
                  <a:lnTo>
                    <a:pt x="418" y="220"/>
                  </a:lnTo>
                  <a:lnTo>
                    <a:pt x="418" y="231"/>
                  </a:lnTo>
                  <a:lnTo>
                    <a:pt x="415" y="239"/>
                  </a:lnTo>
                  <a:lnTo>
                    <a:pt x="410" y="246"/>
                  </a:lnTo>
                  <a:lnTo>
                    <a:pt x="405" y="250"/>
                  </a:lnTo>
                  <a:lnTo>
                    <a:pt x="405" y="254"/>
                  </a:lnTo>
                  <a:lnTo>
                    <a:pt x="410" y="256"/>
                  </a:lnTo>
                  <a:lnTo>
                    <a:pt x="420" y="256"/>
                  </a:lnTo>
                  <a:lnTo>
                    <a:pt x="425" y="258"/>
                  </a:lnTo>
                  <a:lnTo>
                    <a:pt x="425" y="263"/>
                  </a:lnTo>
                  <a:lnTo>
                    <a:pt x="433" y="265"/>
                  </a:lnTo>
                  <a:lnTo>
                    <a:pt x="443" y="265"/>
                  </a:lnTo>
                  <a:lnTo>
                    <a:pt x="451" y="263"/>
                  </a:lnTo>
                  <a:lnTo>
                    <a:pt x="458" y="265"/>
                  </a:lnTo>
                  <a:lnTo>
                    <a:pt x="466" y="271"/>
                  </a:lnTo>
                  <a:lnTo>
                    <a:pt x="473" y="280"/>
                  </a:lnTo>
                  <a:lnTo>
                    <a:pt x="476" y="284"/>
                  </a:lnTo>
                  <a:lnTo>
                    <a:pt x="478" y="291"/>
                  </a:lnTo>
                  <a:lnTo>
                    <a:pt x="486" y="297"/>
                  </a:lnTo>
                  <a:lnTo>
                    <a:pt x="486" y="303"/>
                  </a:lnTo>
                  <a:lnTo>
                    <a:pt x="486" y="314"/>
                  </a:lnTo>
                  <a:lnTo>
                    <a:pt x="486" y="321"/>
                  </a:lnTo>
                  <a:lnTo>
                    <a:pt x="488" y="327"/>
                  </a:lnTo>
                  <a:lnTo>
                    <a:pt x="486" y="333"/>
                  </a:lnTo>
                  <a:lnTo>
                    <a:pt x="486" y="340"/>
                  </a:lnTo>
                  <a:lnTo>
                    <a:pt x="478" y="338"/>
                  </a:lnTo>
                  <a:lnTo>
                    <a:pt x="473" y="338"/>
                  </a:lnTo>
                  <a:lnTo>
                    <a:pt x="468" y="346"/>
                  </a:lnTo>
                  <a:lnTo>
                    <a:pt x="463" y="353"/>
                  </a:lnTo>
                  <a:lnTo>
                    <a:pt x="461" y="359"/>
                  </a:lnTo>
                  <a:lnTo>
                    <a:pt x="461" y="365"/>
                  </a:lnTo>
                  <a:lnTo>
                    <a:pt x="466" y="368"/>
                  </a:lnTo>
                  <a:lnTo>
                    <a:pt x="468" y="372"/>
                  </a:lnTo>
                  <a:lnTo>
                    <a:pt x="476" y="376"/>
                  </a:lnTo>
                  <a:lnTo>
                    <a:pt x="483" y="376"/>
                  </a:lnTo>
                  <a:lnTo>
                    <a:pt x="486" y="380"/>
                  </a:lnTo>
                  <a:lnTo>
                    <a:pt x="491" y="383"/>
                  </a:lnTo>
                  <a:lnTo>
                    <a:pt x="491" y="387"/>
                  </a:lnTo>
                  <a:lnTo>
                    <a:pt x="486" y="385"/>
                  </a:lnTo>
                  <a:lnTo>
                    <a:pt x="476" y="383"/>
                  </a:lnTo>
                  <a:lnTo>
                    <a:pt x="468" y="378"/>
                  </a:lnTo>
                  <a:lnTo>
                    <a:pt x="463" y="383"/>
                  </a:lnTo>
                  <a:lnTo>
                    <a:pt x="463" y="378"/>
                  </a:lnTo>
                  <a:lnTo>
                    <a:pt x="458" y="370"/>
                  </a:lnTo>
                  <a:lnTo>
                    <a:pt x="453" y="363"/>
                  </a:lnTo>
                  <a:lnTo>
                    <a:pt x="453" y="359"/>
                  </a:lnTo>
                  <a:lnTo>
                    <a:pt x="458" y="355"/>
                  </a:lnTo>
                  <a:lnTo>
                    <a:pt x="458" y="348"/>
                  </a:lnTo>
                  <a:lnTo>
                    <a:pt x="463" y="342"/>
                  </a:lnTo>
                  <a:lnTo>
                    <a:pt x="468" y="336"/>
                  </a:lnTo>
                  <a:lnTo>
                    <a:pt x="468" y="333"/>
                  </a:lnTo>
                  <a:lnTo>
                    <a:pt x="463" y="329"/>
                  </a:lnTo>
                  <a:lnTo>
                    <a:pt x="471" y="325"/>
                  </a:lnTo>
                  <a:lnTo>
                    <a:pt x="473" y="318"/>
                  </a:lnTo>
                  <a:lnTo>
                    <a:pt x="473" y="312"/>
                  </a:lnTo>
                  <a:lnTo>
                    <a:pt x="468" y="308"/>
                  </a:lnTo>
                  <a:lnTo>
                    <a:pt x="466" y="297"/>
                  </a:lnTo>
                  <a:lnTo>
                    <a:pt x="468" y="288"/>
                  </a:lnTo>
                  <a:lnTo>
                    <a:pt x="463" y="282"/>
                  </a:lnTo>
                  <a:lnTo>
                    <a:pt x="451" y="280"/>
                  </a:lnTo>
                  <a:lnTo>
                    <a:pt x="430" y="278"/>
                  </a:lnTo>
                  <a:lnTo>
                    <a:pt x="418" y="280"/>
                  </a:lnTo>
                  <a:lnTo>
                    <a:pt x="410" y="286"/>
                  </a:lnTo>
                  <a:lnTo>
                    <a:pt x="410" y="293"/>
                  </a:lnTo>
                  <a:lnTo>
                    <a:pt x="403" y="295"/>
                  </a:lnTo>
                  <a:lnTo>
                    <a:pt x="400" y="299"/>
                  </a:lnTo>
                  <a:lnTo>
                    <a:pt x="400" y="308"/>
                  </a:lnTo>
                  <a:lnTo>
                    <a:pt x="403" y="314"/>
                  </a:lnTo>
                  <a:lnTo>
                    <a:pt x="400" y="327"/>
                  </a:lnTo>
                  <a:lnTo>
                    <a:pt x="398" y="336"/>
                  </a:lnTo>
                  <a:lnTo>
                    <a:pt x="390" y="344"/>
                  </a:lnTo>
                  <a:lnTo>
                    <a:pt x="380" y="348"/>
                  </a:lnTo>
                  <a:lnTo>
                    <a:pt x="370" y="353"/>
                  </a:lnTo>
                  <a:lnTo>
                    <a:pt x="363" y="365"/>
                  </a:lnTo>
                  <a:lnTo>
                    <a:pt x="355" y="374"/>
                  </a:lnTo>
                  <a:lnTo>
                    <a:pt x="342" y="378"/>
                  </a:lnTo>
                  <a:lnTo>
                    <a:pt x="332" y="383"/>
                  </a:lnTo>
                  <a:lnTo>
                    <a:pt x="317" y="387"/>
                  </a:lnTo>
                  <a:lnTo>
                    <a:pt x="310" y="387"/>
                  </a:lnTo>
                  <a:lnTo>
                    <a:pt x="305" y="391"/>
                  </a:lnTo>
                  <a:lnTo>
                    <a:pt x="300" y="398"/>
                  </a:lnTo>
                  <a:lnTo>
                    <a:pt x="292" y="402"/>
                  </a:lnTo>
                  <a:lnTo>
                    <a:pt x="285" y="400"/>
                  </a:lnTo>
                  <a:lnTo>
                    <a:pt x="280" y="395"/>
                  </a:lnTo>
                  <a:lnTo>
                    <a:pt x="280" y="389"/>
                  </a:lnTo>
                  <a:lnTo>
                    <a:pt x="267" y="387"/>
                  </a:lnTo>
                  <a:lnTo>
                    <a:pt x="259" y="385"/>
                  </a:lnTo>
                  <a:lnTo>
                    <a:pt x="252" y="380"/>
                  </a:lnTo>
                  <a:lnTo>
                    <a:pt x="244" y="376"/>
                  </a:lnTo>
                  <a:lnTo>
                    <a:pt x="239" y="368"/>
                  </a:lnTo>
                  <a:lnTo>
                    <a:pt x="234" y="361"/>
                  </a:lnTo>
                  <a:lnTo>
                    <a:pt x="232" y="355"/>
                  </a:lnTo>
                  <a:lnTo>
                    <a:pt x="232" y="348"/>
                  </a:lnTo>
                  <a:lnTo>
                    <a:pt x="237" y="348"/>
                  </a:lnTo>
                  <a:lnTo>
                    <a:pt x="239" y="348"/>
                  </a:lnTo>
                  <a:lnTo>
                    <a:pt x="242" y="353"/>
                  </a:lnTo>
                  <a:lnTo>
                    <a:pt x="239" y="357"/>
                  </a:lnTo>
                  <a:lnTo>
                    <a:pt x="239" y="363"/>
                  </a:lnTo>
                  <a:lnTo>
                    <a:pt x="244" y="365"/>
                  </a:lnTo>
                  <a:lnTo>
                    <a:pt x="249" y="363"/>
                  </a:lnTo>
                  <a:lnTo>
                    <a:pt x="254" y="359"/>
                  </a:lnTo>
                  <a:lnTo>
                    <a:pt x="252" y="353"/>
                  </a:lnTo>
                  <a:lnTo>
                    <a:pt x="247" y="344"/>
                  </a:lnTo>
                  <a:lnTo>
                    <a:pt x="252" y="344"/>
                  </a:lnTo>
                  <a:lnTo>
                    <a:pt x="257" y="348"/>
                  </a:lnTo>
                  <a:lnTo>
                    <a:pt x="257" y="353"/>
                  </a:lnTo>
                  <a:lnTo>
                    <a:pt x="259" y="359"/>
                  </a:lnTo>
                  <a:lnTo>
                    <a:pt x="262" y="359"/>
                  </a:lnTo>
                  <a:lnTo>
                    <a:pt x="259" y="365"/>
                  </a:lnTo>
                  <a:lnTo>
                    <a:pt x="259" y="370"/>
                  </a:lnTo>
                  <a:lnTo>
                    <a:pt x="262" y="374"/>
                  </a:lnTo>
                  <a:lnTo>
                    <a:pt x="267" y="374"/>
                  </a:lnTo>
                  <a:lnTo>
                    <a:pt x="275" y="374"/>
                  </a:lnTo>
                  <a:lnTo>
                    <a:pt x="277" y="370"/>
                  </a:lnTo>
                  <a:lnTo>
                    <a:pt x="282" y="372"/>
                  </a:lnTo>
                  <a:lnTo>
                    <a:pt x="290" y="372"/>
                  </a:lnTo>
                  <a:lnTo>
                    <a:pt x="292" y="365"/>
                  </a:lnTo>
                  <a:lnTo>
                    <a:pt x="292" y="359"/>
                  </a:lnTo>
                  <a:lnTo>
                    <a:pt x="292" y="355"/>
                  </a:lnTo>
                  <a:lnTo>
                    <a:pt x="295" y="357"/>
                  </a:lnTo>
                  <a:lnTo>
                    <a:pt x="300" y="361"/>
                  </a:lnTo>
                  <a:lnTo>
                    <a:pt x="305" y="359"/>
                  </a:lnTo>
                  <a:lnTo>
                    <a:pt x="312" y="355"/>
                  </a:lnTo>
                  <a:lnTo>
                    <a:pt x="312" y="348"/>
                  </a:lnTo>
                  <a:lnTo>
                    <a:pt x="320" y="348"/>
                  </a:lnTo>
                  <a:lnTo>
                    <a:pt x="322" y="344"/>
                  </a:lnTo>
                  <a:lnTo>
                    <a:pt x="320" y="342"/>
                  </a:lnTo>
                  <a:lnTo>
                    <a:pt x="322" y="340"/>
                  </a:lnTo>
                  <a:lnTo>
                    <a:pt x="325" y="342"/>
                  </a:lnTo>
                  <a:lnTo>
                    <a:pt x="330" y="340"/>
                  </a:lnTo>
                  <a:lnTo>
                    <a:pt x="332" y="336"/>
                  </a:lnTo>
                  <a:lnTo>
                    <a:pt x="337" y="333"/>
                  </a:lnTo>
                  <a:lnTo>
                    <a:pt x="340" y="329"/>
                  </a:lnTo>
                  <a:lnTo>
                    <a:pt x="345" y="329"/>
                  </a:lnTo>
                  <a:lnTo>
                    <a:pt x="353" y="327"/>
                  </a:lnTo>
                  <a:lnTo>
                    <a:pt x="358" y="325"/>
                  </a:lnTo>
                  <a:lnTo>
                    <a:pt x="363" y="321"/>
                  </a:lnTo>
                  <a:lnTo>
                    <a:pt x="363" y="316"/>
                  </a:lnTo>
                  <a:lnTo>
                    <a:pt x="363" y="310"/>
                  </a:lnTo>
                  <a:lnTo>
                    <a:pt x="365" y="308"/>
                  </a:lnTo>
                  <a:lnTo>
                    <a:pt x="370" y="301"/>
                  </a:lnTo>
                  <a:lnTo>
                    <a:pt x="370" y="295"/>
                  </a:lnTo>
                  <a:lnTo>
                    <a:pt x="378" y="295"/>
                  </a:lnTo>
                  <a:lnTo>
                    <a:pt x="383" y="291"/>
                  </a:lnTo>
                  <a:lnTo>
                    <a:pt x="385" y="284"/>
                  </a:lnTo>
                  <a:lnTo>
                    <a:pt x="385" y="271"/>
                  </a:lnTo>
                  <a:lnTo>
                    <a:pt x="380" y="265"/>
                  </a:lnTo>
                  <a:lnTo>
                    <a:pt x="375" y="261"/>
                  </a:lnTo>
                  <a:lnTo>
                    <a:pt x="375" y="254"/>
                  </a:lnTo>
                  <a:lnTo>
                    <a:pt x="378" y="243"/>
                  </a:lnTo>
                  <a:lnTo>
                    <a:pt x="380" y="239"/>
                  </a:lnTo>
                  <a:lnTo>
                    <a:pt x="385" y="233"/>
                  </a:lnTo>
                  <a:lnTo>
                    <a:pt x="388" y="229"/>
                  </a:lnTo>
                  <a:lnTo>
                    <a:pt x="390" y="222"/>
                  </a:lnTo>
                  <a:lnTo>
                    <a:pt x="393" y="214"/>
                  </a:lnTo>
                  <a:lnTo>
                    <a:pt x="395" y="209"/>
                  </a:lnTo>
                  <a:lnTo>
                    <a:pt x="400" y="207"/>
                  </a:lnTo>
                  <a:lnTo>
                    <a:pt x="403" y="196"/>
                  </a:lnTo>
                  <a:lnTo>
                    <a:pt x="408" y="192"/>
                  </a:lnTo>
                  <a:lnTo>
                    <a:pt x="410" y="184"/>
                  </a:lnTo>
                  <a:lnTo>
                    <a:pt x="410" y="175"/>
                  </a:lnTo>
                  <a:lnTo>
                    <a:pt x="413" y="173"/>
                  </a:lnTo>
                  <a:lnTo>
                    <a:pt x="420" y="171"/>
                  </a:lnTo>
                  <a:lnTo>
                    <a:pt x="423" y="162"/>
                  </a:lnTo>
                  <a:lnTo>
                    <a:pt x="428" y="156"/>
                  </a:lnTo>
                  <a:lnTo>
                    <a:pt x="430" y="151"/>
                  </a:lnTo>
                  <a:lnTo>
                    <a:pt x="430" y="141"/>
                  </a:lnTo>
                  <a:lnTo>
                    <a:pt x="433" y="136"/>
                  </a:lnTo>
                  <a:lnTo>
                    <a:pt x="436" y="128"/>
                  </a:lnTo>
                  <a:lnTo>
                    <a:pt x="433" y="121"/>
                  </a:lnTo>
                  <a:lnTo>
                    <a:pt x="430" y="115"/>
                  </a:lnTo>
                  <a:lnTo>
                    <a:pt x="430" y="107"/>
                  </a:lnTo>
                  <a:lnTo>
                    <a:pt x="433" y="100"/>
                  </a:lnTo>
                  <a:lnTo>
                    <a:pt x="441" y="98"/>
                  </a:lnTo>
                  <a:lnTo>
                    <a:pt x="446" y="92"/>
                  </a:lnTo>
                  <a:lnTo>
                    <a:pt x="451" y="85"/>
                  </a:lnTo>
                  <a:lnTo>
                    <a:pt x="453" y="83"/>
                  </a:lnTo>
                  <a:lnTo>
                    <a:pt x="458" y="77"/>
                  </a:lnTo>
                  <a:lnTo>
                    <a:pt x="466" y="72"/>
                  </a:lnTo>
                  <a:lnTo>
                    <a:pt x="468" y="68"/>
                  </a:lnTo>
                  <a:lnTo>
                    <a:pt x="473" y="66"/>
                  </a:lnTo>
                  <a:lnTo>
                    <a:pt x="473" y="59"/>
                  </a:lnTo>
                  <a:lnTo>
                    <a:pt x="476" y="51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6" y="29"/>
                  </a:lnTo>
                  <a:lnTo>
                    <a:pt x="471" y="32"/>
                  </a:lnTo>
                  <a:lnTo>
                    <a:pt x="468" y="29"/>
                  </a:lnTo>
                  <a:lnTo>
                    <a:pt x="468" y="25"/>
                  </a:lnTo>
                  <a:lnTo>
                    <a:pt x="463" y="19"/>
                  </a:lnTo>
                  <a:lnTo>
                    <a:pt x="451" y="14"/>
                  </a:lnTo>
                  <a:lnTo>
                    <a:pt x="448" y="19"/>
                  </a:lnTo>
                  <a:lnTo>
                    <a:pt x="448" y="12"/>
                  </a:lnTo>
                  <a:lnTo>
                    <a:pt x="438" y="10"/>
                  </a:lnTo>
                  <a:lnTo>
                    <a:pt x="430" y="8"/>
                  </a:lnTo>
                  <a:lnTo>
                    <a:pt x="430" y="6"/>
                  </a:lnTo>
                  <a:lnTo>
                    <a:pt x="430" y="2"/>
                  </a:lnTo>
                  <a:lnTo>
                    <a:pt x="428" y="0"/>
                  </a:lnTo>
                  <a:lnTo>
                    <a:pt x="423" y="2"/>
                  </a:lnTo>
                  <a:lnTo>
                    <a:pt x="415" y="10"/>
                  </a:lnTo>
                  <a:lnTo>
                    <a:pt x="408" y="12"/>
                  </a:lnTo>
                  <a:lnTo>
                    <a:pt x="403" y="17"/>
                  </a:lnTo>
                  <a:lnTo>
                    <a:pt x="400" y="23"/>
                  </a:lnTo>
                  <a:lnTo>
                    <a:pt x="393" y="32"/>
                  </a:lnTo>
                  <a:lnTo>
                    <a:pt x="388" y="38"/>
                  </a:lnTo>
                  <a:lnTo>
                    <a:pt x="383" y="42"/>
                  </a:lnTo>
                  <a:lnTo>
                    <a:pt x="378" y="49"/>
                  </a:lnTo>
                  <a:lnTo>
                    <a:pt x="373" y="55"/>
                  </a:lnTo>
                  <a:lnTo>
                    <a:pt x="365" y="59"/>
                  </a:lnTo>
                  <a:lnTo>
                    <a:pt x="353" y="64"/>
                  </a:lnTo>
                  <a:lnTo>
                    <a:pt x="342" y="66"/>
                  </a:lnTo>
                  <a:lnTo>
                    <a:pt x="325" y="70"/>
                  </a:lnTo>
                  <a:lnTo>
                    <a:pt x="322" y="72"/>
                  </a:lnTo>
                  <a:lnTo>
                    <a:pt x="320" y="77"/>
                  </a:lnTo>
                  <a:lnTo>
                    <a:pt x="320" y="83"/>
                  </a:lnTo>
                  <a:lnTo>
                    <a:pt x="315" y="85"/>
                  </a:lnTo>
                  <a:lnTo>
                    <a:pt x="310" y="87"/>
                  </a:lnTo>
                  <a:lnTo>
                    <a:pt x="307" y="92"/>
                  </a:lnTo>
                  <a:lnTo>
                    <a:pt x="302" y="96"/>
                  </a:lnTo>
                  <a:lnTo>
                    <a:pt x="312" y="96"/>
                  </a:lnTo>
                  <a:lnTo>
                    <a:pt x="317" y="100"/>
                  </a:lnTo>
                  <a:lnTo>
                    <a:pt x="317" y="102"/>
                  </a:lnTo>
                  <a:lnTo>
                    <a:pt x="315" y="107"/>
                  </a:lnTo>
                  <a:lnTo>
                    <a:pt x="307" y="113"/>
                  </a:lnTo>
                  <a:lnTo>
                    <a:pt x="307" y="119"/>
                  </a:lnTo>
                  <a:lnTo>
                    <a:pt x="305" y="124"/>
                  </a:lnTo>
                  <a:lnTo>
                    <a:pt x="300" y="126"/>
                  </a:lnTo>
                  <a:lnTo>
                    <a:pt x="295" y="130"/>
                  </a:lnTo>
                  <a:lnTo>
                    <a:pt x="295" y="143"/>
                  </a:lnTo>
                  <a:lnTo>
                    <a:pt x="290" y="143"/>
                  </a:lnTo>
                  <a:lnTo>
                    <a:pt x="287" y="141"/>
                  </a:lnTo>
                  <a:lnTo>
                    <a:pt x="280" y="139"/>
                  </a:lnTo>
                  <a:lnTo>
                    <a:pt x="280" y="147"/>
                  </a:lnTo>
                  <a:lnTo>
                    <a:pt x="275" y="151"/>
                  </a:lnTo>
                  <a:lnTo>
                    <a:pt x="270" y="160"/>
                  </a:lnTo>
                  <a:lnTo>
                    <a:pt x="272" y="164"/>
                  </a:lnTo>
                  <a:lnTo>
                    <a:pt x="277" y="160"/>
                  </a:lnTo>
                  <a:lnTo>
                    <a:pt x="282" y="158"/>
                  </a:lnTo>
                  <a:lnTo>
                    <a:pt x="282" y="162"/>
                  </a:lnTo>
                  <a:lnTo>
                    <a:pt x="285" y="166"/>
                  </a:lnTo>
                  <a:lnTo>
                    <a:pt x="287" y="173"/>
                  </a:lnTo>
                  <a:lnTo>
                    <a:pt x="290" y="177"/>
                  </a:lnTo>
                  <a:lnTo>
                    <a:pt x="295" y="177"/>
                  </a:lnTo>
                  <a:lnTo>
                    <a:pt x="295" y="179"/>
                  </a:lnTo>
                  <a:lnTo>
                    <a:pt x="292" y="184"/>
                  </a:lnTo>
                  <a:lnTo>
                    <a:pt x="287" y="186"/>
                  </a:lnTo>
                  <a:lnTo>
                    <a:pt x="287" y="192"/>
                  </a:lnTo>
                  <a:lnTo>
                    <a:pt x="285" y="203"/>
                  </a:lnTo>
                  <a:lnTo>
                    <a:pt x="287" y="218"/>
                  </a:lnTo>
                  <a:lnTo>
                    <a:pt x="295" y="220"/>
                  </a:lnTo>
                  <a:lnTo>
                    <a:pt x="295" y="229"/>
                  </a:lnTo>
                  <a:lnTo>
                    <a:pt x="285" y="235"/>
                  </a:lnTo>
                  <a:lnTo>
                    <a:pt x="277" y="239"/>
                  </a:lnTo>
                  <a:lnTo>
                    <a:pt x="270" y="243"/>
                  </a:lnTo>
                  <a:lnTo>
                    <a:pt x="270" y="250"/>
                  </a:lnTo>
                  <a:lnTo>
                    <a:pt x="262" y="252"/>
                  </a:lnTo>
                  <a:lnTo>
                    <a:pt x="259" y="252"/>
                  </a:lnTo>
                  <a:lnTo>
                    <a:pt x="262" y="248"/>
                  </a:lnTo>
                  <a:lnTo>
                    <a:pt x="262" y="241"/>
                  </a:lnTo>
                  <a:lnTo>
                    <a:pt x="259" y="239"/>
                  </a:lnTo>
                  <a:lnTo>
                    <a:pt x="254" y="231"/>
                  </a:lnTo>
                  <a:lnTo>
                    <a:pt x="254" y="218"/>
                  </a:lnTo>
                  <a:lnTo>
                    <a:pt x="252" y="216"/>
                  </a:lnTo>
                  <a:lnTo>
                    <a:pt x="249" y="209"/>
                  </a:lnTo>
                  <a:lnTo>
                    <a:pt x="249" y="201"/>
                  </a:lnTo>
                  <a:lnTo>
                    <a:pt x="242" y="196"/>
                  </a:lnTo>
                  <a:lnTo>
                    <a:pt x="239" y="190"/>
                  </a:lnTo>
                  <a:lnTo>
                    <a:pt x="237" y="184"/>
                  </a:lnTo>
                  <a:lnTo>
                    <a:pt x="232" y="179"/>
                  </a:lnTo>
                  <a:lnTo>
                    <a:pt x="234" y="175"/>
                  </a:lnTo>
                  <a:lnTo>
                    <a:pt x="234" y="171"/>
                  </a:lnTo>
                  <a:lnTo>
                    <a:pt x="232" y="171"/>
                  </a:lnTo>
                  <a:lnTo>
                    <a:pt x="227" y="166"/>
                  </a:lnTo>
                  <a:lnTo>
                    <a:pt x="222" y="166"/>
                  </a:lnTo>
                  <a:lnTo>
                    <a:pt x="209" y="162"/>
                  </a:lnTo>
                  <a:lnTo>
                    <a:pt x="204" y="164"/>
                  </a:lnTo>
                  <a:lnTo>
                    <a:pt x="204" y="169"/>
                  </a:lnTo>
                  <a:lnTo>
                    <a:pt x="209" y="177"/>
                  </a:lnTo>
                  <a:lnTo>
                    <a:pt x="209" y="190"/>
                  </a:lnTo>
                  <a:lnTo>
                    <a:pt x="204" y="199"/>
                  </a:lnTo>
                  <a:lnTo>
                    <a:pt x="199" y="205"/>
                  </a:lnTo>
                  <a:lnTo>
                    <a:pt x="192" y="218"/>
                  </a:lnTo>
                  <a:lnTo>
                    <a:pt x="189" y="222"/>
                  </a:lnTo>
                  <a:lnTo>
                    <a:pt x="199" y="231"/>
                  </a:lnTo>
                  <a:lnTo>
                    <a:pt x="202" y="241"/>
                  </a:lnTo>
                  <a:lnTo>
                    <a:pt x="202" y="250"/>
                  </a:lnTo>
                  <a:lnTo>
                    <a:pt x="194" y="252"/>
                  </a:lnTo>
                  <a:lnTo>
                    <a:pt x="184" y="254"/>
                  </a:lnTo>
                  <a:lnTo>
                    <a:pt x="187" y="256"/>
                  </a:lnTo>
                  <a:lnTo>
                    <a:pt x="194" y="261"/>
                  </a:lnTo>
                  <a:lnTo>
                    <a:pt x="184" y="265"/>
                  </a:lnTo>
                  <a:lnTo>
                    <a:pt x="169" y="267"/>
                  </a:lnTo>
                  <a:lnTo>
                    <a:pt x="159" y="267"/>
                  </a:lnTo>
                  <a:lnTo>
                    <a:pt x="151" y="273"/>
                  </a:lnTo>
                  <a:lnTo>
                    <a:pt x="144" y="278"/>
                  </a:lnTo>
                  <a:lnTo>
                    <a:pt x="131" y="280"/>
                  </a:lnTo>
                  <a:lnTo>
                    <a:pt x="116" y="282"/>
                  </a:lnTo>
                  <a:lnTo>
                    <a:pt x="104" y="282"/>
                  </a:lnTo>
                  <a:lnTo>
                    <a:pt x="93" y="278"/>
                  </a:lnTo>
                  <a:lnTo>
                    <a:pt x="91" y="284"/>
                  </a:lnTo>
                  <a:lnTo>
                    <a:pt x="83" y="291"/>
                  </a:lnTo>
                  <a:lnTo>
                    <a:pt x="76" y="291"/>
                  </a:lnTo>
                  <a:lnTo>
                    <a:pt x="63" y="299"/>
                  </a:lnTo>
                  <a:lnTo>
                    <a:pt x="58" y="303"/>
                  </a:lnTo>
                  <a:lnTo>
                    <a:pt x="36" y="306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744524" y="3919528"/>
              <a:ext cx="284163" cy="409575"/>
            </a:xfrm>
            <a:custGeom>
              <a:avLst/>
              <a:gdLst>
                <a:gd name="T0" fmla="*/ 2147483647 w 174"/>
                <a:gd name="T1" fmla="*/ 2147483647 h 242"/>
                <a:gd name="T2" fmla="*/ 2147483647 w 174"/>
                <a:gd name="T3" fmla="*/ 2147483647 h 242"/>
                <a:gd name="T4" fmla="*/ 2147483647 w 174"/>
                <a:gd name="T5" fmla="*/ 2147483647 h 242"/>
                <a:gd name="T6" fmla="*/ 2147483647 w 174"/>
                <a:gd name="T7" fmla="*/ 2147483647 h 242"/>
                <a:gd name="T8" fmla="*/ 2147483647 w 174"/>
                <a:gd name="T9" fmla="*/ 2147483647 h 242"/>
                <a:gd name="T10" fmla="*/ 2147483647 w 174"/>
                <a:gd name="T11" fmla="*/ 2147483647 h 242"/>
                <a:gd name="T12" fmla="*/ 2147483647 w 174"/>
                <a:gd name="T13" fmla="*/ 2147483647 h 242"/>
                <a:gd name="T14" fmla="*/ 2147483647 w 174"/>
                <a:gd name="T15" fmla="*/ 2147483647 h 242"/>
                <a:gd name="T16" fmla="*/ 2147483647 w 174"/>
                <a:gd name="T17" fmla="*/ 2147483647 h 242"/>
                <a:gd name="T18" fmla="*/ 2147483647 w 174"/>
                <a:gd name="T19" fmla="*/ 2147483647 h 242"/>
                <a:gd name="T20" fmla="*/ 2147483647 w 174"/>
                <a:gd name="T21" fmla="*/ 2147483647 h 242"/>
                <a:gd name="T22" fmla="*/ 2147483647 w 174"/>
                <a:gd name="T23" fmla="*/ 2147483647 h 242"/>
                <a:gd name="T24" fmla="*/ 2147483647 w 174"/>
                <a:gd name="T25" fmla="*/ 2147483647 h 242"/>
                <a:gd name="T26" fmla="*/ 2147483647 w 174"/>
                <a:gd name="T27" fmla="*/ 2147483647 h 242"/>
                <a:gd name="T28" fmla="*/ 2147483647 w 174"/>
                <a:gd name="T29" fmla="*/ 2147483647 h 242"/>
                <a:gd name="T30" fmla="*/ 2147483647 w 174"/>
                <a:gd name="T31" fmla="*/ 0 h 242"/>
                <a:gd name="T32" fmla="*/ 2147483647 w 174"/>
                <a:gd name="T33" fmla="*/ 2147483647 h 242"/>
                <a:gd name="T34" fmla="*/ 2147483647 w 174"/>
                <a:gd name="T35" fmla="*/ 2147483647 h 242"/>
                <a:gd name="T36" fmla="*/ 2147483647 w 174"/>
                <a:gd name="T37" fmla="*/ 2147483647 h 242"/>
                <a:gd name="T38" fmla="*/ 2147483647 w 174"/>
                <a:gd name="T39" fmla="*/ 2147483647 h 242"/>
                <a:gd name="T40" fmla="*/ 2147483647 w 174"/>
                <a:gd name="T41" fmla="*/ 2147483647 h 242"/>
                <a:gd name="T42" fmla="*/ 2147483647 w 174"/>
                <a:gd name="T43" fmla="*/ 2147483647 h 242"/>
                <a:gd name="T44" fmla="*/ 2147483647 w 174"/>
                <a:gd name="T45" fmla="*/ 2147483647 h 242"/>
                <a:gd name="T46" fmla="*/ 2147483647 w 174"/>
                <a:gd name="T47" fmla="*/ 2147483647 h 242"/>
                <a:gd name="T48" fmla="*/ 2147483647 w 174"/>
                <a:gd name="T49" fmla="*/ 2147483647 h 242"/>
                <a:gd name="T50" fmla="*/ 2147483647 w 174"/>
                <a:gd name="T51" fmla="*/ 2147483647 h 242"/>
                <a:gd name="T52" fmla="*/ 2147483647 w 174"/>
                <a:gd name="T53" fmla="*/ 2147483647 h 242"/>
                <a:gd name="T54" fmla="*/ 2147483647 w 174"/>
                <a:gd name="T55" fmla="*/ 2147483647 h 242"/>
                <a:gd name="T56" fmla="*/ 2147483647 w 174"/>
                <a:gd name="T57" fmla="*/ 2147483647 h 242"/>
                <a:gd name="T58" fmla="*/ 2147483647 w 174"/>
                <a:gd name="T59" fmla="*/ 2147483647 h 242"/>
                <a:gd name="T60" fmla="*/ 2147483647 w 174"/>
                <a:gd name="T61" fmla="*/ 2147483647 h 242"/>
                <a:gd name="T62" fmla="*/ 2147483647 w 174"/>
                <a:gd name="T63" fmla="*/ 2147483647 h 242"/>
                <a:gd name="T64" fmla="*/ 2147483647 w 174"/>
                <a:gd name="T65" fmla="*/ 2147483647 h 242"/>
                <a:gd name="T66" fmla="*/ 2147483647 w 174"/>
                <a:gd name="T67" fmla="*/ 2147483647 h 242"/>
                <a:gd name="T68" fmla="*/ 2147483647 w 174"/>
                <a:gd name="T69" fmla="*/ 2147483647 h 242"/>
                <a:gd name="T70" fmla="*/ 2147483647 w 174"/>
                <a:gd name="T71" fmla="*/ 2147483647 h 242"/>
                <a:gd name="T72" fmla="*/ 2147483647 w 174"/>
                <a:gd name="T73" fmla="*/ 2147483647 h 242"/>
                <a:gd name="T74" fmla="*/ 2147483647 w 174"/>
                <a:gd name="T75" fmla="*/ 2147483647 h 242"/>
                <a:gd name="T76" fmla="*/ 2147483647 w 174"/>
                <a:gd name="T77" fmla="*/ 2147483647 h 242"/>
                <a:gd name="T78" fmla="*/ 2147483647 w 174"/>
                <a:gd name="T79" fmla="*/ 2147483647 h 242"/>
                <a:gd name="T80" fmla="*/ 2147483647 w 174"/>
                <a:gd name="T81" fmla="*/ 2147483647 h 242"/>
                <a:gd name="T82" fmla="*/ 2147483647 w 174"/>
                <a:gd name="T83" fmla="*/ 2147483647 h 242"/>
                <a:gd name="T84" fmla="*/ 2147483647 w 174"/>
                <a:gd name="T85" fmla="*/ 2147483647 h 242"/>
                <a:gd name="T86" fmla="*/ 2147483647 w 174"/>
                <a:gd name="T87" fmla="*/ 2147483647 h 242"/>
                <a:gd name="T88" fmla="*/ 2147483647 w 174"/>
                <a:gd name="T89" fmla="*/ 2147483647 h 242"/>
                <a:gd name="T90" fmla="*/ 2147483647 w 174"/>
                <a:gd name="T91" fmla="*/ 2147483647 h 242"/>
                <a:gd name="T92" fmla="*/ 0 w 174"/>
                <a:gd name="T93" fmla="*/ 2147483647 h 242"/>
                <a:gd name="T94" fmla="*/ 2147483647 w 174"/>
                <a:gd name="T95" fmla="*/ 2147483647 h 242"/>
                <a:gd name="T96" fmla="*/ 2147483647 w 174"/>
                <a:gd name="T97" fmla="*/ 2147483647 h 242"/>
                <a:gd name="T98" fmla="*/ 2147483647 w 174"/>
                <a:gd name="T99" fmla="*/ 2147483647 h 242"/>
                <a:gd name="T100" fmla="*/ 2147483647 w 174"/>
                <a:gd name="T101" fmla="*/ 2147483647 h 2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4"/>
                <a:gd name="T154" fmla="*/ 0 h 242"/>
                <a:gd name="T155" fmla="*/ 174 w 174"/>
                <a:gd name="T156" fmla="*/ 242 h 2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4" h="242">
                  <a:moveTo>
                    <a:pt x="53" y="120"/>
                  </a:moveTo>
                  <a:lnTo>
                    <a:pt x="58" y="122"/>
                  </a:lnTo>
                  <a:lnTo>
                    <a:pt x="63" y="114"/>
                  </a:lnTo>
                  <a:lnTo>
                    <a:pt x="73" y="110"/>
                  </a:lnTo>
                  <a:lnTo>
                    <a:pt x="68" y="101"/>
                  </a:lnTo>
                  <a:lnTo>
                    <a:pt x="73" y="97"/>
                  </a:lnTo>
                  <a:lnTo>
                    <a:pt x="76" y="90"/>
                  </a:lnTo>
                  <a:lnTo>
                    <a:pt x="83" y="93"/>
                  </a:lnTo>
                  <a:lnTo>
                    <a:pt x="96" y="88"/>
                  </a:lnTo>
                  <a:lnTo>
                    <a:pt x="103" y="88"/>
                  </a:lnTo>
                  <a:lnTo>
                    <a:pt x="108" y="86"/>
                  </a:lnTo>
                  <a:lnTo>
                    <a:pt x="108" y="75"/>
                  </a:lnTo>
                  <a:lnTo>
                    <a:pt x="103" y="71"/>
                  </a:lnTo>
                  <a:lnTo>
                    <a:pt x="93" y="71"/>
                  </a:lnTo>
                  <a:lnTo>
                    <a:pt x="88" y="67"/>
                  </a:lnTo>
                  <a:lnTo>
                    <a:pt x="93" y="60"/>
                  </a:lnTo>
                  <a:lnTo>
                    <a:pt x="91" y="54"/>
                  </a:lnTo>
                  <a:lnTo>
                    <a:pt x="83" y="50"/>
                  </a:lnTo>
                  <a:lnTo>
                    <a:pt x="83" y="45"/>
                  </a:lnTo>
                  <a:lnTo>
                    <a:pt x="88" y="33"/>
                  </a:lnTo>
                  <a:lnTo>
                    <a:pt x="81" y="28"/>
                  </a:lnTo>
                  <a:lnTo>
                    <a:pt x="76" y="18"/>
                  </a:lnTo>
                  <a:lnTo>
                    <a:pt x="83" y="18"/>
                  </a:lnTo>
                  <a:lnTo>
                    <a:pt x="93" y="26"/>
                  </a:lnTo>
                  <a:lnTo>
                    <a:pt x="98" y="15"/>
                  </a:lnTo>
                  <a:lnTo>
                    <a:pt x="96" y="11"/>
                  </a:lnTo>
                  <a:lnTo>
                    <a:pt x="96" y="5"/>
                  </a:lnTo>
                  <a:lnTo>
                    <a:pt x="103" y="5"/>
                  </a:lnTo>
                  <a:lnTo>
                    <a:pt x="111" y="11"/>
                  </a:lnTo>
                  <a:lnTo>
                    <a:pt x="123" y="11"/>
                  </a:lnTo>
                  <a:lnTo>
                    <a:pt x="128" y="9"/>
                  </a:lnTo>
                  <a:lnTo>
                    <a:pt x="133" y="0"/>
                  </a:lnTo>
                  <a:lnTo>
                    <a:pt x="149" y="15"/>
                  </a:lnTo>
                  <a:lnTo>
                    <a:pt x="161" y="39"/>
                  </a:lnTo>
                  <a:lnTo>
                    <a:pt x="169" y="35"/>
                  </a:lnTo>
                  <a:lnTo>
                    <a:pt x="174" y="43"/>
                  </a:lnTo>
                  <a:lnTo>
                    <a:pt x="169" y="48"/>
                  </a:lnTo>
                  <a:lnTo>
                    <a:pt x="169" y="52"/>
                  </a:lnTo>
                  <a:lnTo>
                    <a:pt x="166" y="56"/>
                  </a:lnTo>
                  <a:lnTo>
                    <a:pt x="159" y="56"/>
                  </a:lnTo>
                  <a:lnTo>
                    <a:pt x="151" y="58"/>
                  </a:lnTo>
                  <a:lnTo>
                    <a:pt x="146" y="65"/>
                  </a:lnTo>
                  <a:lnTo>
                    <a:pt x="146" y="69"/>
                  </a:lnTo>
                  <a:lnTo>
                    <a:pt x="151" y="73"/>
                  </a:lnTo>
                  <a:lnTo>
                    <a:pt x="149" y="80"/>
                  </a:lnTo>
                  <a:lnTo>
                    <a:pt x="146" y="86"/>
                  </a:lnTo>
                  <a:lnTo>
                    <a:pt x="151" y="88"/>
                  </a:lnTo>
                  <a:lnTo>
                    <a:pt x="149" y="97"/>
                  </a:lnTo>
                  <a:lnTo>
                    <a:pt x="144" y="105"/>
                  </a:lnTo>
                  <a:lnTo>
                    <a:pt x="141" y="114"/>
                  </a:lnTo>
                  <a:lnTo>
                    <a:pt x="138" y="120"/>
                  </a:lnTo>
                  <a:lnTo>
                    <a:pt x="128" y="120"/>
                  </a:lnTo>
                  <a:lnTo>
                    <a:pt x="123" y="125"/>
                  </a:lnTo>
                  <a:lnTo>
                    <a:pt x="131" y="125"/>
                  </a:lnTo>
                  <a:lnTo>
                    <a:pt x="141" y="118"/>
                  </a:lnTo>
                  <a:lnTo>
                    <a:pt x="149" y="116"/>
                  </a:lnTo>
                  <a:lnTo>
                    <a:pt x="154" y="118"/>
                  </a:lnTo>
                  <a:lnTo>
                    <a:pt x="141" y="125"/>
                  </a:lnTo>
                  <a:lnTo>
                    <a:pt x="131" y="131"/>
                  </a:lnTo>
                  <a:lnTo>
                    <a:pt x="123" y="131"/>
                  </a:lnTo>
                  <a:lnTo>
                    <a:pt x="116" y="137"/>
                  </a:lnTo>
                  <a:lnTo>
                    <a:pt x="121" y="140"/>
                  </a:lnTo>
                  <a:lnTo>
                    <a:pt x="123" y="144"/>
                  </a:lnTo>
                  <a:lnTo>
                    <a:pt x="118" y="146"/>
                  </a:lnTo>
                  <a:lnTo>
                    <a:pt x="116" y="144"/>
                  </a:lnTo>
                  <a:lnTo>
                    <a:pt x="108" y="146"/>
                  </a:lnTo>
                  <a:lnTo>
                    <a:pt x="103" y="152"/>
                  </a:lnTo>
                  <a:lnTo>
                    <a:pt x="103" y="163"/>
                  </a:lnTo>
                  <a:lnTo>
                    <a:pt x="101" y="170"/>
                  </a:lnTo>
                  <a:lnTo>
                    <a:pt x="98" y="174"/>
                  </a:lnTo>
                  <a:lnTo>
                    <a:pt x="96" y="185"/>
                  </a:lnTo>
                  <a:lnTo>
                    <a:pt x="96" y="197"/>
                  </a:lnTo>
                  <a:lnTo>
                    <a:pt x="91" y="212"/>
                  </a:lnTo>
                  <a:lnTo>
                    <a:pt x="88" y="223"/>
                  </a:lnTo>
                  <a:lnTo>
                    <a:pt x="86" y="234"/>
                  </a:lnTo>
                  <a:lnTo>
                    <a:pt x="81" y="238"/>
                  </a:lnTo>
                  <a:lnTo>
                    <a:pt x="66" y="242"/>
                  </a:lnTo>
                  <a:lnTo>
                    <a:pt x="53" y="242"/>
                  </a:lnTo>
                  <a:lnTo>
                    <a:pt x="45" y="240"/>
                  </a:lnTo>
                  <a:lnTo>
                    <a:pt x="35" y="242"/>
                  </a:lnTo>
                  <a:lnTo>
                    <a:pt x="25" y="236"/>
                  </a:lnTo>
                  <a:lnTo>
                    <a:pt x="18" y="229"/>
                  </a:lnTo>
                  <a:lnTo>
                    <a:pt x="15" y="221"/>
                  </a:lnTo>
                  <a:lnTo>
                    <a:pt x="18" y="212"/>
                  </a:lnTo>
                  <a:lnTo>
                    <a:pt x="20" y="208"/>
                  </a:lnTo>
                  <a:lnTo>
                    <a:pt x="20" y="202"/>
                  </a:lnTo>
                  <a:lnTo>
                    <a:pt x="18" y="189"/>
                  </a:lnTo>
                  <a:lnTo>
                    <a:pt x="20" y="182"/>
                  </a:lnTo>
                  <a:lnTo>
                    <a:pt x="20" y="174"/>
                  </a:lnTo>
                  <a:lnTo>
                    <a:pt x="15" y="167"/>
                  </a:lnTo>
                  <a:lnTo>
                    <a:pt x="10" y="159"/>
                  </a:lnTo>
                  <a:lnTo>
                    <a:pt x="5" y="146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5" y="120"/>
                  </a:lnTo>
                  <a:lnTo>
                    <a:pt x="15" y="118"/>
                  </a:lnTo>
                  <a:lnTo>
                    <a:pt x="18" y="112"/>
                  </a:lnTo>
                  <a:lnTo>
                    <a:pt x="30" y="114"/>
                  </a:lnTo>
                  <a:lnTo>
                    <a:pt x="40" y="110"/>
                  </a:lnTo>
                  <a:lnTo>
                    <a:pt x="45" y="107"/>
                  </a:lnTo>
                  <a:lnTo>
                    <a:pt x="48" y="112"/>
                  </a:lnTo>
                  <a:lnTo>
                    <a:pt x="53" y="12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841362" y="3621078"/>
              <a:ext cx="401637" cy="392113"/>
            </a:xfrm>
            <a:custGeom>
              <a:avLst/>
              <a:gdLst>
                <a:gd name="T0" fmla="*/ 2147483647 w 244"/>
                <a:gd name="T1" fmla="*/ 2147483647 h 231"/>
                <a:gd name="T2" fmla="*/ 2147483647 w 244"/>
                <a:gd name="T3" fmla="*/ 2147483647 h 231"/>
                <a:gd name="T4" fmla="*/ 2147483647 w 244"/>
                <a:gd name="T5" fmla="*/ 2147483647 h 231"/>
                <a:gd name="T6" fmla="*/ 2147483647 w 244"/>
                <a:gd name="T7" fmla="*/ 2147483647 h 231"/>
                <a:gd name="T8" fmla="*/ 2147483647 w 244"/>
                <a:gd name="T9" fmla="*/ 2147483647 h 231"/>
                <a:gd name="T10" fmla="*/ 2147483647 w 244"/>
                <a:gd name="T11" fmla="*/ 2147483647 h 231"/>
                <a:gd name="T12" fmla="*/ 2147483647 w 244"/>
                <a:gd name="T13" fmla="*/ 2147483647 h 231"/>
                <a:gd name="T14" fmla="*/ 2147483647 w 244"/>
                <a:gd name="T15" fmla="*/ 2147483647 h 231"/>
                <a:gd name="T16" fmla="*/ 2147483647 w 244"/>
                <a:gd name="T17" fmla="*/ 2147483647 h 231"/>
                <a:gd name="T18" fmla="*/ 2147483647 w 244"/>
                <a:gd name="T19" fmla="*/ 2147483647 h 231"/>
                <a:gd name="T20" fmla="*/ 0 w 244"/>
                <a:gd name="T21" fmla="*/ 2147483647 h 231"/>
                <a:gd name="T22" fmla="*/ 2147483647 w 244"/>
                <a:gd name="T23" fmla="*/ 2147483647 h 231"/>
                <a:gd name="T24" fmla="*/ 2147483647 w 244"/>
                <a:gd name="T25" fmla="*/ 2147483647 h 231"/>
                <a:gd name="T26" fmla="*/ 2147483647 w 244"/>
                <a:gd name="T27" fmla="*/ 0 h 231"/>
                <a:gd name="T28" fmla="*/ 2147483647 w 244"/>
                <a:gd name="T29" fmla="*/ 2147483647 h 231"/>
                <a:gd name="T30" fmla="*/ 2147483647 w 244"/>
                <a:gd name="T31" fmla="*/ 2147483647 h 231"/>
                <a:gd name="T32" fmla="*/ 2147483647 w 244"/>
                <a:gd name="T33" fmla="*/ 2147483647 h 231"/>
                <a:gd name="T34" fmla="*/ 2147483647 w 244"/>
                <a:gd name="T35" fmla="*/ 2147483647 h 231"/>
                <a:gd name="T36" fmla="*/ 2147483647 w 244"/>
                <a:gd name="T37" fmla="*/ 2147483647 h 231"/>
                <a:gd name="T38" fmla="*/ 2147483647 w 244"/>
                <a:gd name="T39" fmla="*/ 2147483647 h 231"/>
                <a:gd name="T40" fmla="*/ 2147483647 w 244"/>
                <a:gd name="T41" fmla="*/ 2147483647 h 231"/>
                <a:gd name="T42" fmla="*/ 2147483647 w 244"/>
                <a:gd name="T43" fmla="*/ 2147483647 h 231"/>
                <a:gd name="T44" fmla="*/ 2147483647 w 244"/>
                <a:gd name="T45" fmla="*/ 2147483647 h 231"/>
                <a:gd name="T46" fmla="*/ 2147483647 w 244"/>
                <a:gd name="T47" fmla="*/ 2147483647 h 231"/>
                <a:gd name="T48" fmla="*/ 2147483647 w 244"/>
                <a:gd name="T49" fmla="*/ 2147483647 h 231"/>
                <a:gd name="T50" fmla="*/ 2147483647 w 244"/>
                <a:gd name="T51" fmla="*/ 2147483647 h 231"/>
                <a:gd name="T52" fmla="*/ 2147483647 w 244"/>
                <a:gd name="T53" fmla="*/ 2147483647 h 231"/>
                <a:gd name="T54" fmla="*/ 2147483647 w 244"/>
                <a:gd name="T55" fmla="*/ 2147483647 h 231"/>
                <a:gd name="T56" fmla="*/ 2147483647 w 244"/>
                <a:gd name="T57" fmla="*/ 2147483647 h 231"/>
                <a:gd name="T58" fmla="*/ 2147483647 w 244"/>
                <a:gd name="T59" fmla="*/ 2147483647 h 231"/>
                <a:gd name="T60" fmla="*/ 2147483647 w 244"/>
                <a:gd name="T61" fmla="*/ 2147483647 h 231"/>
                <a:gd name="T62" fmla="*/ 2147483647 w 244"/>
                <a:gd name="T63" fmla="*/ 2147483647 h 231"/>
                <a:gd name="T64" fmla="*/ 2147483647 w 244"/>
                <a:gd name="T65" fmla="*/ 2147483647 h 231"/>
                <a:gd name="T66" fmla="*/ 2147483647 w 244"/>
                <a:gd name="T67" fmla="*/ 2147483647 h 231"/>
                <a:gd name="T68" fmla="*/ 2147483647 w 244"/>
                <a:gd name="T69" fmla="*/ 2147483647 h 231"/>
                <a:gd name="T70" fmla="*/ 2147483647 w 244"/>
                <a:gd name="T71" fmla="*/ 2147483647 h 231"/>
                <a:gd name="T72" fmla="*/ 2147483647 w 244"/>
                <a:gd name="T73" fmla="*/ 2147483647 h 231"/>
                <a:gd name="T74" fmla="*/ 2147483647 w 244"/>
                <a:gd name="T75" fmla="*/ 2147483647 h 231"/>
                <a:gd name="T76" fmla="*/ 2147483647 w 244"/>
                <a:gd name="T77" fmla="*/ 2147483647 h 231"/>
                <a:gd name="T78" fmla="*/ 2147483647 w 244"/>
                <a:gd name="T79" fmla="*/ 2147483647 h 231"/>
                <a:gd name="T80" fmla="*/ 2147483647 w 244"/>
                <a:gd name="T81" fmla="*/ 2147483647 h 231"/>
                <a:gd name="T82" fmla="*/ 2147483647 w 244"/>
                <a:gd name="T83" fmla="*/ 2147483647 h 231"/>
                <a:gd name="T84" fmla="*/ 2147483647 w 244"/>
                <a:gd name="T85" fmla="*/ 2147483647 h 231"/>
                <a:gd name="T86" fmla="*/ 2147483647 w 244"/>
                <a:gd name="T87" fmla="*/ 2147483647 h 231"/>
                <a:gd name="T88" fmla="*/ 2147483647 w 244"/>
                <a:gd name="T89" fmla="*/ 2147483647 h 231"/>
                <a:gd name="T90" fmla="*/ 2147483647 w 244"/>
                <a:gd name="T91" fmla="*/ 2147483647 h 231"/>
                <a:gd name="T92" fmla="*/ 2147483647 w 244"/>
                <a:gd name="T93" fmla="*/ 2147483647 h 231"/>
                <a:gd name="T94" fmla="*/ 2147483647 w 244"/>
                <a:gd name="T95" fmla="*/ 2147483647 h 231"/>
                <a:gd name="T96" fmla="*/ 2147483647 w 244"/>
                <a:gd name="T97" fmla="*/ 2147483647 h 231"/>
                <a:gd name="T98" fmla="*/ 2147483647 w 244"/>
                <a:gd name="T99" fmla="*/ 2147483647 h 231"/>
                <a:gd name="T100" fmla="*/ 2147483647 w 244"/>
                <a:gd name="T101" fmla="*/ 2147483647 h 231"/>
                <a:gd name="T102" fmla="*/ 2147483647 w 244"/>
                <a:gd name="T103" fmla="*/ 2147483647 h 2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4"/>
                <a:gd name="T157" fmla="*/ 0 h 231"/>
                <a:gd name="T158" fmla="*/ 244 w 244"/>
                <a:gd name="T159" fmla="*/ 231 h 2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4" h="231">
                  <a:moveTo>
                    <a:pt x="75" y="177"/>
                  </a:moveTo>
                  <a:lnTo>
                    <a:pt x="86" y="171"/>
                  </a:lnTo>
                  <a:lnTo>
                    <a:pt x="86" y="162"/>
                  </a:lnTo>
                  <a:lnTo>
                    <a:pt x="75" y="148"/>
                  </a:lnTo>
                  <a:lnTo>
                    <a:pt x="63" y="118"/>
                  </a:lnTo>
                  <a:lnTo>
                    <a:pt x="60" y="105"/>
                  </a:lnTo>
                  <a:lnTo>
                    <a:pt x="65" y="96"/>
                  </a:lnTo>
                  <a:lnTo>
                    <a:pt x="65" y="85"/>
                  </a:lnTo>
                  <a:lnTo>
                    <a:pt x="63" y="75"/>
                  </a:lnTo>
                  <a:lnTo>
                    <a:pt x="55" y="70"/>
                  </a:lnTo>
                  <a:lnTo>
                    <a:pt x="55" y="60"/>
                  </a:lnTo>
                  <a:lnTo>
                    <a:pt x="55" y="51"/>
                  </a:lnTo>
                  <a:lnTo>
                    <a:pt x="48" y="41"/>
                  </a:lnTo>
                  <a:lnTo>
                    <a:pt x="38" y="41"/>
                  </a:lnTo>
                  <a:lnTo>
                    <a:pt x="25" y="38"/>
                  </a:lnTo>
                  <a:lnTo>
                    <a:pt x="23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15" y="28"/>
                  </a:lnTo>
                  <a:lnTo>
                    <a:pt x="10" y="30"/>
                  </a:lnTo>
                  <a:lnTo>
                    <a:pt x="3" y="21"/>
                  </a:lnTo>
                  <a:lnTo>
                    <a:pt x="0" y="11"/>
                  </a:lnTo>
                  <a:lnTo>
                    <a:pt x="8" y="4"/>
                  </a:lnTo>
                  <a:lnTo>
                    <a:pt x="13" y="2"/>
                  </a:lnTo>
                  <a:lnTo>
                    <a:pt x="30" y="8"/>
                  </a:lnTo>
                  <a:lnTo>
                    <a:pt x="35" y="11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50" y="11"/>
                  </a:lnTo>
                  <a:lnTo>
                    <a:pt x="50" y="21"/>
                  </a:lnTo>
                  <a:lnTo>
                    <a:pt x="58" y="26"/>
                  </a:lnTo>
                  <a:lnTo>
                    <a:pt x="60" y="36"/>
                  </a:lnTo>
                  <a:lnTo>
                    <a:pt x="63" y="51"/>
                  </a:lnTo>
                  <a:lnTo>
                    <a:pt x="65" y="60"/>
                  </a:lnTo>
                  <a:lnTo>
                    <a:pt x="86" y="62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101" y="64"/>
                  </a:lnTo>
                  <a:lnTo>
                    <a:pt x="98" y="58"/>
                  </a:lnTo>
                  <a:lnTo>
                    <a:pt x="108" y="51"/>
                  </a:lnTo>
                  <a:lnTo>
                    <a:pt x="121" y="58"/>
                  </a:lnTo>
                  <a:lnTo>
                    <a:pt x="131" y="53"/>
                  </a:lnTo>
                  <a:lnTo>
                    <a:pt x="146" y="43"/>
                  </a:lnTo>
                  <a:lnTo>
                    <a:pt x="156" y="36"/>
                  </a:lnTo>
                  <a:lnTo>
                    <a:pt x="153" y="28"/>
                  </a:lnTo>
                  <a:lnTo>
                    <a:pt x="148" y="26"/>
                  </a:lnTo>
                  <a:lnTo>
                    <a:pt x="136" y="28"/>
                  </a:lnTo>
                  <a:lnTo>
                    <a:pt x="133" y="26"/>
                  </a:lnTo>
                  <a:lnTo>
                    <a:pt x="138" y="17"/>
                  </a:lnTo>
                  <a:lnTo>
                    <a:pt x="146" y="11"/>
                  </a:lnTo>
                  <a:lnTo>
                    <a:pt x="146" y="4"/>
                  </a:lnTo>
                  <a:lnTo>
                    <a:pt x="158" y="8"/>
                  </a:lnTo>
                  <a:lnTo>
                    <a:pt x="171" y="11"/>
                  </a:lnTo>
                  <a:lnTo>
                    <a:pt x="174" y="17"/>
                  </a:lnTo>
                  <a:lnTo>
                    <a:pt x="181" y="15"/>
                  </a:lnTo>
                  <a:lnTo>
                    <a:pt x="181" y="4"/>
                  </a:lnTo>
                  <a:lnTo>
                    <a:pt x="191" y="2"/>
                  </a:lnTo>
                  <a:lnTo>
                    <a:pt x="191" y="13"/>
                  </a:lnTo>
                  <a:lnTo>
                    <a:pt x="199" y="19"/>
                  </a:lnTo>
                  <a:lnTo>
                    <a:pt x="206" y="19"/>
                  </a:lnTo>
                  <a:lnTo>
                    <a:pt x="209" y="28"/>
                  </a:lnTo>
                  <a:lnTo>
                    <a:pt x="219" y="38"/>
                  </a:lnTo>
                  <a:lnTo>
                    <a:pt x="216" y="47"/>
                  </a:lnTo>
                  <a:lnTo>
                    <a:pt x="221" y="53"/>
                  </a:lnTo>
                  <a:lnTo>
                    <a:pt x="216" y="60"/>
                  </a:lnTo>
                  <a:lnTo>
                    <a:pt x="214" y="75"/>
                  </a:lnTo>
                  <a:lnTo>
                    <a:pt x="214" y="88"/>
                  </a:lnTo>
                  <a:lnTo>
                    <a:pt x="219" y="94"/>
                  </a:lnTo>
                  <a:lnTo>
                    <a:pt x="231" y="96"/>
                  </a:lnTo>
                  <a:lnTo>
                    <a:pt x="244" y="103"/>
                  </a:lnTo>
                  <a:lnTo>
                    <a:pt x="244" y="109"/>
                  </a:lnTo>
                  <a:lnTo>
                    <a:pt x="239" y="109"/>
                  </a:lnTo>
                  <a:lnTo>
                    <a:pt x="229" y="107"/>
                  </a:lnTo>
                  <a:lnTo>
                    <a:pt x="221" y="105"/>
                  </a:lnTo>
                  <a:lnTo>
                    <a:pt x="216" y="118"/>
                  </a:lnTo>
                  <a:lnTo>
                    <a:pt x="209" y="133"/>
                  </a:lnTo>
                  <a:lnTo>
                    <a:pt x="209" y="141"/>
                  </a:lnTo>
                  <a:lnTo>
                    <a:pt x="211" y="150"/>
                  </a:lnTo>
                  <a:lnTo>
                    <a:pt x="201" y="154"/>
                  </a:lnTo>
                  <a:lnTo>
                    <a:pt x="194" y="150"/>
                  </a:lnTo>
                  <a:lnTo>
                    <a:pt x="186" y="156"/>
                  </a:lnTo>
                  <a:lnTo>
                    <a:pt x="179" y="150"/>
                  </a:lnTo>
                  <a:lnTo>
                    <a:pt x="169" y="150"/>
                  </a:lnTo>
                  <a:lnTo>
                    <a:pt x="174" y="158"/>
                  </a:lnTo>
                  <a:lnTo>
                    <a:pt x="171" y="167"/>
                  </a:lnTo>
                  <a:lnTo>
                    <a:pt x="176" y="177"/>
                  </a:lnTo>
                  <a:lnTo>
                    <a:pt x="166" y="186"/>
                  </a:lnTo>
                  <a:lnTo>
                    <a:pt x="153" y="192"/>
                  </a:lnTo>
                  <a:lnTo>
                    <a:pt x="153" y="199"/>
                  </a:lnTo>
                  <a:lnTo>
                    <a:pt x="163" y="207"/>
                  </a:lnTo>
                  <a:lnTo>
                    <a:pt x="163" y="218"/>
                  </a:lnTo>
                  <a:lnTo>
                    <a:pt x="156" y="220"/>
                  </a:lnTo>
                  <a:lnTo>
                    <a:pt x="151" y="225"/>
                  </a:lnTo>
                  <a:lnTo>
                    <a:pt x="141" y="225"/>
                  </a:lnTo>
                  <a:lnTo>
                    <a:pt x="133" y="231"/>
                  </a:lnTo>
                  <a:lnTo>
                    <a:pt x="121" y="231"/>
                  </a:lnTo>
                  <a:lnTo>
                    <a:pt x="118" y="227"/>
                  </a:lnTo>
                  <a:lnTo>
                    <a:pt x="111" y="229"/>
                  </a:lnTo>
                  <a:lnTo>
                    <a:pt x="111" y="225"/>
                  </a:lnTo>
                  <a:lnTo>
                    <a:pt x="116" y="220"/>
                  </a:lnTo>
                  <a:lnTo>
                    <a:pt x="111" y="212"/>
                  </a:lnTo>
                  <a:lnTo>
                    <a:pt x="103" y="216"/>
                  </a:lnTo>
                  <a:lnTo>
                    <a:pt x="91" y="192"/>
                  </a:lnTo>
                  <a:lnTo>
                    <a:pt x="75" y="177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761987" y="3295641"/>
              <a:ext cx="423862" cy="441325"/>
            </a:xfrm>
            <a:custGeom>
              <a:avLst/>
              <a:gdLst>
                <a:gd name="T0" fmla="*/ 2147483647 w 257"/>
                <a:gd name="T1" fmla="*/ 2147483647 h 261"/>
                <a:gd name="T2" fmla="*/ 2147483647 w 257"/>
                <a:gd name="T3" fmla="*/ 2147483647 h 261"/>
                <a:gd name="T4" fmla="*/ 2147483647 w 257"/>
                <a:gd name="T5" fmla="*/ 2147483647 h 261"/>
                <a:gd name="T6" fmla="*/ 2147483647 w 257"/>
                <a:gd name="T7" fmla="*/ 2147483647 h 261"/>
                <a:gd name="T8" fmla="*/ 2147483647 w 257"/>
                <a:gd name="T9" fmla="*/ 2147483647 h 261"/>
                <a:gd name="T10" fmla="*/ 2147483647 w 257"/>
                <a:gd name="T11" fmla="*/ 2147483647 h 261"/>
                <a:gd name="T12" fmla="*/ 2147483647 w 257"/>
                <a:gd name="T13" fmla="*/ 2147483647 h 261"/>
                <a:gd name="T14" fmla="*/ 2147483647 w 257"/>
                <a:gd name="T15" fmla="*/ 2147483647 h 261"/>
                <a:gd name="T16" fmla="*/ 2147483647 w 257"/>
                <a:gd name="T17" fmla="*/ 2147483647 h 261"/>
                <a:gd name="T18" fmla="*/ 2147483647 w 257"/>
                <a:gd name="T19" fmla="*/ 2147483647 h 261"/>
                <a:gd name="T20" fmla="*/ 2147483647 w 257"/>
                <a:gd name="T21" fmla="*/ 2147483647 h 261"/>
                <a:gd name="T22" fmla="*/ 2147483647 w 257"/>
                <a:gd name="T23" fmla="*/ 2147483647 h 261"/>
                <a:gd name="T24" fmla="*/ 2147483647 w 257"/>
                <a:gd name="T25" fmla="*/ 2147483647 h 261"/>
                <a:gd name="T26" fmla="*/ 2147483647 w 257"/>
                <a:gd name="T27" fmla="*/ 2147483647 h 261"/>
                <a:gd name="T28" fmla="*/ 2147483647 w 257"/>
                <a:gd name="T29" fmla="*/ 2147483647 h 261"/>
                <a:gd name="T30" fmla="*/ 2147483647 w 257"/>
                <a:gd name="T31" fmla="*/ 2147483647 h 261"/>
                <a:gd name="T32" fmla="*/ 2147483647 w 257"/>
                <a:gd name="T33" fmla="*/ 2147483647 h 261"/>
                <a:gd name="T34" fmla="*/ 2147483647 w 257"/>
                <a:gd name="T35" fmla="*/ 2147483647 h 261"/>
                <a:gd name="T36" fmla="*/ 2147483647 w 257"/>
                <a:gd name="T37" fmla="*/ 2147483647 h 261"/>
                <a:gd name="T38" fmla="*/ 2147483647 w 257"/>
                <a:gd name="T39" fmla="*/ 2147483647 h 261"/>
                <a:gd name="T40" fmla="*/ 2147483647 w 257"/>
                <a:gd name="T41" fmla="*/ 2147483647 h 261"/>
                <a:gd name="T42" fmla="*/ 2147483647 w 257"/>
                <a:gd name="T43" fmla="*/ 2147483647 h 261"/>
                <a:gd name="T44" fmla="*/ 2147483647 w 257"/>
                <a:gd name="T45" fmla="*/ 2147483647 h 261"/>
                <a:gd name="T46" fmla="*/ 2147483647 w 257"/>
                <a:gd name="T47" fmla="*/ 2147483647 h 261"/>
                <a:gd name="T48" fmla="*/ 2147483647 w 257"/>
                <a:gd name="T49" fmla="*/ 2147483647 h 261"/>
                <a:gd name="T50" fmla="*/ 2147483647 w 257"/>
                <a:gd name="T51" fmla="*/ 2147483647 h 261"/>
                <a:gd name="T52" fmla="*/ 2147483647 w 257"/>
                <a:gd name="T53" fmla="*/ 2147483647 h 261"/>
                <a:gd name="T54" fmla="*/ 2147483647 w 257"/>
                <a:gd name="T55" fmla="*/ 2147483647 h 261"/>
                <a:gd name="T56" fmla="*/ 2147483647 w 257"/>
                <a:gd name="T57" fmla="*/ 2147483647 h 261"/>
                <a:gd name="T58" fmla="*/ 2147483647 w 257"/>
                <a:gd name="T59" fmla="*/ 2147483647 h 261"/>
                <a:gd name="T60" fmla="*/ 2147483647 w 257"/>
                <a:gd name="T61" fmla="*/ 2147483647 h 261"/>
                <a:gd name="T62" fmla="*/ 2147483647 w 257"/>
                <a:gd name="T63" fmla="*/ 2147483647 h 261"/>
                <a:gd name="T64" fmla="*/ 2147483647 w 257"/>
                <a:gd name="T65" fmla="*/ 2147483647 h 261"/>
                <a:gd name="T66" fmla="*/ 2147483647 w 257"/>
                <a:gd name="T67" fmla="*/ 2147483647 h 261"/>
                <a:gd name="T68" fmla="*/ 2147483647 w 257"/>
                <a:gd name="T69" fmla="*/ 2147483647 h 261"/>
                <a:gd name="T70" fmla="*/ 2147483647 w 257"/>
                <a:gd name="T71" fmla="*/ 2147483647 h 261"/>
                <a:gd name="T72" fmla="*/ 2147483647 w 257"/>
                <a:gd name="T73" fmla="*/ 2147483647 h 261"/>
                <a:gd name="T74" fmla="*/ 2147483647 w 257"/>
                <a:gd name="T75" fmla="*/ 2147483647 h 261"/>
                <a:gd name="T76" fmla="*/ 2147483647 w 257"/>
                <a:gd name="T77" fmla="*/ 2147483647 h 261"/>
                <a:gd name="T78" fmla="*/ 2147483647 w 257"/>
                <a:gd name="T79" fmla="*/ 2147483647 h 261"/>
                <a:gd name="T80" fmla="*/ 2147483647 w 257"/>
                <a:gd name="T81" fmla="*/ 2147483647 h 261"/>
                <a:gd name="T82" fmla="*/ 2147483647 w 257"/>
                <a:gd name="T83" fmla="*/ 2147483647 h 261"/>
                <a:gd name="T84" fmla="*/ 2147483647 w 257"/>
                <a:gd name="T85" fmla="*/ 2147483647 h 261"/>
                <a:gd name="T86" fmla="*/ 2147483647 w 257"/>
                <a:gd name="T87" fmla="*/ 2147483647 h 261"/>
                <a:gd name="T88" fmla="*/ 2147483647 w 257"/>
                <a:gd name="T89" fmla="*/ 2147483647 h 261"/>
                <a:gd name="T90" fmla="*/ 2147483647 w 257"/>
                <a:gd name="T91" fmla="*/ 2147483647 h 261"/>
                <a:gd name="T92" fmla="*/ 2147483647 w 257"/>
                <a:gd name="T93" fmla="*/ 2147483647 h 261"/>
                <a:gd name="T94" fmla="*/ 2147483647 w 257"/>
                <a:gd name="T95" fmla="*/ 2147483647 h 261"/>
                <a:gd name="T96" fmla="*/ 2147483647 w 257"/>
                <a:gd name="T97" fmla="*/ 2147483647 h 261"/>
                <a:gd name="T98" fmla="*/ 2147483647 w 257"/>
                <a:gd name="T99" fmla="*/ 2147483647 h 261"/>
                <a:gd name="T100" fmla="*/ 2147483647 w 257"/>
                <a:gd name="T101" fmla="*/ 2147483647 h 261"/>
                <a:gd name="T102" fmla="*/ 2147483647 w 257"/>
                <a:gd name="T103" fmla="*/ 2147483647 h 261"/>
                <a:gd name="T104" fmla="*/ 2147483647 w 257"/>
                <a:gd name="T105" fmla="*/ 2147483647 h 261"/>
                <a:gd name="T106" fmla="*/ 2147483647 w 257"/>
                <a:gd name="T107" fmla="*/ 2147483647 h 261"/>
                <a:gd name="T108" fmla="*/ 2147483647 w 257"/>
                <a:gd name="T109" fmla="*/ 2147483647 h 261"/>
                <a:gd name="T110" fmla="*/ 2147483647 w 257"/>
                <a:gd name="T111" fmla="*/ 2147483647 h 2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7"/>
                <a:gd name="T169" fmla="*/ 0 h 261"/>
                <a:gd name="T170" fmla="*/ 257 w 257"/>
                <a:gd name="T171" fmla="*/ 261 h 2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7" h="261">
                  <a:moveTo>
                    <a:pt x="186" y="208"/>
                  </a:moveTo>
                  <a:lnTo>
                    <a:pt x="181" y="217"/>
                  </a:lnTo>
                  <a:lnTo>
                    <a:pt x="184" y="219"/>
                  </a:lnTo>
                  <a:lnTo>
                    <a:pt x="196" y="217"/>
                  </a:lnTo>
                  <a:lnTo>
                    <a:pt x="201" y="219"/>
                  </a:lnTo>
                  <a:lnTo>
                    <a:pt x="204" y="227"/>
                  </a:lnTo>
                  <a:lnTo>
                    <a:pt x="194" y="234"/>
                  </a:lnTo>
                  <a:lnTo>
                    <a:pt x="179" y="244"/>
                  </a:lnTo>
                  <a:lnTo>
                    <a:pt x="169" y="249"/>
                  </a:lnTo>
                  <a:lnTo>
                    <a:pt x="156" y="242"/>
                  </a:lnTo>
                  <a:lnTo>
                    <a:pt x="146" y="249"/>
                  </a:lnTo>
                  <a:lnTo>
                    <a:pt x="149" y="255"/>
                  </a:lnTo>
                  <a:lnTo>
                    <a:pt x="141" y="261"/>
                  </a:lnTo>
                  <a:lnTo>
                    <a:pt x="134" y="261"/>
                  </a:lnTo>
                  <a:lnTo>
                    <a:pt x="134" y="253"/>
                  </a:lnTo>
                  <a:lnTo>
                    <a:pt x="113" y="251"/>
                  </a:lnTo>
                  <a:lnTo>
                    <a:pt x="111" y="242"/>
                  </a:lnTo>
                  <a:lnTo>
                    <a:pt x="108" y="227"/>
                  </a:lnTo>
                  <a:lnTo>
                    <a:pt x="106" y="217"/>
                  </a:lnTo>
                  <a:lnTo>
                    <a:pt x="98" y="212"/>
                  </a:lnTo>
                  <a:lnTo>
                    <a:pt x="98" y="202"/>
                  </a:lnTo>
                  <a:lnTo>
                    <a:pt x="93" y="191"/>
                  </a:lnTo>
                  <a:lnTo>
                    <a:pt x="88" y="193"/>
                  </a:lnTo>
                  <a:lnTo>
                    <a:pt x="83" y="202"/>
                  </a:lnTo>
                  <a:lnTo>
                    <a:pt x="78" y="199"/>
                  </a:lnTo>
                  <a:lnTo>
                    <a:pt x="61" y="193"/>
                  </a:lnTo>
                  <a:lnTo>
                    <a:pt x="56" y="195"/>
                  </a:lnTo>
                  <a:lnTo>
                    <a:pt x="48" y="202"/>
                  </a:lnTo>
                  <a:lnTo>
                    <a:pt x="30" y="182"/>
                  </a:lnTo>
                  <a:lnTo>
                    <a:pt x="30" y="172"/>
                  </a:lnTo>
                  <a:lnTo>
                    <a:pt x="38" y="172"/>
                  </a:lnTo>
                  <a:lnTo>
                    <a:pt x="43" y="165"/>
                  </a:lnTo>
                  <a:lnTo>
                    <a:pt x="33" y="159"/>
                  </a:lnTo>
                  <a:lnTo>
                    <a:pt x="23" y="146"/>
                  </a:lnTo>
                  <a:lnTo>
                    <a:pt x="23" y="144"/>
                  </a:lnTo>
                  <a:lnTo>
                    <a:pt x="23" y="135"/>
                  </a:lnTo>
                  <a:lnTo>
                    <a:pt x="28" y="122"/>
                  </a:lnTo>
                  <a:lnTo>
                    <a:pt x="38" y="120"/>
                  </a:lnTo>
                  <a:lnTo>
                    <a:pt x="33" y="105"/>
                  </a:lnTo>
                  <a:lnTo>
                    <a:pt x="25" y="88"/>
                  </a:lnTo>
                  <a:lnTo>
                    <a:pt x="18" y="90"/>
                  </a:lnTo>
                  <a:lnTo>
                    <a:pt x="10" y="95"/>
                  </a:lnTo>
                  <a:lnTo>
                    <a:pt x="3" y="90"/>
                  </a:lnTo>
                  <a:lnTo>
                    <a:pt x="0" y="82"/>
                  </a:lnTo>
                  <a:lnTo>
                    <a:pt x="10" y="75"/>
                  </a:lnTo>
                  <a:lnTo>
                    <a:pt x="10" y="67"/>
                  </a:lnTo>
                  <a:lnTo>
                    <a:pt x="20" y="69"/>
                  </a:lnTo>
                  <a:lnTo>
                    <a:pt x="28" y="75"/>
                  </a:lnTo>
                  <a:lnTo>
                    <a:pt x="33" y="80"/>
                  </a:lnTo>
                  <a:lnTo>
                    <a:pt x="35" y="73"/>
                  </a:lnTo>
                  <a:lnTo>
                    <a:pt x="40" y="67"/>
                  </a:lnTo>
                  <a:lnTo>
                    <a:pt x="38" y="58"/>
                  </a:lnTo>
                  <a:lnTo>
                    <a:pt x="33" y="56"/>
                  </a:lnTo>
                  <a:lnTo>
                    <a:pt x="23" y="52"/>
                  </a:lnTo>
                  <a:lnTo>
                    <a:pt x="18" y="50"/>
                  </a:lnTo>
                  <a:lnTo>
                    <a:pt x="15" y="41"/>
                  </a:lnTo>
                  <a:lnTo>
                    <a:pt x="5" y="37"/>
                  </a:lnTo>
                  <a:lnTo>
                    <a:pt x="18" y="37"/>
                  </a:lnTo>
                  <a:lnTo>
                    <a:pt x="18" y="28"/>
                  </a:lnTo>
                  <a:lnTo>
                    <a:pt x="28" y="28"/>
                  </a:lnTo>
                  <a:lnTo>
                    <a:pt x="33" y="24"/>
                  </a:lnTo>
                  <a:lnTo>
                    <a:pt x="40" y="24"/>
                  </a:lnTo>
                  <a:lnTo>
                    <a:pt x="51" y="32"/>
                  </a:lnTo>
                  <a:lnTo>
                    <a:pt x="58" y="32"/>
                  </a:lnTo>
                  <a:lnTo>
                    <a:pt x="66" y="32"/>
                  </a:lnTo>
                  <a:lnTo>
                    <a:pt x="73" y="43"/>
                  </a:lnTo>
                  <a:lnTo>
                    <a:pt x="86" y="58"/>
                  </a:lnTo>
                  <a:lnTo>
                    <a:pt x="96" y="60"/>
                  </a:lnTo>
                  <a:lnTo>
                    <a:pt x="101" y="54"/>
                  </a:lnTo>
                  <a:lnTo>
                    <a:pt x="113" y="54"/>
                  </a:lnTo>
                  <a:lnTo>
                    <a:pt x="113" y="43"/>
                  </a:lnTo>
                  <a:lnTo>
                    <a:pt x="121" y="43"/>
                  </a:lnTo>
                  <a:lnTo>
                    <a:pt x="123" y="37"/>
                  </a:lnTo>
                  <a:lnTo>
                    <a:pt x="123" y="26"/>
                  </a:lnTo>
                  <a:lnTo>
                    <a:pt x="128" y="20"/>
                  </a:lnTo>
                  <a:lnTo>
                    <a:pt x="139" y="22"/>
                  </a:lnTo>
                  <a:lnTo>
                    <a:pt x="149" y="32"/>
                  </a:lnTo>
                  <a:lnTo>
                    <a:pt x="154" y="28"/>
                  </a:lnTo>
                  <a:lnTo>
                    <a:pt x="149" y="22"/>
                  </a:lnTo>
                  <a:lnTo>
                    <a:pt x="149" y="17"/>
                  </a:lnTo>
                  <a:lnTo>
                    <a:pt x="161" y="20"/>
                  </a:lnTo>
                  <a:lnTo>
                    <a:pt x="174" y="17"/>
                  </a:lnTo>
                  <a:lnTo>
                    <a:pt x="179" y="11"/>
                  </a:lnTo>
                  <a:lnTo>
                    <a:pt x="181" y="0"/>
                  </a:lnTo>
                  <a:lnTo>
                    <a:pt x="201" y="13"/>
                  </a:lnTo>
                  <a:lnTo>
                    <a:pt x="214" y="24"/>
                  </a:lnTo>
                  <a:lnTo>
                    <a:pt x="219" y="24"/>
                  </a:lnTo>
                  <a:lnTo>
                    <a:pt x="232" y="15"/>
                  </a:lnTo>
                  <a:lnTo>
                    <a:pt x="237" y="15"/>
                  </a:lnTo>
                  <a:lnTo>
                    <a:pt x="244" y="22"/>
                  </a:lnTo>
                  <a:lnTo>
                    <a:pt x="254" y="17"/>
                  </a:lnTo>
                  <a:lnTo>
                    <a:pt x="257" y="26"/>
                  </a:lnTo>
                  <a:lnTo>
                    <a:pt x="254" y="60"/>
                  </a:lnTo>
                  <a:lnTo>
                    <a:pt x="247" y="67"/>
                  </a:lnTo>
                  <a:lnTo>
                    <a:pt x="237" y="67"/>
                  </a:lnTo>
                  <a:lnTo>
                    <a:pt x="229" y="80"/>
                  </a:lnTo>
                  <a:lnTo>
                    <a:pt x="232" y="88"/>
                  </a:lnTo>
                  <a:lnTo>
                    <a:pt x="227" y="97"/>
                  </a:lnTo>
                  <a:lnTo>
                    <a:pt x="217" y="112"/>
                  </a:lnTo>
                  <a:lnTo>
                    <a:pt x="209" y="118"/>
                  </a:lnTo>
                  <a:lnTo>
                    <a:pt x="191" y="112"/>
                  </a:lnTo>
                  <a:lnTo>
                    <a:pt x="181" y="122"/>
                  </a:lnTo>
                  <a:lnTo>
                    <a:pt x="169" y="131"/>
                  </a:lnTo>
                  <a:lnTo>
                    <a:pt x="171" y="137"/>
                  </a:lnTo>
                  <a:lnTo>
                    <a:pt x="179" y="144"/>
                  </a:lnTo>
                  <a:lnTo>
                    <a:pt x="171" y="154"/>
                  </a:lnTo>
                  <a:lnTo>
                    <a:pt x="169" y="163"/>
                  </a:lnTo>
                  <a:lnTo>
                    <a:pt x="161" y="178"/>
                  </a:lnTo>
                  <a:lnTo>
                    <a:pt x="169" y="180"/>
                  </a:lnTo>
                  <a:lnTo>
                    <a:pt x="174" y="191"/>
                  </a:lnTo>
                  <a:lnTo>
                    <a:pt x="184" y="204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619237" y="2941628"/>
              <a:ext cx="463550" cy="261938"/>
            </a:xfrm>
            <a:custGeom>
              <a:avLst/>
              <a:gdLst>
                <a:gd name="T0" fmla="*/ 2147483647 w 282"/>
                <a:gd name="T1" fmla="*/ 2147483647 h 154"/>
                <a:gd name="T2" fmla="*/ 0 w 282"/>
                <a:gd name="T3" fmla="*/ 2147483647 h 154"/>
                <a:gd name="T4" fmla="*/ 2147483647 w 282"/>
                <a:gd name="T5" fmla="*/ 2147483647 h 154"/>
                <a:gd name="T6" fmla="*/ 2147483647 w 282"/>
                <a:gd name="T7" fmla="*/ 2147483647 h 154"/>
                <a:gd name="T8" fmla="*/ 2147483647 w 282"/>
                <a:gd name="T9" fmla="*/ 2147483647 h 154"/>
                <a:gd name="T10" fmla="*/ 2147483647 w 282"/>
                <a:gd name="T11" fmla="*/ 2147483647 h 154"/>
                <a:gd name="T12" fmla="*/ 2147483647 w 282"/>
                <a:gd name="T13" fmla="*/ 2147483647 h 154"/>
                <a:gd name="T14" fmla="*/ 2147483647 w 282"/>
                <a:gd name="T15" fmla="*/ 2147483647 h 154"/>
                <a:gd name="T16" fmla="*/ 2147483647 w 282"/>
                <a:gd name="T17" fmla="*/ 2147483647 h 154"/>
                <a:gd name="T18" fmla="*/ 2147483647 w 282"/>
                <a:gd name="T19" fmla="*/ 2147483647 h 154"/>
                <a:gd name="T20" fmla="*/ 2147483647 w 282"/>
                <a:gd name="T21" fmla="*/ 2147483647 h 154"/>
                <a:gd name="T22" fmla="*/ 2147483647 w 282"/>
                <a:gd name="T23" fmla="*/ 2147483647 h 154"/>
                <a:gd name="T24" fmla="*/ 2147483647 w 282"/>
                <a:gd name="T25" fmla="*/ 2147483647 h 154"/>
                <a:gd name="T26" fmla="*/ 2147483647 w 282"/>
                <a:gd name="T27" fmla="*/ 2147483647 h 154"/>
                <a:gd name="T28" fmla="*/ 2147483647 w 282"/>
                <a:gd name="T29" fmla="*/ 2147483647 h 154"/>
                <a:gd name="T30" fmla="*/ 2147483647 w 282"/>
                <a:gd name="T31" fmla="*/ 2147483647 h 154"/>
                <a:gd name="T32" fmla="*/ 2147483647 w 282"/>
                <a:gd name="T33" fmla="*/ 2147483647 h 154"/>
                <a:gd name="T34" fmla="*/ 2147483647 w 282"/>
                <a:gd name="T35" fmla="*/ 2147483647 h 154"/>
                <a:gd name="T36" fmla="*/ 2147483647 w 282"/>
                <a:gd name="T37" fmla="*/ 2147483647 h 154"/>
                <a:gd name="T38" fmla="*/ 2147483647 w 282"/>
                <a:gd name="T39" fmla="*/ 2147483647 h 154"/>
                <a:gd name="T40" fmla="*/ 2147483647 w 282"/>
                <a:gd name="T41" fmla="*/ 2147483647 h 154"/>
                <a:gd name="T42" fmla="*/ 2147483647 w 282"/>
                <a:gd name="T43" fmla="*/ 2147483647 h 154"/>
                <a:gd name="T44" fmla="*/ 2147483647 w 282"/>
                <a:gd name="T45" fmla="*/ 2147483647 h 154"/>
                <a:gd name="T46" fmla="*/ 2147483647 w 282"/>
                <a:gd name="T47" fmla="*/ 2147483647 h 154"/>
                <a:gd name="T48" fmla="*/ 2147483647 w 282"/>
                <a:gd name="T49" fmla="*/ 2147483647 h 154"/>
                <a:gd name="T50" fmla="*/ 2147483647 w 282"/>
                <a:gd name="T51" fmla="*/ 2147483647 h 154"/>
                <a:gd name="T52" fmla="*/ 2147483647 w 282"/>
                <a:gd name="T53" fmla="*/ 2147483647 h 154"/>
                <a:gd name="T54" fmla="*/ 2147483647 w 282"/>
                <a:gd name="T55" fmla="*/ 2147483647 h 154"/>
                <a:gd name="T56" fmla="*/ 2147483647 w 282"/>
                <a:gd name="T57" fmla="*/ 2147483647 h 154"/>
                <a:gd name="T58" fmla="*/ 2147483647 w 282"/>
                <a:gd name="T59" fmla="*/ 2147483647 h 154"/>
                <a:gd name="T60" fmla="*/ 2147483647 w 282"/>
                <a:gd name="T61" fmla="*/ 2147483647 h 154"/>
                <a:gd name="T62" fmla="*/ 2147483647 w 282"/>
                <a:gd name="T63" fmla="*/ 2147483647 h 154"/>
                <a:gd name="T64" fmla="*/ 2147483647 w 282"/>
                <a:gd name="T65" fmla="*/ 2147483647 h 154"/>
                <a:gd name="T66" fmla="*/ 2147483647 w 282"/>
                <a:gd name="T67" fmla="*/ 2147483647 h 154"/>
                <a:gd name="T68" fmla="*/ 2147483647 w 282"/>
                <a:gd name="T69" fmla="*/ 2147483647 h 154"/>
                <a:gd name="T70" fmla="*/ 2147483647 w 282"/>
                <a:gd name="T71" fmla="*/ 2147483647 h 154"/>
                <a:gd name="T72" fmla="*/ 2147483647 w 282"/>
                <a:gd name="T73" fmla="*/ 2147483647 h 154"/>
                <a:gd name="T74" fmla="*/ 2147483647 w 282"/>
                <a:gd name="T75" fmla="*/ 2147483647 h 154"/>
                <a:gd name="T76" fmla="*/ 2147483647 w 282"/>
                <a:gd name="T77" fmla="*/ 2147483647 h 154"/>
                <a:gd name="T78" fmla="*/ 2147483647 w 282"/>
                <a:gd name="T79" fmla="*/ 2147483647 h 154"/>
                <a:gd name="T80" fmla="*/ 2147483647 w 282"/>
                <a:gd name="T81" fmla="*/ 2147483647 h 154"/>
                <a:gd name="T82" fmla="*/ 2147483647 w 282"/>
                <a:gd name="T83" fmla="*/ 2147483647 h 154"/>
                <a:gd name="T84" fmla="*/ 2147483647 w 282"/>
                <a:gd name="T85" fmla="*/ 2147483647 h 154"/>
                <a:gd name="T86" fmla="*/ 2147483647 w 282"/>
                <a:gd name="T87" fmla="*/ 2147483647 h 1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2"/>
                <a:gd name="T133" fmla="*/ 0 h 154"/>
                <a:gd name="T134" fmla="*/ 282 w 282"/>
                <a:gd name="T135" fmla="*/ 154 h 1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2" h="154">
                  <a:moveTo>
                    <a:pt x="7" y="70"/>
                  </a:moveTo>
                  <a:lnTo>
                    <a:pt x="5" y="62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17" y="40"/>
                  </a:lnTo>
                  <a:lnTo>
                    <a:pt x="30" y="36"/>
                  </a:lnTo>
                  <a:lnTo>
                    <a:pt x="38" y="32"/>
                  </a:lnTo>
                  <a:lnTo>
                    <a:pt x="50" y="32"/>
                  </a:lnTo>
                  <a:lnTo>
                    <a:pt x="58" y="25"/>
                  </a:lnTo>
                  <a:lnTo>
                    <a:pt x="65" y="25"/>
                  </a:lnTo>
                  <a:lnTo>
                    <a:pt x="78" y="27"/>
                  </a:lnTo>
                  <a:lnTo>
                    <a:pt x="85" y="23"/>
                  </a:lnTo>
                  <a:lnTo>
                    <a:pt x="85" y="17"/>
                  </a:lnTo>
                  <a:lnTo>
                    <a:pt x="98" y="12"/>
                  </a:lnTo>
                  <a:lnTo>
                    <a:pt x="103" y="10"/>
                  </a:lnTo>
                  <a:lnTo>
                    <a:pt x="103" y="2"/>
                  </a:lnTo>
                  <a:lnTo>
                    <a:pt x="113" y="2"/>
                  </a:lnTo>
                  <a:lnTo>
                    <a:pt x="123" y="8"/>
                  </a:lnTo>
                  <a:lnTo>
                    <a:pt x="131" y="12"/>
                  </a:lnTo>
                  <a:lnTo>
                    <a:pt x="141" y="10"/>
                  </a:lnTo>
                  <a:lnTo>
                    <a:pt x="146" y="2"/>
                  </a:lnTo>
                  <a:lnTo>
                    <a:pt x="151" y="6"/>
                  </a:lnTo>
                  <a:lnTo>
                    <a:pt x="156" y="0"/>
                  </a:lnTo>
                  <a:lnTo>
                    <a:pt x="163" y="2"/>
                  </a:lnTo>
                  <a:lnTo>
                    <a:pt x="168" y="8"/>
                  </a:lnTo>
                  <a:lnTo>
                    <a:pt x="178" y="10"/>
                  </a:lnTo>
                  <a:lnTo>
                    <a:pt x="206" y="10"/>
                  </a:lnTo>
                  <a:lnTo>
                    <a:pt x="214" y="2"/>
                  </a:lnTo>
                  <a:lnTo>
                    <a:pt x="219" y="0"/>
                  </a:lnTo>
                  <a:lnTo>
                    <a:pt x="231" y="4"/>
                  </a:lnTo>
                  <a:lnTo>
                    <a:pt x="234" y="15"/>
                  </a:lnTo>
                  <a:lnTo>
                    <a:pt x="244" y="19"/>
                  </a:lnTo>
                  <a:lnTo>
                    <a:pt x="256" y="25"/>
                  </a:lnTo>
                  <a:lnTo>
                    <a:pt x="261" y="30"/>
                  </a:lnTo>
                  <a:lnTo>
                    <a:pt x="266" y="40"/>
                  </a:lnTo>
                  <a:lnTo>
                    <a:pt x="276" y="49"/>
                  </a:lnTo>
                  <a:lnTo>
                    <a:pt x="282" y="57"/>
                  </a:lnTo>
                  <a:lnTo>
                    <a:pt x="279" y="66"/>
                  </a:lnTo>
                  <a:lnTo>
                    <a:pt x="269" y="70"/>
                  </a:lnTo>
                  <a:lnTo>
                    <a:pt x="261" y="75"/>
                  </a:lnTo>
                  <a:lnTo>
                    <a:pt x="254" y="70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4" y="70"/>
                  </a:lnTo>
                  <a:lnTo>
                    <a:pt x="231" y="77"/>
                  </a:lnTo>
                  <a:lnTo>
                    <a:pt x="224" y="83"/>
                  </a:lnTo>
                  <a:lnTo>
                    <a:pt x="214" y="90"/>
                  </a:lnTo>
                  <a:lnTo>
                    <a:pt x="201" y="79"/>
                  </a:lnTo>
                  <a:lnTo>
                    <a:pt x="193" y="75"/>
                  </a:lnTo>
                  <a:lnTo>
                    <a:pt x="186" y="81"/>
                  </a:lnTo>
                  <a:lnTo>
                    <a:pt x="178" y="83"/>
                  </a:lnTo>
                  <a:lnTo>
                    <a:pt x="178" y="85"/>
                  </a:lnTo>
                  <a:lnTo>
                    <a:pt x="166" y="79"/>
                  </a:lnTo>
                  <a:lnTo>
                    <a:pt x="161" y="87"/>
                  </a:lnTo>
                  <a:lnTo>
                    <a:pt x="166" y="92"/>
                  </a:lnTo>
                  <a:lnTo>
                    <a:pt x="163" y="98"/>
                  </a:lnTo>
                  <a:lnTo>
                    <a:pt x="158" y="98"/>
                  </a:lnTo>
                  <a:lnTo>
                    <a:pt x="156" y="107"/>
                  </a:lnTo>
                  <a:lnTo>
                    <a:pt x="156" y="115"/>
                  </a:lnTo>
                  <a:lnTo>
                    <a:pt x="148" y="115"/>
                  </a:lnTo>
                  <a:lnTo>
                    <a:pt x="143" y="122"/>
                  </a:lnTo>
                  <a:lnTo>
                    <a:pt x="131" y="126"/>
                  </a:lnTo>
                  <a:lnTo>
                    <a:pt x="133" y="132"/>
                  </a:lnTo>
                  <a:lnTo>
                    <a:pt x="133" y="145"/>
                  </a:lnTo>
                  <a:lnTo>
                    <a:pt x="131" y="147"/>
                  </a:lnTo>
                  <a:lnTo>
                    <a:pt x="123" y="152"/>
                  </a:lnTo>
                  <a:lnTo>
                    <a:pt x="118" y="147"/>
                  </a:lnTo>
                  <a:lnTo>
                    <a:pt x="108" y="154"/>
                  </a:lnTo>
                  <a:lnTo>
                    <a:pt x="100" y="152"/>
                  </a:lnTo>
                  <a:lnTo>
                    <a:pt x="98" y="145"/>
                  </a:lnTo>
                  <a:lnTo>
                    <a:pt x="100" y="141"/>
                  </a:lnTo>
                  <a:lnTo>
                    <a:pt x="93" y="137"/>
                  </a:lnTo>
                  <a:lnTo>
                    <a:pt x="78" y="147"/>
                  </a:lnTo>
                  <a:lnTo>
                    <a:pt x="63" y="143"/>
                  </a:lnTo>
                  <a:lnTo>
                    <a:pt x="58" y="147"/>
                  </a:lnTo>
                  <a:lnTo>
                    <a:pt x="53" y="152"/>
                  </a:lnTo>
                  <a:lnTo>
                    <a:pt x="48" y="154"/>
                  </a:lnTo>
                  <a:lnTo>
                    <a:pt x="43" y="143"/>
                  </a:lnTo>
                  <a:lnTo>
                    <a:pt x="45" y="137"/>
                  </a:lnTo>
                  <a:lnTo>
                    <a:pt x="35" y="134"/>
                  </a:lnTo>
                  <a:lnTo>
                    <a:pt x="35" y="126"/>
                  </a:lnTo>
                  <a:lnTo>
                    <a:pt x="40" y="117"/>
                  </a:lnTo>
                  <a:lnTo>
                    <a:pt x="40" y="107"/>
                  </a:lnTo>
                  <a:lnTo>
                    <a:pt x="35" y="102"/>
                  </a:lnTo>
                  <a:lnTo>
                    <a:pt x="35" y="94"/>
                  </a:lnTo>
                  <a:lnTo>
                    <a:pt x="30" y="87"/>
                  </a:lnTo>
                  <a:lnTo>
                    <a:pt x="20" y="83"/>
                  </a:lnTo>
                  <a:lnTo>
                    <a:pt x="12" y="77"/>
                  </a:lnTo>
                  <a:lnTo>
                    <a:pt x="7" y="70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969949" y="2614603"/>
              <a:ext cx="246063" cy="233363"/>
            </a:xfrm>
            <a:custGeom>
              <a:avLst/>
              <a:gdLst>
                <a:gd name="T0" fmla="*/ 2147483647 w 149"/>
                <a:gd name="T1" fmla="*/ 2147483647 h 139"/>
                <a:gd name="T2" fmla="*/ 2147483647 w 149"/>
                <a:gd name="T3" fmla="*/ 2147483647 h 139"/>
                <a:gd name="T4" fmla="*/ 2147483647 w 149"/>
                <a:gd name="T5" fmla="*/ 2147483647 h 139"/>
                <a:gd name="T6" fmla="*/ 2147483647 w 149"/>
                <a:gd name="T7" fmla="*/ 2147483647 h 139"/>
                <a:gd name="T8" fmla="*/ 2147483647 w 149"/>
                <a:gd name="T9" fmla="*/ 2147483647 h 139"/>
                <a:gd name="T10" fmla="*/ 2147483647 w 149"/>
                <a:gd name="T11" fmla="*/ 2147483647 h 139"/>
                <a:gd name="T12" fmla="*/ 2147483647 w 149"/>
                <a:gd name="T13" fmla="*/ 2147483647 h 139"/>
                <a:gd name="T14" fmla="*/ 2147483647 w 149"/>
                <a:gd name="T15" fmla="*/ 2147483647 h 139"/>
                <a:gd name="T16" fmla="*/ 2147483647 w 149"/>
                <a:gd name="T17" fmla="*/ 2147483647 h 139"/>
                <a:gd name="T18" fmla="*/ 0 w 149"/>
                <a:gd name="T19" fmla="*/ 2147483647 h 139"/>
                <a:gd name="T20" fmla="*/ 2147483647 w 149"/>
                <a:gd name="T21" fmla="*/ 2147483647 h 139"/>
                <a:gd name="T22" fmla="*/ 2147483647 w 149"/>
                <a:gd name="T23" fmla="*/ 2147483647 h 139"/>
                <a:gd name="T24" fmla="*/ 2147483647 w 149"/>
                <a:gd name="T25" fmla="*/ 2147483647 h 139"/>
                <a:gd name="T26" fmla="*/ 2147483647 w 149"/>
                <a:gd name="T27" fmla="*/ 2147483647 h 139"/>
                <a:gd name="T28" fmla="*/ 2147483647 w 149"/>
                <a:gd name="T29" fmla="*/ 0 h 139"/>
                <a:gd name="T30" fmla="*/ 2147483647 w 149"/>
                <a:gd name="T31" fmla="*/ 2147483647 h 139"/>
                <a:gd name="T32" fmla="*/ 2147483647 w 149"/>
                <a:gd name="T33" fmla="*/ 2147483647 h 139"/>
                <a:gd name="T34" fmla="*/ 2147483647 w 149"/>
                <a:gd name="T35" fmla="*/ 2147483647 h 139"/>
                <a:gd name="T36" fmla="*/ 2147483647 w 149"/>
                <a:gd name="T37" fmla="*/ 2147483647 h 139"/>
                <a:gd name="T38" fmla="*/ 2147483647 w 149"/>
                <a:gd name="T39" fmla="*/ 2147483647 h 139"/>
                <a:gd name="T40" fmla="*/ 2147483647 w 149"/>
                <a:gd name="T41" fmla="*/ 2147483647 h 139"/>
                <a:gd name="T42" fmla="*/ 2147483647 w 149"/>
                <a:gd name="T43" fmla="*/ 2147483647 h 139"/>
                <a:gd name="T44" fmla="*/ 2147483647 w 149"/>
                <a:gd name="T45" fmla="*/ 2147483647 h 139"/>
                <a:gd name="T46" fmla="*/ 2147483647 w 149"/>
                <a:gd name="T47" fmla="*/ 2147483647 h 139"/>
                <a:gd name="T48" fmla="*/ 2147483647 w 149"/>
                <a:gd name="T49" fmla="*/ 2147483647 h 139"/>
                <a:gd name="T50" fmla="*/ 2147483647 w 149"/>
                <a:gd name="T51" fmla="*/ 2147483647 h 139"/>
                <a:gd name="T52" fmla="*/ 2147483647 w 149"/>
                <a:gd name="T53" fmla="*/ 2147483647 h 139"/>
                <a:gd name="T54" fmla="*/ 2147483647 w 149"/>
                <a:gd name="T55" fmla="*/ 2147483647 h 139"/>
                <a:gd name="T56" fmla="*/ 2147483647 w 149"/>
                <a:gd name="T57" fmla="*/ 2147483647 h 139"/>
                <a:gd name="T58" fmla="*/ 2147483647 w 149"/>
                <a:gd name="T59" fmla="*/ 2147483647 h 139"/>
                <a:gd name="T60" fmla="*/ 2147483647 w 149"/>
                <a:gd name="T61" fmla="*/ 2147483647 h 139"/>
                <a:gd name="T62" fmla="*/ 2147483647 w 149"/>
                <a:gd name="T63" fmla="*/ 2147483647 h 139"/>
                <a:gd name="T64" fmla="*/ 2147483647 w 149"/>
                <a:gd name="T65" fmla="*/ 2147483647 h 139"/>
                <a:gd name="T66" fmla="*/ 2147483647 w 149"/>
                <a:gd name="T67" fmla="*/ 2147483647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9"/>
                <a:gd name="T103" fmla="*/ 0 h 139"/>
                <a:gd name="T104" fmla="*/ 149 w 149"/>
                <a:gd name="T105" fmla="*/ 139 h 1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9" h="139">
                  <a:moveTo>
                    <a:pt x="78" y="137"/>
                  </a:moveTo>
                  <a:lnTo>
                    <a:pt x="76" y="139"/>
                  </a:lnTo>
                  <a:lnTo>
                    <a:pt x="68" y="137"/>
                  </a:lnTo>
                  <a:lnTo>
                    <a:pt x="61" y="139"/>
                  </a:lnTo>
                  <a:lnTo>
                    <a:pt x="43" y="133"/>
                  </a:lnTo>
                  <a:lnTo>
                    <a:pt x="46" y="126"/>
                  </a:lnTo>
                  <a:lnTo>
                    <a:pt x="53" y="118"/>
                  </a:lnTo>
                  <a:lnTo>
                    <a:pt x="56" y="111"/>
                  </a:lnTo>
                  <a:lnTo>
                    <a:pt x="56" y="103"/>
                  </a:lnTo>
                  <a:lnTo>
                    <a:pt x="51" y="96"/>
                  </a:lnTo>
                  <a:lnTo>
                    <a:pt x="43" y="94"/>
                  </a:lnTo>
                  <a:lnTo>
                    <a:pt x="38" y="92"/>
                  </a:lnTo>
                  <a:lnTo>
                    <a:pt x="41" y="86"/>
                  </a:lnTo>
                  <a:lnTo>
                    <a:pt x="36" y="81"/>
                  </a:lnTo>
                  <a:lnTo>
                    <a:pt x="28" y="75"/>
                  </a:lnTo>
                  <a:lnTo>
                    <a:pt x="26" y="64"/>
                  </a:lnTo>
                  <a:lnTo>
                    <a:pt x="21" y="62"/>
                  </a:lnTo>
                  <a:lnTo>
                    <a:pt x="11" y="62"/>
                  </a:lnTo>
                  <a:lnTo>
                    <a:pt x="3" y="60"/>
                  </a:lnTo>
                  <a:lnTo>
                    <a:pt x="0" y="51"/>
                  </a:lnTo>
                  <a:lnTo>
                    <a:pt x="3" y="41"/>
                  </a:lnTo>
                  <a:lnTo>
                    <a:pt x="8" y="34"/>
                  </a:lnTo>
                  <a:lnTo>
                    <a:pt x="13" y="34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31" y="19"/>
                  </a:lnTo>
                  <a:lnTo>
                    <a:pt x="33" y="17"/>
                  </a:lnTo>
                  <a:lnTo>
                    <a:pt x="36" y="9"/>
                  </a:lnTo>
                  <a:lnTo>
                    <a:pt x="41" y="4"/>
                  </a:lnTo>
                  <a:lnTo>
                    <a:pt x="46" y="0"/>
                  </a:lnTo>
                  <a:lnTo>
                    <a:pt x="53" y="4"/>
                  </a:lnTo>
                  <a:lnTo>
                    <a:pt x="58" y="9"/>
                  </a:lnTo>
                  <a:lnTo>
                    <a:pt x="56" y="19"/>
                  </a:lnTo>
                  <a:lnTo>
                    <a:pt x="56" y="26"/>
                  </a:lnTo>
                  <a:lnTo>
                    <a:pt x="58" y="30"/>
                  </a:lnTo>
                  <a:lnTo>
                    <a:pt x="68" y="34"/>
                  </a:lnTo>
                  <a:lnTo>
                    <a:pt x="78" y="34"/>
                  </a:lnTo>
                  <a:lnTo>
                    <a:pt x="83" y="36"/>
                  </a:lnTo>
                  <a:lnTo>
                    <a:pt x="89" y="39"/>
                  </a:lnTo>
                  <a:lnTo>
                    <a:pt x="96" y="24"/>
                  </a:lnTo>
                  <a:lnTo>
                    <a:pt x="101" y="34"/>
                  </a:lnTo>
                  <a:lnTo>
                    <a:pt x="109" y="32"/>
                  </a:lnTo>
                  <a:lnTo>
                    <a:pt x="124" y="34"/>
                  </a:lnTo>
                  <a:lnTo>
                    <a:pt x="139" y="34"/>
                  </a:lnTo>
                  <a:lnTo>
                    <a:pt x="144" y="32"/>
                  </a:lnTo>
                  <a:lnTo>
                    <a:pt x="146" y="36"/>
                  </a:lnTo>
                  <a:lnTo>
                    <a:pt x="149" y="45"/>
                  </a:lnTo>
                  <a:lnTo>
                    <a:pt x="144" y="51"/>
                  </a:lnTo>
                  <a:lnTo>
                    <a:pt x="146" y="58"/>
                  </a:lnTo>
                  <a:lnTo>
                    <a:pt x="146" y="62"/>
                  </a:lnTo>
                  <a:lnTo>
                    <a:pt x="144" y="69"/>
                  </a:lnTo>
                  <a:lnTo>
                    <a:pt x="144" y="77"/>
                  </a:lnTo>
                  <a:lnTo>
                    <a:pt x="136" y="83"/>
                  </a:lnTo>
                  <a:lnTo>
                    <a:pt x="134" y="90"/>
                  </a:lnTo>
                  <a:lnTo>
                    <a:pt x="141" y="96"/>
                  </a:lnTo>
                  <a:lnTo>
                    <a:pt x="136" y="105"/>
                  </a:lnTo>
                  <a:lnTo>
                    <a:pt x="129" y="111"/>
                  </a:lnTo>
                  <a:lnTo>
                    <a:pt x="126" y="118"/>
                  </a:lnTo>
                  <a:lnTo>
                    <a:pt x="119" y="118"/>
                  </a:lnTo>
                  <a:lnTo>
                    <a:pt x="109" y="111"/>
                  </a:lnTo>
                  <a:lnTo>
                    <a:pt x="104" y="111"/>
                  </a:lnTo>
                  <a:lnTo>
                    <a:pt x="99" y="116"/>
                  </a:lnTo>
                  <a:lnTo>
                    <a:pt x="101" y="122"/>
                  </a:lnTo>
                  <a:lnTo>
                    <a:pt x="99" y="126"/>
                  </a:lnTo>
                  <a:lnTo>
                    <a:pt x="91" y="126"/>
                  </a:lnTo>
                  <a:lnTo>
                    <a:pt x="86" y="126"/>
                  </a:lnTo>
                  <a:lnTo>
                    <a:pt x="76" y="126"/>
                  </a:lnTo>
                  <a:lnTo>
                    <a:pt x="76" y="131"/>
                  </a:lnTo>
                  <a:lnTo>
                    <a:pt x="78" y="137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1527162" y="3060691"/>
              <a:ext cx="266700" cy="228600"/>
            </a:xfrm>
            <a:custGeom>
              <a:avLst/>
              <a:gdLst>
                <a:gd name="T0" fmla="*/ 0 w 164"/>
                <a:gd name="T1" fmla="*/ 2147483647 h 135"/>
                <a:gd name="T2" fmla="*/ 2147483647 w 164"/>
                <a:gd name="T3" fmla="*/ 2147483647 h 135"/>
                <a:gd name="T4" fmla="*/ 2147483647 w 164"/>
                <a:gd name="T5" fmla="*/ 2147483647 h 135"/>
                <a:gd name="T6" fmla="*/ 2147483647 w 164"/>
                <a:gd name="T7" fmla="*/ 2147483647 h 135"/>
                <a:gd name="T8" fmla="*/ 2147483647 w 164"/>
                <a:gd name="T9" fmla="*/ 2147483647 h 135"/>
                <a:gd name="T10" fmla="*/ 2147483647 w 164"/>
                <a:gd name="T11" fmla="*/ 2147483647 h 135"/>
                <a:gd name="T12" fmla="*/ 2147483647 w 164"/>
                <a:gd name="T13" fmla="*/ 2147483647 h 135"/>
                <a:gd name="T14" fmla="*/ 2147483647 w 164"/>
                <a:gd name="T15" fmla="*/ 2147483647 h 135"/>
                <a:gd name="T16" fmla="*/ 2147483647 w 164"/>
                <a:gd name="T17" fmla="*/ 2147483647 h 135"/>
                <a:gd name="T18" fmla="*/ 2147483647 w 164"/>
                <a:gd name="T19" fmla="*/ 2147483647 h 135"/>
                <a:gd name="T20" fmla="*/ 2147483647 w 164"/>
                <a:gd name="T21" fmla="*/ 2147483647 h 135"/>
                <a:gd name="T22" fmla="*/ 2147483647 w 164"/>
                <a:gd name="T23" fmla="*/ 2147483647 h 135"/>
                <a:gd name="T24" fmla="*/ 2147483647 w 164"/>
                <a:gd name="T25" fmla="*/ 2147483647 h 135"/>
                <a:gd name="T26" fmla="*/ 2147483647 w 164"/>
                <a:gd name="T27" fmla="*/ 2147483647 h 135"/>
                <a:gd name="T28" fmla="*/ 2147483647 w 164"/>
                <a:gd name="T29" fmla="*/ 2147483647 h 135"/>
                <a:gd name="T30" fmla="*/ 2147483647 w 164"/>
                <a:gd name="T31" fmla="*/ 0 h 135"/>
                <a:gd name="T32" fmla="*/ 2147483647 w 164"/>
                <a:gd name="T33" fmla="*/ 0 h 135"/>
                <a:gd name="T34" fmla="*/ 2147483647 w 164"/>
                <a:gd name="T35" fmla="*/ 2147483647 h 135"/>
                <a:gd name="T36" fmla="*/ 2147483647 w 164"/>
                <a:gd name="T37" fmla="*/ 2147483647 h 135"/>
                <a:gd name="T38" fmla="*/ 2147483647 w 164"/>
                <a:gd name="T39" fmla="*/ 2147483647 h 135"/>
                <a:gd name="T40" fmla="*/ 2147483647 w 164"/>
                <a:gd name="T41" fmla="*/ 2147483647 h 135"/>
                <a:gd name="T42" fmla="*/ 2147483647 w 164"/>
                <a:gd name="T43" fmla="*/ 2147483647 h 135"/>
                <a:gd name="T44" fmla="*/ 2147483647 w 164"/>
                <a:gd name="T45" fmla="*/ 2147483647 h 135"/>
                <a:gd name="T46" fmla="*/ 2147483647 w 164"/>
                <a:gd name="T47" fmla="*/ 2147483647 h 135"/>
                <a:gd name="T48" fmla="*/ 2147483647 w 164"/>
                <a:gd name="T49" fmla="*/ 2147483647 h 135"/>
                <a:gd name="T50" fmla="*/ 2147483647 w 164"/>
                <a:gd name="T51" fmla="*/ 2147483647 h 135"/>
                <a:gd name="T52" fmla="*/ 2147483647 w 164"/>
                <a:gd name="T53" fmla="*/ 2147483647 h 135"/>
                <a:gd name="T54" fmla="*/ 2147483647 w 164"/>
                <a:gd name="T55" fmla="*/ 2147483647 h 135"/>
                <a:gd name="T56" fmla="*/ 2147483647 w 164"/>
                <a:gd name="T57" fmla="*/ 2147483647 h 135"/>
                <a:gd name="T58" fmla="*/ 2147483647 w 164"/>
                <a:gd name="T59" fmla="*/ 2147483647 h 135"/>
                <a:gd name="T60" fmla="*/ 2147483647 w 164"/>
                <a:gd name="T61" fmla="*/ 2147483647 h 135"/>
                <a:gd name="T62" fmla="*/ 2147483647 w 164"/>
                <a:gd name="T63" fmla="*/ 2147483647 h 135"/>
                <a:gd name="T64" fmla="*/ 2147483647 w 164"/>
                <a:gd name="T65" fmla="*/ 2147483647 h 135"/>
                <a:gd name="T66" fmla="*/ 2147483647 w 164"/>
                <a:gd name="T67" fmla="*/ 2147483647 h 135"/>
                <a:gd name="T68" fmla="*/ 2147483647 w 164"/>
                <a:gd name="T69" fmla="*/ 2147483647 h 135"/>
                <a:gd name="T70" fmla="*/ 2147483647 w 164"/>
                <a:gd name="T71" fmla="*/ 2147483647 h 135"/>
                <a:gd name="T72" fmla="*/ 2147483647 w 164"/>
                <a:gd name="T73" fmla="*/ 2147483647 h 135"/>
                <a:gd name="T74" fmla="*/ 2147483647 w 164"/>
                <a:gd name="T75" fmla="*/ 2147483647 h 135"/>
                <a:gd name="T76" fmla="*/ 2147483647 w 164"/>
                <a:gd name="T77" fmla="*/ 2147483647 h 135"/>
                <a:gd name="T78" fmla="*/ 2147483647 w 164"/>
                <a:gd name="T79" fmla="*/ 2147483647 h 135"/>
                <a:gd name="T80" fmla="*/ 2147483647 w 164"/>
                <a:gd name="T81" fmla="*/ 2147483647 h 135"/>
                <a:gd name="T82" fmla="*/ 2147483647 w 164"/>
                <a:gd name="T83" fmla="*/ 2147483647 h 135"/>
                <a:gd name="T84" fmla="*/ 2147483647 w 164"/>
                <a:gd name="T85" fmla="*/ 2147483647 h 135"/>
                <a:gd name="T86" fmla="*/ 2147483647 w 164"/>
                <a:gd name="T87" fmla="*/ 2147483647 h 135"/>
                <a:gd name="T88" fmla="*/ 2147483647 w 164"/>
                <a:gd name="T89" fmla="*/ 2147483647 h 135"/>
                <a:gd name="T90" fmla="*/ 2147483647 w 164"/>
                <a:gd name="T91" fmla="*/ 2147483647 h 135"/>
                <a:gd name="T92" fmla="*/ 2147483647 w 164"/>
                <a:gd name="T93" fmla="*/ 2147483647 h 135"/>
                <a:gd name="T94" fmla="*/ 2147483647 w 164"/>
                <a:gd name="T95" fmla="*/ 2147483647 h 135"/>
                <a:gd name="T96" fmla="*/ 2147483647 w 164"/>
                <a:gd name="T97" fmla="*/ 2147483647 h 135"/>
                <a:gd name="T98" fmla="*/ 2147483647 w 164"/>
                <a:gd name="T99" fmla="*/ 2147483647 h 135"/>
                <a:gd name="T100" fmla="*/ 2147483647 w 164"/>
                <a:gd name="T101" fmla="*/ 2147483647 h 135"/>
                <a:gd name="T102" fmla="*/ 2147483647 w 164"/>
                <a:gd name="T103" fmla="*/ 2147483647 h 135"/>
                <a:gd name="T104" fmla="*/ 2147483647 w 164"/>
                <a:gd name="T105" fmla="*/ 2147483647 h 135"/>
                <a:gd name="T106" fmla="*/ 2147483647 w 164"/>
                <a:gd name="T107" fmla="*/ 2147483647 h 135"/>
                <a:gd name="T108" fmla="*/ 2147483647 w 164"/>
                <a:gd name="T109" fmla="*/ 2147483647 h 135"/>
                <a:gd name="T110" fmla="*/ 2147483647 w 164"/>
                <a:gd name="T111" fmla="*/ 2147483647 h 135"/>
                <a:gd name="T112" fmla="*/ 2147483647 w 164"/>
                <a:gd name="T113" fmla="*/ 2147483647 h 135"/>
                <a:gd name="T114" fmla="*/ 2147483647 w 164"/>
                <a:gd name="T115" fmla="*/ 2147483647 h 135"/>
                <a:gd name="T116" fmla="*/ 2147483647 w 164"/>
                <a:gd name="T117" fmla="*/ 2147483647 h 135"/>
                <a:gd name="T118" fmla="*/ 2147483647 w 164"/>
                <a:gd name="T119" fmla="*/ 2147483647 h 135"/>
                <a:gd name="T120" fmla="*/ 0 w 164"/>
                <a:gd name="T121" fmla="*/ 2147483647 h 1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4"/>
                <a:gd name="T184" fmla="*/ 0 h 135"/>
                <a:gd name="T185" fmla="*/ 164 w 164"/>
                <a:gd name="T186" fmla="*/ 135 h 1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4" h="135">
                  <a:moveTo>
                    <a:pt x="0" y="37"/>
                  </a:moveTo>
                  <a:lnTo>
                    <a:pt x="11" y="39"/>
                  </a:lnTo>
                  <a:lnTo>
                    <a:pt x="13" y="32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7"/>
                  </a:lnTo>
                  <a:lnTo>
                    <a:pt x="31" y="30"/>
                  </a:lnTo>
                  <a:lnTo>
                    <a:pt x="23" y="26"/>
                  </a:lnTo>
                  <a:lnTo>
                    <a:pt x="21" y="20"/>
                  </a:lnTo>
                  <a:lnTo>
                    <a:pt x="28" y="20"/>
                  </a:lnTo>
                  <a:lnTo>
                    <a:pt x="38" y="26"/>
                  </a:lnTo>
                  <a:lnTo>
                    <a:pt x="43" y="22"/>
                  </a:lnTo>
                  <a:lnTo>
                    <a:pt x="46" y="17"/>
                  </a:lnTo>
                  <a:lnTo>
                    <a:pt x="53" y="11"/>
                  </a:lnTo>
                  <a:lnTo>
                    <a:pt x="51" y="5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7"/>
                  </a:lnTo>
                  <a:lnTo>
                    <a:pt x="76" y="13"/>
                  </a:lnTo>
                  <a:lnTo>
                    <a:pt x="86" y="17"/>
                  </a:lnTo>
                  <a:lnTo>
                    <a:pt x="91" y="24"/>
                  </a:lnTo>
                  <a:lnTo>
                    <a:pt x="91" y="32"/>
                  </a:lnTo>
                  <a:lnTo>
                    <a:pt x="96" y="39"/>
                  </a:lnTo>
                  <a:lnTo>
                    <a:pt x="96" y="49"/>
                  </a:lnTo>
                  <a:lnTo>
                    <a:pt x="91" y="56"/>
                  </a:lnTo>
                  <a:lnTo>
                    <a:pt x="91" y="64"/>
                  </a:lnTo>
                  <a:lnTo>
                    <a:pt x="101" y="67"/>
                  </a:lnTo>
                  <a:lnTo>
                    <a:pt x="99" y="73"/>
                  </a:lnTo>
                  <a:lnTo>
                    <a:pt x="104" y="84"/>
                  </a:lnTo>
                  <a:lnTo>
                    <a:pt x="109" y="82"/>
                  </a:lnTo>
                  <a:lnTo>
                    <a:pt x="114" y="77"/>
                  </a:lnTo>
                  <a:lnTo>
                    <a:pt x="119" y="73"/>
                  </a:lnTo>
                  <a:lnTo>
                    <a:pt x="134" y="77"/>
                  </a:lnTo>
                  <a:lnTo>
                    <a:pt x="149" y="67"/>
                  </a:lnTo>
                  <a:lnTo>
                    <a:pt x="156" y="71"/>
                  </a:lnTo>
                  <a:lnTo>
                    <a:pt x="154" y="75"/>
                  </a:lnTo>
                  <a:lnTo>
                    <a:pt x="156" y="82"/>
                  </a:lnTo>
                  <a:lnTo>
                    <a:pt x="164" y="84"/>
                  </a:lnTo>
                  <a:lnTo>
                    <a:pt x="161" y="92"/>
                  </a:lnTo>
                  <a:lnTo>
                    <a:pt x="159" y="101"/>
                  </a:lnTo>
                  <a:lnTo>
                    <a:pt x="156" y="109"/>
                  </a:lnTo>
                  <a:lnTo>
                    <a:pt x="156" y="122"/>
                  </a:lnTo>
                  <a:lnTo>
                    <a:pt x="146" y="133"/>
                  </a:lnTo>
                  <a:lnTo>
                    <a:pt x="136" y="135"/>
                  </a:lnTo>
                  <a:lnTo>
                    <a:pt x="126" y="131"/>
                  </a:lnTo>
                  <a:lnTo>
                    <a:pt x="109" y="127"/>
                  </a:lnTo>
                  <a:lnTo>
                    <a:pt x="96" y="127"/>
                  </a:lnTo>
                  <a:lnTo>
                    <a:pt x="89" y="120"/>
                  </a:lnTo>
                  <a:lnTo>
                    <a:pt x="83" y="109"/>
                  </a:lnTo>
                  <a:lnTo>
                    <a:pt x="78" y="103"/>
                  </a:lnTo>
                  <a:lnTo>
                    <a:pt x="71" y="99"/>
                  </a:lnTo>
                  <a:lnTo>
                    <a:pt x="66" y="103"/>
                  </a:lnTo>
                  <a:lnTo>
                    <a:pt x="61" y="103"/>
                  </a:lnTo>
                  <a:lnTo>
                    <a:pt x="56" y="101"/>
                  </a:lnTo>
                  <a:lnTo>
                    <a:pt x="43" y="88"/>
                  </a:lnTo>
                  <a:lnTo>
                    <a:pt x="43" y="77"/>
                  </a:lnTo>
                  <a:lnTo>
                    <a:pt x="43" y="69"/>
                  </a:lnTo>
                  <a:lnTo>
                    <a:pt x="38" y="62"/>
                  </a:lnTo>
                  <a:lnTo>
                    <a:pt x="28" y="56"/>
                  </a:lnTo>
                  <a:lnTo>
                    <a:pt x="16" y="5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373174" y="2897178"/>
              <a:ext cx="258763" cy="228600"/>
            </a:xfrm>
            <a:custGeom>
              <a:avLst/>
              <a:gdLst>
                <a:gd name="T0" fmla="*/ 2147483647 w 156"/>
                <a:gd name="T1" fmla="*/ 2147483647 h 135"/>
                <a:gd name="T2" fmla="*/ 2147483647 w 156"/>
                <a:gd name="T3" fmla="*/ 2147483647 h 135"/>
                <a:gd name="T4" fmla="*/ 2147483647 w 156"/>
                <a:gd name="T5" fmla="*/ 2147483647 h 135"/>
                <a:gd name="T6" fmla="*/ 2147483647 w 156"/>
                <a:gd name="T7" fmla="*/ 2147483647 h 135"/>
                <a:gd name="T8" fmla="*/ 2147483647 w 156"/>
                <a:gd name="T9" fmla="*/ 2147483647 h 135"/>
                <a:gd name="T10" fmla="*/ 2147483647 w 156"/>
                <a:gd name="T11" fmla="*/ 2147483647 h 135"/>
                <a:gd name="T12" fmla="*/ 2147483647 w 156"/>
                <a:gd name="T13" fmla="*/ 2147483647 h 135"/>
                <a:gd name="T14" fmla="*/ 2147483647 w 156"/>
                <a:gd name="T15" fmla="*/ 2147483647 h 135"/>
                <a:gd name="T16" fmla="*/ 2147483647 w 156"/>
                <a:gd name="T17" fmla="*/ 2147483647 h 135"/>
                <a:gd name="T18" fmla="*/ 2147483647 w 156"/>
                <a:gd name="T19" fmla="*/ 2147483647 h 135"/>
                <a:gd name="T20" fmla="*/ 2147483647 w 156"/>
                <a:gd name="T21" fmla="*/ 2147483647 h 135"/>
                <a:gd name="T22" fmla="*/ 2147483647 w 156"/>
                <a:gd name="T23" fmla="*/ 2147483647 h 135"/>
                <a:gd name="T24" fmla="*/ 2147483647 w 156"/>
                <a:gd name="T25" fmla="*/ 2147483647 h 135"/>
                <a:gd name="T26" fmla="*/ 2147483647 w 156"/>
                <a:gd name="T27" fmla="*/ 2147483647 h 135"/>
                <a:gd name="T28" fmla="*/ 2147483647 w 156"/>
                <a:gd name="T29" fmla="*/ 2147483647 h 135"/>
                <a:gd name="T30" fmla="*/ 2147483647 w 156"/>
                <a:gd name="T31" fmla="*/ 2147483647 h 135"/>
                <a:gd name="T32" fmla="*/ 2147483647 w 156"/>
                <a:gd name="T33" fmla="*/ 2147483647 h 135"/>
                <a:gd name="T34" fmla="*/ 2147483647 w 156"/>
                <a:gd name="T35" fmla="*/ 2147483647 h 135"/>
                <a:gd name="T36" fmla="*/ 2147483647 w 156"/>
                <a:gd name="T37" fmla="*/ 2147483647 h 135"/>
                <a:gd name="T38" fmla="*/ 2147483647 w 156"/>
                <a:gd name="T39" fmla="*/ 2147483647 h 135"/>
                <a:gd name="T40" fmla="*/ 2147483647 w 156"/>
                <a:gd name="T41" fmla="*/ 2147483647 h 135"/>
                <a:gd name="T42" fmla="*/ 2147483647 w 156"/>
                <a:gd name="T43" fmla="*/ 2147483647 h 135"/>
                <a:gd name="T44" fmla="*/ 2147483647 w 156"/>
                <a:gd name="T45" fmla="*/ 2147483647 h 135"/>
                <a:gd name="T46" fmla="*/ 2147483647 w 156"/>
                <a:gd name="T47" fmla="*/ 2147483647 h 135"/>
                <a:gd name="T48" fmla="*/ 2147483647 w 156"/>
                <a:gd name="T49" fmla="*/ 2147483647 h 135"/>
                <a:gd name="T50" fmla="*/ 2147483647 w 156"/>
                <a:gd name="T51" fmla="*/ 2147483647 h 135"/>
                <a:gd name="T52" fmla="*/ 2147483647 w 156"/>
                <a:gd name="T53" fmla="*/ 2147483647 h 135"/>
                <a:gd name="T54" fmla="*/ 2147483647 w 156"/>
                <a:gd name="T55" fmla="*/ 2147483647 h 135"/>
                <a:gd name="T56" fmla="*/ 2147483647 w 156"/>
                <a:gd name="T57" fmla="*/ 2147483647 h 135"/>
                <a:gd name="T58" fmla="*/ 2147483647 w 156"/>
                <a:gd name="T59" fmla="*/ 2147483647 h 135"/>
                <a:gd name="T60" fmla="*/ 2147483647 w 156"/>
                <a:gd name="T61" fmla="*/ 2147483647 h 135"/>
                <a:gd name="T62" fmla="*/ 2147483647 w 156"/>
                <a:gd name="T63" fmla="*/ 2147483647 h 135"/>
                <a:gd name="T64" fmla="*/ 2147483647 w 156"/>
                <a:gd name="T65" fmla="*/ 2147483647 h 135"/>
                <a:gd name="T66" fmla="*/ 2147483647 w 156"/>
                <a:gd name="T67" fmla="*/ 2147483647 h 135"/>
                <a:gd name="T68" fmla="*/ 2147483647 w 156"/>
                <a:gd name="T69" fmla="*/ 2147483647 h 135"/>
                <a:gd name="T70" fmla="*/ 2147483647 w 156"/>
                <a:gd name="T71" fmla="*/ 2147483647 h 135"/>
                <a:gd name="T72" fmla="*/ 2147483647 w 156"/>
                <a:gd name="T73" fmla="*/ 2147483647 h 135"/>
                <a:gd name="T74" fmla="*/ 2147483647 w 156"/>
                <a:gd name="T75" fmla="*/ 2147483647 h 135"/>
                <a:gd name="T76" fmla="*/ 2147483647 w 156"/>
                <a:gd name="T77" fmla="*/ 2147483647 h 135"/>
                <a:gd name="T78" fmla="*/ 2147483647 w 156"/>
                <a:gd name="T79" fmla="*/ 2147483647 h 135"/>
                <a:gd name="T80" fmla="*/ 2147483647 w 156"/>
                <a:gd name="T81" fmla="*/ 2147483647 h 135"/>
                <a:gd name="T82" fmla="*/ 2147483647 w 156"/>
                <a:gd name="T83" fmla="*/ 2147483647 h 135"/>
                <a:gd name="T84" fmla="*/ 2147483647 w 156"/>
                <a:gd name="T85" fmla="*/ 2147483647 h 135"/>
                <a:gd name="T86" fmla="*/ 2147483647 w 156"/>
                <a:gd name="T87" fmla="*/ 2147483647 h 135"/>
                <a:gd name="T88" fmla="*/ 2147483647 w 156"/>
                <a:gd name="T89" fmla="*/ 2147483647 h 135"/>
                <a:gd name="T90" fmla="*/ 2147483647 w 156"/>
                <a:gd name="T91" fmla="*/ 0 h 135"/>
                <a:gd name="T92" fmla="*/ 2147483647 w 156"/>
                <a:gd name="T93" fmla="*/ 2147483647 h 135"/>
                <a:gd name="T94" fmla="*/ 2147483647 w 156"/>
                <a:gd name="T95" fmla="*/ 2147483647 h 135"/>
                <a:gd name="T96" fmla="*/ 2147483647 w 156"/>
                <a:gd name="T97" fmla="*/ 2147483647 h 135"/>
                <a:gd name="T98" fmla="*/ 2147483647 w 156"/>
                <a:gd name="T99" fmla="*/ 2147483647 h 135"/>
                <a:gd name="T100" fmla="*/ 2147483647 w 156"/>
                <a:gd name="T101" fmla="*/ 2147483647 h 135"/>
                <a:gd name="T102" fmla="*/ 2147483647 w 156"/>
                <a:gd name="T103" fmla="*/ 2147483647 h 135"/>
                <a:gd name="T104" fmla="*/ 2147483647 w 156"/>
                <a:gd name="T105" fmla="*/ 2147483647 h 135"/>
                <a:gd name="T106" fmla="*/ 2147483647 w 156"/>
                <a:gd name="T107" fmla="*/ 2147483647 h 135"/>
                <a:gd name="T108" fmla="*/ 0 w 156"/>
                <a:gd name="T109" fmla="*/ 2147483647 h 135"/>
                <a:gd name="T110" fmla="*/ 2147483647 w 156"/>
                <a:gd name="T111" fmla="*/ 2147483647 h 135"/>
                <a:gd name="T112" fmla="*/ 2147483647 w 156"/>
                <a:gd name="T113" fmla="*/ 2147483647 h 135"/>
                <a:gd name="T114" fmla="*/ 2147483647 w 156"/>
                <a:gd name="T115" fmla="*/ 2147483647 h 135"/>
                <a:gd name="T116" fmla="*/ 2147483647 w 156"/>
                <a:gd name="T117" fmla="*/ 2147483647 h 135"/>
                <a:gd name="T118" fmla="*/ 2147483647 w 156"/>
                <a:gd name="T119" fmla="*/ 2147483647 h 135"/>
                <a:gd name="T120" fmla="*/ 2147483647 w 156"/>
                <a:gd name="T121" fmla="*/ 2147483647 h 135"/>
                <a:gd name="T122" fmla="*/ 2147483647 w 156"/>
                <a:gd name="T123" fmla="*/ 2147483647 h 135"/>
                <a:gd name="T124" fmla="*/ 2147483647 w 156"/>
                <a:gd name="T125" fmla="*/ 2147483647 h 1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6"/>
                <a:gd name="T190" fmla="*/ 0 h 135"/>
                <a:gd name="T191" fmla="*/ 156 w 156"/>
                <a:gd name="T192" fmla="*/ 135 h 1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6" h="135">
                  <a:moveTo>
                    <a:pt x="21" y="88"/>
                  </a:moveTo>
                  <a:lnTo>
                    <a:pt x="23" y="92"/>
                  </a:lnTo>
                  <a:lnTo>
                    <a:pt x="28" y="94"/>
                  </a:lnTo>
                  <a:lnTo>
                    <a:pt x="41" y="92"/>
                  </a:lnTo>
                  <a:lnTo>
                    <a:pt x="46" y="94"/>
                  </a:lnTo>
                  <a:lnTo>
                    <a:pt x="46" y="105"/>
                  </a:lnTo>
                  <a:lnTo>
                    <a:pt x="43" y="109"/>
                  </a:lnTo>
                  <a:lnTo>
                    <a:pt x="48" y="118"/>
                  </a:lnTo>
                  <a:lnTo>
                    <a:pt x="56" y="120"/>
                  </a:lnTo>
                  <a:lnTo>
                    <a:pt x="66" y="113"/>
                  </a:lnTo>
                  <a:lnTo>
                    <a:pt x="76" y="116"/>
                  </a:lnTo>
                  <a:lnTo>
                    <a:pt x="93" y="133"/>
                  </a:lnTo>
                  <a:lnTo>
                    <a:pt x="104" y="135"/>
                  </a:lnTo>
                  <a:lnTo>
                    <a:pt x="106" y="128"/>
                  </a:lnTo>
                  <a:lnTo>
                    <a:pt x="109" y="124"/>
                  </a:lnTo>
                  <a:lnTo>
                    <a:pt x="111" y="126"/>
                  </a:lnTo>
                  <a:lnTo>
                    <a:pt x="111" y="133"/>
                  </a:lnTo>
                  <a:lnTo>
                    <a:pt x="124" y="126"/>
                  </a:lnTo>
                  <a:lnTo>
                    <a:pt x="116" y="122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31" y="122"/>
                  </a:lnTo>
                  <a:lnTo>
                    <a:pt x="136" y="118"/>
                  </a:lnTo>
                  <a:lnTo>
                    <a:pt x="139" y="113"/>
                  </a:lnTo>
                  <a:lnTo>
                    <a:pt x="146" y="107"/>
                  </a:lnTo>
                  <a:lnTo>
                    <a:pt x="144" y="101"/>
                  </a:lnTo>
                  <a:lnTo>
                    <a:pt x="149" y="96"/>
                  </a:lnTo>
                  <a:lnTo>
                    <a:pt x="156" y="96"/>
                  </a:lnTo>
                  <a:lnTo>
                    <a:pt x="154" y="88"/>
                  </a:lnTo>
                  <a:lnTo>
                    <a:pt x="149" y="83"/>
                  </a:lnTo>
                  <a:lnTo>
                    <a:pt x="149" y="71"/>
                  </a:lnTo>
                  <a:lnTo>
                    <a:pt x="149" y="58"/>
                  </a:lnTo>
                  <a:lnTo>
                    <a:pt x="146" y="47"/>
                  </a:lnTo>
                  <a:lnTo>
                    <a:pt x="139" y="45"/>
                  </a:lnTo>
                  <a:lnTo>
                    <a:pt x="139" y="38"/>
                  </a:lnTo>
                  <a:lnTo>
                    <a:pt x="134" y="32"/>
                  </a:lnTo>
                  <a:lnTo>
                    <a:pt x="126" y="32"/>
                  </a:lnTo>
                  <a:lnTo>
                    <a:pt x="129" y="23"/>
                  </a:lnTo>
                  <a:lnTo>
                    <a:pt x="121" y="19"/>
                  </a:lnTo>
                  <a:lnTo>
                    <a:pt x="109" y="15"/>
                  </a:lnTo>
                  <a:lnTo>
                    <a:pt x="101" y="13"/>
                  </a:lnTo>
                  <a:lnTo>
                    <a:pt x="91" y="15"/>
                  </a:lnTo>
                  <a:lnTo>
                    <a:pt x="73" y="9"/>
                  </a:lnTo>
                  <a:lnTo>
                    <a:pt x="63" y="9"/>
                  </a:lnTo>
                  <a:lnTo>
                    <a:pt x="61" y="6"/>
                  </a:lnTo>
                  <a:lnTo>
                    <a:pt x="53" y="0"/>
                  </a:lnTo>
                  <a:lnTo>
                    <a:pt x="46" y="2"/>
                  </a:lnTo>
                  <a:lnTo>
                    <a:pt x="46" y="9"/>
                  </a:lnTo>
                  <a:lnTo>
                    <a:pt x="38" y="13"/>
                  </a:lnTo>
                  <a:lnTo>
                    <a:pt x="36" y="9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1" y="23"/>
                  </a:lnTo>
                  <a:lnTo>
                    <a:pt x="13" y="36"/>
                  </a:lnTo>
                  <a:lnTo>
                    <a:pt x="0" y="49"/>
                  </a:lnTo>
                  <a:lnTo>
                    <a:pt x="5" y="56"/>
                  </a:lnTo>
                  <a:lnTo>
                    <a:pt x="3" y="66"/>
                  </a:lnTo>
                  <a:lnTo>
                    <a:pt x="5" y="73"/>
                  </a:lnTo>
                  <a:lnTo>
                    <a:pt x="13" y="71"/>
                  </a:lnTo>
                  <a:lnTo>
                    <a:pt x="23" y="71"/>
                  </a:lnTo>
                  <a:lnTo>
                    <a:pt x="26" y="77"/>
                  </a:lnTo>
                  <a:lnTo>
                    <a:pt x="18" y="81"/>
                  </a:lnTo>
                  <a:lnTo>
                    <a:pt x="21" y="88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247762" y="2792403"/>
              <a:ext cx="185737" cy="203200"/>
            </a:xfrm>
            <a:custGeom>
              <a:avLst/>
              <a:gdLst>
                <a:gd name="T0" fmla="*/ 2147483647 w 113"/>
                <a:gd name="T1" fmla="*/ 2147483647 h 120"/>
                <a:gd name="T2" fmla="*/ 2147483647 w 113"/>
                <a:gd name="T3" fmla="*/ 2147483647 h 120"/>
                <a:gd name="T4" fmla="*/ 2147483647 w 113"/>
                <a:gd name="T5" fmla="*/ 2147483647 h 120"/>
                <a:gd name="T6" fmla="*/ 2147483647 w 113"/>
                <a:gd name="T7" fmla="*/ 2147483647 h 120"/>
                <a:gd name="T8" fmla="*/ 2147483647 w 113"/>
                <a:gd name="T9" fmla="*/ 2147483647 h 120"/>
                <a:gd name="T10" fmla="*/ 2147483647 w 113"/>
                <a:gd name="T11" fmla="*/ 2147483647 h 120"/>
                <a:gd name="T12" fmla="*/ 2147483647 w 113"/>
                <a:gd name="T13" fmla="*/ 2147483647 h 120"/>
                <a:gd name="T14" fmla="*/ 2147483647 w 113"/>
                <a:gd name="T15" fmla="*/ 2147483647 h 120"/>
                <a:gd name="T16" fmla="*/ 2147483647 w 113"/>
                <a:gd name="T17" fmla="*/ 2147483647 h 120"/>
                <a:gd name="T18" fmla="*/ 2147483647 w 113"/>
                <a:gd name="T19" fmla="*/ 2147483647 h 120"/>
                <a:gd name="T20" fmla="*/ 2147483647 w 113"/>
                <a:gd name="T21" fmla="*/ 2147483647 h 120"/>
                <a:gd name="T22" fmla="*/ 2147483647 w 113"/>
                <a:gd name="T23" fmla="*/ 2147483647 h 120"/>
                <a:gd name="T24" fmla="*/ 0 w 113"/>
                <a:gd name="T25" fmla="*/ 2147483647 h 120"/>
                <a:gd name="T26" fmla="*/ 2147483647 w 113"/>
                <a:gd name="T27" fmla="*/ 2147483647 h 120"/>
                <a:gd name="T28" fmla="*/ 2147483647 w 113"/>
                <a:gd name="T29" fmla="*/ 2147483647 h 120"/>
                <a:gd name="T30" fmla="*/ 2147483647 w 113"/>
                <a:gd name="T31" fmla="*/ 2147483647 h 120"/>
                <a:gd name="T32" fmla="*/ 2147483647 w 113"/>
                <a:gd name="T33" fmla="*/ 2147483647 h 120"/>
                <a:gd name="T34" fmla="*/ 2147483647 w 113"/>
                <a:gd name="T35" fmla="*/ 2147483647 h 120"/>
                <a:gd name="T36" fmla="*/ 2147483647 w 113"/>
                <a:gd name="T37" fmla="*/ 2147483647 h 120"/>
                <a:gd name="T38" fmla="*/ 2147483647 w 113"/>
                <a:gd name="T39" fmla="*/ 2147483647 h 120"/>
                <a:gd name="T40" fmla="*/ 2147483647 w 113"/>
                <a:gd name="T41" fmla="*/ 2147483647 h 120"/>
                <a:gd name="T42" fmla="*/ 2147483647 w 113"/>
                <a:gd name="T43" fmla="*/ 2147483647 h 120"/>
                <a:gd name="T44" fmla="*/ 2147483647 w 113"/>
                <a:gd name="T45" fmla="*/ 0 h 120"/>
                <a:gd name="T46" fmla="*/ 2147483647 w 113"/>
                <a:gd name="T47" fmla="*/ 2147483647 h 120"/>
                <a:gd name="T48" fmla="*/ 2147483647 w 113"/>
                <a:gd name="T49" fmla="*/ 2147483647 h 120"/>
                <a:gd name="T50" fmla="*/ 2147483647 w 113"/>
                <a:gd name="T51" fmla="*/ 2147483647 h 120"/>
                <a:gd name="T52" fmla="*/ 2147483647 w 113"/>
                <a:gd name="T53" fmla="*/ 2147483647 h 120"/>
                <a:gd name="T54" fmla="*/ 2147483647 w 113"/>
                <a:gd name="T55" fmla="*/ 2147483647 h 120"/>
                <a:gd name="T56" fmla="*/ 2147483647 w 113"/>
                <a:gd name="T57" fmla="*/ 2147483647 h 120"/>
                <a:gd name="T58" fmla="*/ 2147483647 w 113"/>
                <a:gd name="T59" fmla="*/ 2147483647 h 120"/>
                <a:gd name="T60" fmla="*/ 2147483647 w 113"/>
                <a:gd name="T61" fmla="*/ 2147483647 h 120"/>
                <a:gd name="T62" fmla="*/ 2147483647 w 113"/>
                <a:gd name="T63" fmla="*/ 2147483647 h 120"/>
                <a:gd name="T64" fmla="*/ 2147483647 w 113"/>
                <a:gd name="T65" fmla="*/ 2147483647 h 120"/>
                <a:gd name="T66" fmla="*/ 2147483647 w 113"/>
                <a:gd name="T67" fmla="*/ 2147483647 h 120"/>
                <a:gd name="T68" fmla="*/ 2147483647 w 113"/>
                <a:gd name="T69" fmla="*/ 2147483647 h 120"/>
                <a:gd name="T70" fmla="*/ 2147483647 w 113"/>
                <a:gd name="T71" fmla="*/ 2147483647 h 120"/>
                <a:gd name="T72" fmla="*/ 2147483647 w 113"/>
                <a:gd name="T73" fmla="*/ 2147483647 h 120"/>
                <a:gd name="T74" fmla="*/ 2147483647 w 113"/>
                <a:gd name="T75" fmla="*/ 2147483647 h 120"/>
                <a:gd name="T76" fmla="*/ 2147483647 w 113"/>
                <a:gd name="T77" fmla="*/ 2147483647 h 120"/>
                <a:gd name="T78" fmla="*/ 2147483647 w 113"/>
                <a:gd name="T79" fmla="*/ 2147483647 h 120"/>
                <a:gd name="T80" fmla="*/ 2147483647 w 113"/>
                <a:gd name="T81" fmla="*/ 2147483647 h 120"/>
                <a:gd name="T82" fmla="*/ 2147483647 w 113"/>
                <a:gd name="T83" fmla="*/ 2147483647 h 120"/>
                <a:gd name="T84" fmla="*/ 2147483647 w 113"/>
                <a:gd name="T85" fmla="*/ 2147483647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3"/>
                <a:gd name="T130" fmla="*/ 0 h 120"/>
                <a:gd name="T131" fmla="*/ 113 w 113"/>
                <a:gd name="T132" fmla="*/ 120 h 1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3" h="120">
                  <a:moveTo>
                    <a:pt x="75" y="111"/>
                  </a:moveTo>
                  <a:lnTo>
                    <a:pt x="65" y="113"/>
                  </a:lnTo>
                  <a:lnTo>
                    <a:pt x="50" y="111"/>
                  </a:lnTo>
                  <a:lnTo>
                    <a:pt x="45" y="120"/>
                  </a:lnTo>
                  <a:lnTo>
                    <a:pt x="35" y="118"/>
                  </a:lnTo>
                  <a:lnTo>
                    <a:pt x="25" y="113"/>
                  </a:lnTo>
                  <a:lnTo>
                    <a:pt x="28" y="105"/>
                  </a:lnTo>
                  <a:lnTo>
                    <a:pt x="20" y="96"/>
                  </a:lnTo>
                  <a:lnTo>
                    <a:pt x="18" y="85"/>
                  </a:lnTo>
                  <a:lnTo>
                    <a:pt x="18" y="79"/>
                  </a:lnTo>
                  <a:lnTo>
                    <a:pt x="18" y="73"/>
                  </a:lnTo>
                  <a:lnTo>
                    <a:pt x="5" y="66"/>
                  </a:lnTo>
                  <a:lnTo>
                    <a:pt x="0" y="51"/>
                  </a:lnTo>
                  <a:lnTo>
                    <a:pt x="3" y="43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3" y="21"/>
                  </a:lnTo>
                  <a:lnTo>
                    <a:pt x="10" y="21"/>
                  </a:lnTo>
                  <a:lnTo>
                    <a:pt x="13" y="13"/>
                  </a:lnTo>
                  <a:lnTo>
                    <a:pt x="28" y="15"/>
                  </a:lnTo>
                  <a:lnTo>
                    <a:pt x="38" y="13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5" y="6"/>
                  </a:lnTo>
                  <a:lnTo>
                    <a:pt x="53" y="13"/>
                  </a:lnTo>
                  <a:lnTo>
                    <a:pt x="60" y="21"/>
                  </a:lnTo>
                  <a:lnTo>
                    <a:pt x="78" y="19"/>
                  </a:lnTo>
                  <a:lnTo>
                    <a:pt x="91" y="21"/>
                  </a:lnTo>
                  <a:lnTo>
                    <a:pt x="101" y="19"/>
                  </a:lnTo>
                  <a:lnTo>
                    <a:pt x="101" y="26"/>
                  </a:lnTo>
                  <a:lnTo>
                    <a:pt x="101" y="32"/>
                  </a:lnTo>
                  <a:lnTo>
                    <a:pt x="108" y="30"/>
                  </a:lnTo>
                  <a:lnTo>
                    <a:pt x="113" y="30"/>
                  </a:lnTo>
                  <a:lnTo>
                    <a:pt x="111" y="38"/>
                  </a:lnTo>
                  <a:lnTo>
                    <a:pt x="113" y="47"/>
                  </a:lnTo>
                  <a:lnTo>
                    <a:pt x="111" y="51"/>
                  </a:lnTo>
                  <a:lnTo>
                    <a:pt x="103" y="58"/>
                  </a:lnTo>
                  <a:lnTo>
                    <a:pt x="103" y="66"/>
                  </a:lnTo>
                  <a:lnTo>
                    <a:pt x="103" y="73"/>
                  </a:lnTo>
                  <a:lnTo>
                    <a:pt x="103" y="81"/>
                  </a:lnTo>
                  <a:lnTo>
                    <a:pt x="96" y="85"/>
                  </a:lnTo>
                  <a:lnTo>
                    <a:pt x="88" y="98"/>
                  </a:lnTo>
                  <a:lnTo>
                    <a:pt x="75" y="111"/>
                  </a:lnTo>
                  <a:close/>
                </a:path>
              </a:pathLst>
            </a:custGeom>
            <a:solidFill>
              <a:srgbClr val="3333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1096949" y="2792403"/>
              <a:ext cx="185738" cy="219075"/>
            </a:xfrm>
            <a:custGeom>
              <a:avLst/>
              <a:gdLst>
                <a:gd name="T0" fmla="*/ 2147483647 w 113"/>
                <a:gd name="T1" fmla="*/ 2147483647 h 130"/>
                <a:gd name="T2" fmla="*/ 2147483647 w 113"/>
                <a:gd name="T3" fmla="*/ 2147483647 h 130"/>
                <a:gd name="T4" fmla="*/ 2147483647 w 113"/>
                <a:gd name="T5" fmla="*/ 2147483647 h 130"/>
                <a:gd name="T6" fmla="*/ 2147483647 w 113"/>
                <a:gd name="T7" fmla="*/ 2147483647 h 130"/>
                <a:gd name="T8" fmla="*/ 2147483647 w 113"/>
                <a:gd name="T9" fmla="*/ 2147483647 h 130"/>
                <a:gd name="T10" fmla="*/ 2147483647 w 113"/>
                <a:gd name="T11" fmla="*/ 2147483647 h 130"/>
                <a:gd name="T12" fmla="*/ 2147483647 w 113"/>
                <a:gd name="T13" fmla="*/ 2147483647 h 130"/>
                <a:gd name="T14" fmla="*/ 2147483647 w 113"/>
                <a:gd name="T15" fmla="*/ 2147483647 h 130"/>
                <a:gd name="T16" fmla="*/ 2147483647 w 113"/>
                <a:gd name="T17" fmla="*/ 2147483647 h 130"/>
                <a:gd name="T18" fmla="*/ 2147483647 w 113"/>
                <a:gd name="T19" fmla="*/ 2147483647 h 130"/>
                <a:gd name="T20" fmla="*/ 2147483647 w 113"/>
                <a:gd name="T21" fmla="*/ 2147483647 h 130"/>
                <a:gd name="T22" fmla="*/ 2147483647 w 113"/>
                <a:gd name="T23" fmla="*/ 2147483647 h 130"/>
                <a:gd name="T24" fmla="*/ 2147483647 w 113"/>
                <a:gd name="T25" fmla="*/ 2147483647 h 130"/>
                <a:gd name="T26" fmla="*/ 2147483647 w 113"/>
                <a:gd name="T27" fmla="*/ 2147483647 h 130"/>
                <a:gd name="T28" fmla="*/ 2147483647 w 113"/>
                <a:gd name="T29" fmla="*/ 2147483647 h 130"/>
                <a:gd name="T30" fmla="*/ 2147483647 w 113"/>
                <a:gd name="T31" fmla="*/ 2147483647 h 130"/>
                <a:gd name="T32" fmla="*/ 2147483647 w 113"/>
                <a:gd name="T33" fmla="*/ 2147483647 h 130"/>
                <a:gd name="T34" fmla="*/ 2147483647 w 113"/>
                <a:gd name="T35" fmla="*/ 2147483647 h 130"/>
                <a:gd name="T36" fmla="*/ 2147483647 w 113"/>
                <a:gd name="T37" fmla="*/ 2147483647 h 130"/>
                <a:gd name="T38" fmla="*/ 2147483647 w 113"/>
                <a:gd name="T39" fmla="*/ 2147483647 h 130"/>
                <a:gd name="T40" fmla="*/ 2147483647 w 113"/>
                <a:gd name="T41" fmla="*/ 2147483647 h 130"/>
                <a:gd name="T42" fmla="*/ 2147483647 w 113"/>
                <a:gd name="T43" fmla="*/ 2147483647 h 130"/>
                <a:gd name="T44" fmla="*/ 2147483647 w 113"/>
                <a:gd name="T45" fmla="*/ 2147483647 h 130"/>
                <a:gd name="T46" fmla="*/ 2147483647 w 113"/>
                <a:gd name="T47" fmla="*/ 2147483647 h 130"/>
                <a:gd name="T48" fmla="*/ 2147483647 w 113"/>
                <a:gd name="T49" fmla="*/ 2147483647 h 130"/>
                <a:gd name="T50" fmla="*/ 2147483647 w 113"/>
                <a:gd name="T51" fmla="*/ 2147483647 h 130"/>
                <a:gd name="T52" fmla="*/ 2147483647 w 113"/>
                <a:gd name="T53" fmla="*/ 2147483647 h 130"/>
                <a:gd name="T54" fmla="*/ 2147483647 w 113"/>
                <a:gd name="T55" fmla="*/ 2147483647 h 130"/>
                <a:gd name="T56" fmla="*/ 2147483647 w 113"/>
                <a:gd name="T57" fmla="*/ 2147483647 h 130"/>
                <a:gd name="T58" fmla="*/ 2147483647 w 113"/>
                <a:gd name="T59" fmla="*/ 2147483647 h 130"/>
                <a:gd name="T60" fmla="*/ 2147483647 w 113"/>
                <a:gd name="T61" fmla="*/ 2147483647 h 130"/>
                <a:gd name="T62" fmla="*/ 0 w 113"/>
                <a:gd name="T63" fmla="*/ 2147483647 h 130"/>
                <a:gd name="T64" fmla="*/ 0 w 113"/>
                <a:gd name="T65" fmla="*/ 2147483647 h 130"/>
                <a:gd name="T66" fmla="*/ 2147483647 w 113"/>
                <a:gd name="T67" fmla="*/ 2147483647 h 130"/>
                <a:gd name="T68" fmla="*/ 2147483647 w 113"/>
                <a:gd name="T69" fmla="*/ 2147483647 h 130"/>
                <a:gd name="T70" fmla="*/ 2147483647 w 113"/>
                <a:gd name="T71" fmla="*/ 2147483647 h 130"/>
                <a:gd name="T72" fmla="*/ 2147483647 w 113"/>
                <a:gd name="T73" fmla="*/ 2147483647 h 130"/>
                <a:gd name="T74" fmla="*/ 2147483647 w 113"/>
                <a:gd name="T75" fmla="*/ 2147483647 h 130"/>
                <a:gd name="T76" fmla="*/ 2147483647 w 113"/>
                <a:gd name="T77" fmla="*/ 2147483647 h 130"/>
                <a:gd name="T78" fmla="*/ 2147483647 w 113"/>
                <a:gd name="T79" fmla="*/ 2147483647 h 130"/>
                <a:gd name="T80" fmla="*/ 2147483647 w 113"/>
                <a:gd name="T81" fmla="*/ 2147483647 h 130"/>
                <a:gd name="T82" fmla="*/ 2147483647 w 113"/>
                <a:gd name="T83" fmla="*/ 2147483647 h 130"/>
                <a:gd name="T84" fmla="*/ 2147483647 w 113"/>
                <a:gd name="T85" fmla="*/ 2147483647 h 130"/>
                <a:gd name="T86" fmla="*/ 2147483647 w 113"/>
                <a:gd name="T87" fmla="*/ 0 h 130"/>
                <a:gd name="T88" fmla="*/ 2147483647 w 113"/>
                <a:gd name="T89" fmla="*/ 2147483647 h 130"/>
                <a:gd name="T90" fmla="*/ 2147483647 w 113"/>
                <a:gd name="T91" fmla="*/ 2147483647 h 130"/>
                <a:gd name="T92" fmla="*/ 2147483647 w 113"/>
                <a:gd name="T93" fmla="*/ 2147483647 h 130"/>
                <a:gd name="T94" fmla="*/ 2147483647 w 113"/>
                <a:gd name="T95" fmla="*/ 2147483647 h 130"/>
                <a:gd name="T96" fmla="*/ 2147483647 w 113"/>
                <a:gd name="T97" fmla="*/ 2147483647 h 130"/>
                <a:gd name="T98" fmla="*/ 2147483647 w 113"/>
                <a:gd name="T99" fmla="*/ 2147483647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3"/>
                <a:gd name="T151" fmla="*/ 0 h 130"/>
                <a:gd name="T152" fmla="*/ 113 w 113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3" h="130">
                  <a:moveTo>
                    <a:pt x="96" y="43"/>
                  </a:moveTo>
                  <a:lnTo>
                    <a:pt x="93" y="51"/>
                  </a:lnTo>
                  <a:lnTo>
                    <a:pt x="98" y="66"/>
                  </a:lnTo>
                  <a:lnTo>
                    <a:pt x="111" y="73"/>
                  </a:lnTo>
                  <a:lnTo>
                    <a:pt x="111" y="79"/>
                  </a:lnTo>
                  <a:lnTo>
                    <a:pt x="111" y="85"/>
                  </a:lnTo>
                  <a:lnTo>
                    <a:pt x="113" y="96"/>
                  </a:lnTo>
                  <a:lnTo>
                    <a:pt x="103" y="100"/>
                  </a:lnTo>
                  <a:lnTo>
                    <a:pt x="93" y="107"/>
                  </a:lnTo>
                  <a:lnTo>
                    <a:pt x="83" y="105"/>
                  </a:lnTo>
                  <a:lnTo>
                    <a:pt x="80" y="109"/>
                  </a:lnTo>
                  <a:lnTo>
                    <a:pt x="85" y="115"/>
                  </a:lnTo>
                  <a:lnTo>
                    <a:pt x="78" y="124"/>
                  </a:lnTo>
                  <a:lnTo>
                    <a:pt x="73" y="128"/>
                  </a:lnTo>
                  <a:lnTo>
                    <a:pt x="65" y="126"/>
                  </a:lnTo>
                  <a:lnTo>
                    <a:pt x="55" y="130"/>
                  </a:lnTo>
                  <a:lnTo>
                    <a:pt x="43" y="124"/>
                  </a:lnTo>
                  <a:lnTo>
                    <a:pt x="45" y="113"/>
                  </a:lnTo>
                  <a:lnTo>
                    <a:pt x="43" y="124"/>
                  </a:lnTo>
                  <a:lnTo>
                    <a:pt x="45" y="113"/>
                  </a:lnTo>
                  <a:lnTo>
                    <a:pt x="43" y="96"/>
                  </a:lnTo>
                  <a:lnTo>
                    <a:pt x="38" y="83"/>
                  </a:lnTo>
                  <a:lnTo>
                    <a:pt x="35" y="71"/>
                  </a:lnTo>
                  <a:lnTo>
                    <a:pt x="25" y="64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20" y="51"/>
                  </a:lnTo>
                  <a:lnTo>
                    <a:pt x="23" y="45"/>
                  </a:lnTo>
                  <a:lnTo>
                    <a:pt x="15" y="43"/>
                  </a:lnTo>
                  <a:lnTo>
                    <a:pt x="5" y="34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23" y="21"/>
                  </a:lnTo>
                  <a:lnTo>
                    <a:pt x="25" y="17"/>
                  </a:lnTo>
                  <a:lnTo>
                    <a:pt x="23" y="11"/>
                  </a:lnTo>
                  <a:lnTo>
                    <a:pt x="28" y="6"/>
                  </a:lnTo>
                  <a:lnTo>
                    <a:pt x="33" y="6"/>
                  </a:lnTo>
                  <a:lnTo>
                    <a:pt x="43" y="13"/>
                  </a:lnTo>
                  <a:lnTo>
                    <a:pt x="50" y="13"/>
                  </a:lnTo>
                  <a:lnTo>
                    <a:pt x="53" y="6"/>
                  </a:lnTo>
                  <a:lnTo>
                    <a:pt x="60" y="0"/>
                  </a:lnTo>
                  <a:lnTo>
                    <a:pt x="85" y="13"/>
                  </a:lnTo>
                  <a:lnTo>
                    <a:pt x="88" y="19"/>
                  </a:lnTo>
                  <a:lnTo>
                    <a:pt x="96" y="21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43"/>
                  </a:lnTo>
                  <a:close/>
                </a:path>
              </a:pathLst>
            </a:custGeom>
            <a:solidFill>
              <a:srgbClr val="808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1096949" y="2792403"/>
              <a:ext cx="185738" cy="219075"/>
            </a:xfrm>
            <a:custGeom>
              <a:avLst/>
              <a:gdLst>
                <a:gd name="T0" fmla="*/ 2147483647 w 45"/>
                <a:gd name="T1" fmla="*/ 2147483647 h 61"/>
                <a:gd name="T2" fmla="*/ 2147483647 w 45"/>
                <a:gd name="T3" fmla="*/ 2147483647 h 61"/>
                <a:gd name="T4" fmla="*/ 2147483647 w 45"/>
                <a:gd name="T5" fmla="*/ 2147483647 h 61"/>
                <a:gd name="T6" fmla="*/ 2147483647 w 45"/>
                <a:gd name="T7" fmla="*/ 2147483647 h 61"/>
                <a:gd name="T8" fmla="*/ 2147483647 w 45"/>
                <a:gd name="T9" fmla="*/ 2147483647 h 61"/>
                <a:gd name="T10" fmla="*/ 2147483647 w 45"/>
                <a:gd name="T11" fmla="*/ 2147483647 h 61"/>
                <a:gd name="T12" fmla="*/ 2147483647 w 45"/>
                <a:gd name="T13" fmla="*/ 2147483647 h 61"/>
                <a:gd name="T14" fmla="*/ 2147483647 w 45"/>
                <a:gd name="T15" fmla="*/ 2147483647 h 61"/>
                <a:gd name="T16" fmla="*/ 2147483647 w 45"/>
                <a:gd name="T17" fmla="*/ 2147483647 h 61"/>
                <a:gd name="T18" fmla="*/ 2147483647 w 45"/>
                <a:gd name="T19" fmla="*/ 2147483647 h 61"/>
                <a:gd name="T20" fmla="*/ 2147483647 w 45"/>
                <a:gd name="T21" fmla="*/ 2147483647 h 61"/>
                <a:gd name="T22" fmla="*/ 2147483647 w 45"/>
                <a:gd name="T23" fmla="*/ 2147483647 h 61"/>
                <a:gd name="T24" fmla="*/ 2147483647 w 45"/>
                <a:gd name="T25" fmla="*/ 2147483647 h 61"/>
                <a:gd name="T26" fmla="*/ 2147483647 w 45"/>
                <a:gd name="T27" fmla="*/ 2147483647 h 61"/>
                <a:gd name="T28" fmla="*/ 2147483647 w 45"/>
                <a:gd name="T29" fmla="*/ 2147483647 h 61"/>
                <a:gd name="T30" fmla="*/ 2147483647 w 45"/>
                <a:gd name="T31" fmla="*/ 2147483647 h 61"/>
                <a:gd name="T32" fmla="*/ 2147483647 w 45"/>
                <a:gd name="T33" fmla="*/ 2147483647 h 61"/>
                <a:gd name="T34" fmla="*/ 2147483647 w 45"/>
                <a:gd name="T35" fmla="*/ 2147483647 h 61"/>
                <a:gd name="T36" fmla="*/ 2147483647 w 45"/>
                <a:gd name="T37" fmla="*/ 2147483647 h 61"/>
                <a:gd name="T38" fmla="*/ 2147483647 w 45"/>
                <a:gd name="T39" fmla="*/ 2147483647 h 61"/>
                <a:gd name="T40" fmla="*/ 2147483647 w 45"/>
                <a:gd name="T41" fmla="*/ 2147483647 h 61"/>
                <a:gd name="T42" fmla="*/ 2147483647 w 45"/>
                <a:gd name="T43" fmla="*/ 2147483647 h 61"/>
                <a:gd name="T44" fmla="*/ 2147483647 w 45"/>
                <a:gd name="T45" fmla="*/ 2147483647 h 61"/>
                <a:gd name="T46" fmla="*/ 2147483647 w 45"/>
                <a:gd name="T47" fmla="*/ 2147483647 h 61"/>
                <a:gd name="T48" fmla="*/ 2147483647 w 45"/>
                <a:gd name="T49" fmla="*/ 2147483647 h 61"/>
                <a:gd name="T50" fmla="*/ 2147483647 w 45"/>
                <a:gd name="T51" fmla="*/ 2147483647 h 61"/>
                <a:gd name="T52" fmla="*/ 2147483647 w 45"/>
                <a:gd name="T53" fmla="*/ 2147483647 h 61"/>
                <a:gd name="T54" fmla="*/ 2147483647 w 45"/>
                <a:gd name="T55" fmla="*/ 2147483647 h 61"/>
                <a:gd name="T56" fmla="*/ 2147483647 w 45"/>
                <a:gd name="T57" fmla="*/ 2147483647 h 61"/>
                <a:gd name="T58" fmla="*/ 2147483647 w 45"/>
                <a:gd name="T59" fmla="*/ 2147483647 h 61"/>
                <a:gd name="T60" fmla="*/ 2147483647 w 45"/>
                <a:gd name="T61" fmla="*/ 2147483647 h 61"/>
                <a:gd name="T62" fmla="*/ 0 w 45"/>
                <a:gd name="T63" fmla="*/ 2147483647 h 61"/>
                <a:gd name="T64" fmla="*/ 0 w 45"/>
                <a:gd name="T65" fmla="*/ 2147483647 h 61"/>
                <a:gd name="T66" fmla="*/ 2147483647 w 45"/>
                <a:gd name="T67" fmla="*/ 2147483647 h 61"/>
                <a:gd name="T68" fmla="*/ 2147483647 w 45"/>
                <a:gd name="T69" fmla="*/ 2147483647 h 61"/>
                <a:gd name="T70" fmla="*/ 2147483647 w 45"/>
                <a:gd name="T71" fmla="*/ 2147483647 h 61"/>
                <a:gd name="T72" fmla="*/ 2147483647 w 45"/>
                <a:gd name="T73" fmla="*/ 2147483647 h 61"/>
                <a:gd name="T74" fmla="*/ 2147483647 w 45"/>
                <a:gd name="T75" fmla="*/ 2147483647 h 61"/>
                <a:gd name="T76" fmla="*/ 2147483647 w 45"/>
                <a:gd name="T77" fmla="*/ 2147483647 h 61"/>
                <a:gd name="T78" fmla="*/ 2147483647 w 45"/>
                <a:gd name="T79" fmla="*/ 2147483647 h 61"/>
                <a:gd name="T80" fmla="*/ 2147483647 w 45"/>
                <a:gd name="T81" fmla="*/ 2147483647 h 61"/>
                <a:gd name="T82" fmla="*/ 2147483647 w 45"/>
                <a:gd name="T83" fmla="*/ 2147483647 h 61"/>
                <a:gd name="T84" fmla="*/ 2147483647 w 45"/>
                <a:gd name="T85" fmla="*/ 2147483647 h 61"/>
                <a:gd name="T86" fmla="*/ 2147483647 w 45"/>
                <a:gd name="T87" fmla="*/ 0 h 61"/>
                <a:gd name="T88" fmla="*/ 2147483647 w 45"/>
                <a:gd name="T89" fmla="*/ 2147483647 h 61"/>
                <a:gd name="T90" fmla="*/ 2147483647 w 45"/>
                <a:gd name="T91" fmla="*/ 2147483647 h 61"/>
                <a:gd name="T92" fmla="*/ 2147483647 w 45"/>
                <a:gd name="T93" fmla="*/ 2147483647 h 61"/>
                <a:gd name="T94" fmla="*/ 2147483647 w 45"/>
                <a:gd name="T95" fmla="*/ 2147483647 h 61"/>
                <a:gd name="T96" fmla="*/ 2147483647 w 45"/>
                <a:gd name="T97" fmla="*/ 2147483647 h 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61"/>
                <a:gd name="T149" fmla="*/ 45 w 45"/>
                <a:gd name="T150" fmla="*/ 61 h 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61">
                  <a:moveTo>
                    <a:pt x="38" y="20"/>
                  </a:moveTo>
                  <a:lnTo>
                    <a:pt x="37" y="24"/>
                  </a:lnTo>
                  <a:lnTo>
                    <a:pt x="39" y="31"/>
                  </a:lnTo>
                  <a:lnTo>
                    <a:pt x="44" y="34"/>
                  </a:lnTo>
                  <a:lnTo>
                    <a:pt x="44" y="37"/>
                  </a:lnTo>
                  <a:lnTo>
                    <a:pt x="44" y="40"/>
                  </a:lnTo>
                  <a:lnTo>
                    <a:pt x="45" y="45"/>
                  </a:lnTo>
                  <a:lnTo>
                    <a:pt x="41" y="47"/>
                  </a:lnTo>
                  <a:lnTo>
                    <a:pt x="37" y="50"/>
                  </a:lnTo>
                  <a:lnTo>
                    <a:pt x="33" y="49"/>
                  </a:lnTo>
                  <a:lnTo>
                    <a:pt x="32" y="51"/>
                  </a:lnTo>
                  <a:lnTo>
                    <a:pt x="34" y="54"/>
                  </a:lnTo>
                  <a:lnTo>
                    <a:pt x="31" y="58"/>
                  </a:lnTo>
                  <a:lnTo>
                    <a:pt x="29" y="60"/>
                  </a:lnTo>
                  <a:lnTo>
                    <a:pt x="26" y="59"/>
                  </a:lnTo>
                  <a:lnTo>
                    <a:pt x="22" y="61"/>
                  </a:lnTo>
                  <a:lnTo>
                    <a:pt x="17" y="58"/>
                  </a:lnTo>
                  <a:lnTo>
                    <a:pt x="18" y="53"/>
                  </a:lnTo>
                  <a:lnTo>
                    <a:pt x="17" y="58"/>
                  </a:lnTo>
                  <a:lnTo>
                    <a:pt x="18" y="53"/>
                  </a:lnTo>
                  <a:lnTo>
                    <a:pt x="17" y="45"/>
                  </a:lnTo>
                  <a:lnTo>
                    <a:pt x="15" y="39"/>
                  </a:lnTo>
                  <a:lnTo>
                    <a:pt x="14" y="33"/>
                  </a:lnTo>
                  <a:lnTo>
                    <a:pt x="10" y="30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1" y="3"/>
                  </a:lnTo>
                  <a:lnTo>
                    <a:pt x="24" y="0"/>
                  </a:lnTo>
                  <a:lnTo>
                    <a:pt x="34" y="6"/>
                  </a:lnTo>
                  <a:lnTo>
                    <a:pt x="35" y="9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8" y="15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1128699" y="2459028"/>
              <a:ext cx="311150" cy="230188"/>
            </a:xfrm>
            <a:custGeom>
              <a:avLst/>
              <a:gdLst>
                <a:gd name="T0" fmla="*/ 2147483647 w 189"/>
                <a:gd name="T1" fmla="*/ 2147483647 h 137"/>
                <a:gd name="T2" fmla="*/ 2147483647 w 189"/>
                <a:gd name="T3" fmla="*/ 2147483647 h 137"/>
                <a:gd name="T4" fmla="*/ 2147483647 w 189"/>
                <a:gd name="T5" fmla="*/ 2147483647 h 137"/>
                <a:gd name="T6" fmla="*/ 2147483647 w 189"/>
                <a:gd name="T7" fmla="*/ 2147483647 h 137"/>
                <a:gd name="T8" fmla="*/ 2147483647 w 189"/>
                <a:gd name="T9" fmla="*/ 2147483647 h 137"/>
                <a:gd name="T10" fmla="*/ 2147483647 w 189"/>
                <a:gd name="T11" fmla="*/ 2147483647 h 137"/>
                <a:gd name="T12" fmla="*/ 2147483647 w 189"/>
                <a:gd name="T13" fmla="*/ 2147483647 h 137"/>
                <a:gd name="T14" fmla="*/ 2147483647 w 189"/>
                <a:gd name="T15" fmla="*/ 2147483647 h 137"/>
                <a:gd name="T16" fmla="*/ 0 w 189"/>
                <a:gd name="T17" fmla="*/ 2147483647 h 137"/>
                <a:gd name="T18" fmla="*/ 2147483647 w 189"/>
                <a:gd name="T19" fmla="*/ 2147483647 h 137"/>
                <a:gd name="T20" fmla="*/ 2147483647 w 189"/>
                <a:gd name="T21" fmla="*/ 2147483647 h 137"/>
                <a:gd name="T22" fmla="*/ 2147483647 w 189"/>
                <a:gd name="T23" fmla="*/ 2147483647 h 137"/>
                <a:gd name="T24" fmla="*/ 2147483647 w 189"/>
                <a:gd name="T25" fmla="*/ 2147483647 h 137"/>
                <a:gd name="T26" fmla="*/ 2147483647 w 189"/>
                <a:gd name="T27" fmla="*/ 2147483647 h 137"/>
                <a:gd name="T28" fmla="*/ 2147483647 w 189"/>
                <a:gd name="T29" fmla="*/ 2147483647 h 137"/>
                <a:gd name="T30" fmla="*/ 2147483647 w 189"/>
                <a:gd name="T31" fmla="*/ 2147483647 h 137"/>
                <a:gd name="T32" fmla="*/ 2147483647 w 189"/>
                <a:gd name="T33" fmla="*/ 2147483647 h 137"/>
                <a:gd name="T34" fmla="*/ 2147483647 w 189"/>
                <a:gd name="T35" fmla="*/ 2147483647 h 137"/>
                <a:gd name="T36" fmla="*/ 2147483647 w 189"/>
                <a:gd name="T37" fmla="*/ 2147483647 h 137"/>
                <a:gd name="T38" fmla="*/ 2147483647 w 189"/>
                <a:gd name="T39" fmla="*/ 2147483647 h 137"/>
                <a:gd name="T40" fmla="*/ 2147483647 w 189"/>
                <a:gd name="T41" fmla="*/ 2147483647 h 137"/>
                <a:gd name="T42" fmla="*/ 2147483647 w 189"/>
                <a:gd name="T43" fmla="*/ 2147483647 h 137"/>
                <a:gd name="T44" fmla="*/ 2147483647 w 189"/>
                <a:gd name="T45" fmla="*/ 2147483647 h 137"/>
                <a:gd name="T46" fmla="*/ 2147483647 w 189"/>
                <a:gd name="T47" fmla="*/ 2147483647 h 137"/>
                <a:gd name="T48" fmla="*/ 2147483647 w 189"/>
                <a:gd name="T49" fmla="*/ 2147483647 h 137"/>
                <a:gd name="T50" fmla="*/ 2147483647 w 189"/>
                <a:gd name="T51" fmla="*/ 2147483647 h 137"/>
                <a:gd name="T52" fmla="*/ 2147483647 w 189"/>
                <a:gd name="T53" fmla="*/ 2147483647 h 137"/>
                <a:gd name="T54" fmla="*/ 2147483647 w 189"/>
                <a:gd name="T55" fmla="*/ 2147483647 h 137"/>
                <a:gd name="T56" fmla="*/ 2147483647 w 189"/>
                <a:gd name="T57" fmla="*/ 0 h 137"/>
                <a:gd name="T58" fmla="*/ 2147483647 w 189"/>
                <a:gd name="T59" fmla="*/ 0 h 137"/>
                <a:gd name="T60" fmla="*/ 2147483647 w 189"/>
                <a:gd name="T61" fmla="*/ 2147483647 h 137"/>
                <a:gd name="T62" fmla="*/ 2147483647 w 189"/>
                <a:gd name="T63" fmla="*/ 2147483647 h 137"/>
                <a:gd name="T64" fmla="*/ 2147483647 w 189"/>
                <a:gd name="T65" fmla="*/ 2147483647 h 137"/>
                <a:gd name="T66" fmla="*/ 2147483647 w 189"/>
                <a:gd name="T67" fmla="*/ 2147483647 h 137"/>
                <a:gd name="T68" fmla="*/ 2147483647 w 189"/>
                <a:gd name="T69" fmla="*/ 2147483647 h 137"/>
                <a:gd name="T70" fmla="*/ 2147483647 w 189"/>
                <a:gd name="T71" fmla="*/ 2147483647 h 137"/>
                <a:gd name="T72" fmla="*/ 2147483647 w 189"/>
                <a:gd name="T73" fmla="*/ 2147483647 h 137"/>
                <a:gd name="T74" fmla="*/ 2147483647 w 189"/>
                <a:gd name="T75" fmla="*/ 2147483647 h 137"/>
                <a:gd name="T76" fmla="*/ 2147483647 w 189"/>
                <a:gd name="T77" fmla="*/ 2147483647 h 137"/>
                <a:gd name="T78" fmla="*/ 2147483647 w 189"/>
                <a:gd name="T79" fmla="*/ 2147483647 h 137"/>
                <a:gd name="T80" fmla="*/ 2147483647 w 189"/>
                <a:gd name="T81" fmla="*/ 2147483647 h 137"/>
                <a:gd name="T82" fmla="*/ 2147483647 w 189"/>
                <a:gd name="T83" fmla="*/ 2147483647 h 137"/>
                <a:gd name="T84" fmla="*/ 2147483647 w 189"/>
                <a:gd name="T85" fmla="*/ 2147483647 h 137"/>
                <a:gd name="T86" fmla="*/ 2147483647 w 189"/>
                <a:gd name="T87" fmla="*/ 2147483647 h 137"/>
                <a:gd name="T88" fmla="*/ 2147483647 w 189"/>
                <a:gd name="T89" fmla="*/ 2147483647 h 137"/>
                <a:gd name="T90" fmla="*/ 2147483647 w 189"/>
                <a:gd name="T91" fmla="*/ 2147483647 h 137"/>
                <a:gd name="T92" fmla="*/ 2147483647 w 189"/>
                <a:gd name="T93" fmla="*/ 2147483647 h 137"/>
                <a:gd name="T94" fmla="*/ 2147483647 w 189"/>
                <a:gd name="T95" fmla="*/ 2147483647 h 137"/>
                <a:gd name="T96" fmla="*/ 2147483647 w 189"/>
                <a:gd name="T97" fmla="*/ 2147483647 h 137"/>
                <a:gd name="T98" fmla="*/ 2147483647 w 189"/>
                <a:gd name="T99" fmla="*/ 2147483647 h 137"/>
                <a:gd name="T100" fmla="*/ 2147483647 w 189"/>
                <a:gd name="T101" fmla="*/ 2147483647 h 137"/>
                <a:gd name="T102" fmla="*/ 2147483647 w 189"/>
                <a:gd name="T103" fmla="*/ 2147483647 h 137"/>
                <a:gd name="T104" fmla="*/ 2147483647 w 189"/>
                <a:gd name="T105" fmla="*/ 2147483647 h 137"/>
                <a:gd name="T106" fmla="*/ 2147483647 w 189"/>
                <a:gd name="T107" fmla="*/ 2147483647 h 137"/>
                <a:gd name="T108" fmla="*/ 2147483647 w 189"/>
                <a:gd name="T109" fmla="*/ 2147483647 h 137"/>
                <a:gd name="T110" fmla="*/ 2147483647 w 189"/>
                <a:gd name="T111" fmla="*/ 2147483647 h 1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9"/>
                <a:gd name="T169" fmla="*/ 0 h 137"/>
                <a:gd name="T170" fmla="*/ 189 w 189"/>
                <a:gd name="T171" fmla="*/ 137 h 1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9" h="137">
                  <a:moveTo>
                    <a:pt x="83" y="116"/>
                  </a:moveTo>
                  <a:lnTo>
                    <a:pt x="65" y="120"/>
                  </a:lnTo>
                  <a:lnTo>
                    <a:pt x="55" y="124"/>
                  </a:lnTo>
                  <a:lnTo>
                    <a:pt x="48" y="124"/>
                  </a:lnTo>
                  <a:lnTo>
                    <a:pt x="43" y="126"/>
                  </a:lnTo>
                  <a:lnTo>
                    <a:pt x="28" y="126"/>
                  </a:lnTo>
                  <a:lnTo>
                    <a:pt x="13" y="124"/>
                  </a:lnTo>
                  <a:lnTo>
                    <a:pt x="5" y="126"/>
                  </a:lnTo>
                  <a:lnTo>
                    <a:pt x="0" y="116"/>
                  </a:lnTo>
                  <a:lnTo>
                    <a:pt x="8" y="107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3" y="83"/>
                  </a:lnTo>
                  <a:lnTo>
                    <a:pt x="10" y="81"/>
                  </a:lnTo>
                  <a:lnTo>
                    <a:pt x="15" y="75"/>
                  </a:lnTo>
                  <a:lnTo>
                    <a:pt x="15" y="62"/>
                  </a:lnTo>
                  <a:lnTo>
                    <a:pt x="15" y="53"/>
                  </a:lnTo>
                  <a:lnTo>
                    <a:pt x="20" y="51"/>
                  </a:lnTo>
                  <a:lnTo>
                    <a:pt x="30" y="41"/>
                  </a:lnTo>
                  <a:lnTo>
                    <a:pt x="38" y="34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50" y="17"/>
                  </a:lnTo>
                  <a:lnTo>
                    <a:pt x="58" y="19"/>
                  </a:lnTo>
                  <a:lnTo>
                    <a:pt x="60" y="13"/>
                  </a:lnTo>
                  <a:lnTo>
                    <a:pt x="63" y="6"/>
                  </a:lnTo>
                  <a:lnTo>
                    <a:pt x="68" y="4"/>
                  </a:lnTo>
                  <a:lnTo>
                    <a:pt x="78" y="4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2"/>
                  </a:lnTo>
                  <a:lnTo>
                    <a:pt x="96" y="15"/>
                  </a:lnTo>
                  <a:lnTo>
                    <a:pt x="101" y="17"/>
                  </a:lnTo>
                  <a:lnTo>
                    <a:pt x="113" y="43"/>
                  </a:lnTo>
                  <a:lnTo>
                    <a:pt x="126" y="58"/>
                  </a:lnTo>
                  <a:lnTo>
                    <a:pt x="141" y="66"/>
                  </a:lnTo>
                  <a:lnTo>
                    <a:pt x="158" y="71"/>
                  </a:lnTo>
                  <a:lnTo>
                    <a:pt x="174" y="68"/>
                  </a:lnTo>
                  <a:lnTo>
                    <a:pt x="176" y="75"/>
                  </a:lnTo>
                  <a:lnTo>
                    <a:pt x="176" y="83"/>
                  </a:lnTo>
                  <a:lnTo>
                    <a:pt x="176" y="94"/>
                  </a:lnTo>
                  <a:lnTo>
                    <a:pt x="184" y="101"/>
                  </a:lnTo>
                  <a:lnTo>
                    <a:pt x="189" y="107"/>
                  </a:lnTo>
                  <a:lnTo>
                    <a:pt x="186" y="111"/>
                  </a:lnTo>
                  <a:lnTo>
                    <a:pt x="181" y="118"/>
                  </a:lnTo>
                  <a:lnTo>
                    <a:pt x="164" y="128"/>
                  </a:lnTo>
                  <a:lnTo>
                    <a:pt x="153" y="133"/>
                  </a:lnTo>
                  <a:lnTo>
                    <a:pt x="146" y="137"/>
                  </a:lnTo>
                  <a:lnTo>
                    <a:pt x="133" y="137"/>
                  </a:lnTo>
                  <a:lnTo>
                    <a:pt x="121" y="131"/>
                  </a:lnTo>
                  <a:lnTo>
                    <a:pt x="111" y="135"/>
                  </a:lnTo>
                  <a:lnTo>
                    <a:pt x="101" y="131"/>
                  </a:lnTo>
                  <a:lnTo>
                    <a:pt x="96" y="131"/>
                  </a:lnTo>
                  <a:lnTo>
                    <a:pt x="88" y="133"/>
                  </a:lnTo>
                  <a:lnTo>
                    <a:pt x="88" y="124"/>
                  </a:lnTo>
                  <a:lnTo>
                    <a:pt x="83" y="116"/>
                  </a:lnTo>
                  <a:close/>
                </a:path>
              </a:pathLst>
            </a:custGeom>
            <a:solidFill>
              <a:srgbClr val="808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1128699" y="2459028"/>
              <a:ext cx="311150" cy="230188"/>
            </a:xfrm>
            <a:custGeom>
              <a:avLst/>
              <a:gdLst>
                <a:gd name="T0" fmla="*/ 2147483647 w 75"/>
                <a:gd name="T1" fmla="*/ 2147483647 h 64"/>
                <a:gd name="T2" fmla="*/ 2147483647 w 75"/>
                <a:gd name="T3" fmla="*/ 2147483647 h 64"/>
                <a:gd name="T4" fmla="*/ 2147483647 w 75"/>
                <a:gd name="T5" fmla="*/ 2147483647 h 64"/>
                <a:gd name="T6" fmla="*/ 2147483647 w 75"/>
                <a:gd name="T7" fmla="*/ 2147483647 h 64"/>
                <a:gd name="T8" fmla="*/ 2147483647 w 75"/>
                <a:gd name="T9" fmla="*/ 2147483647 h 64"/>
                <a:gd name="T10" fmla="*/ 2147483647 w 75"/>
                <a:gd name="T11" fmla="*/ 2147483647 h 64"/>
                <a:gd name="T12" fmla="*/ 2147483647 w 75"/>
                <a:gd name="T13" fmla="*/ 2147483647 h 64"/>
                <a:gd name="T14" fmla="*/ 2147483647 w 75"/>
                <a:gd name="T15" fmla="*/ 2147483647 h 64"/>
                <a:gd name="T16" fmla="*/ 0 w 75"/>
                <a:gd name="T17" fmla="*/ 2147483647 h 64"/>
                <a:gd name="T18" fmla="*/ 2147483647 w 75"/>
                <a:gd name="T19" fmla="*/ 2147483647 h 64"/>
                <a:gd name="T20" fmla="*/ 2147483647 w 75"/>
                <a:gd name="T21" fmla="*/ 2147483647 h 64"/>
                <a:gd name="T22" fmla="*/ 2147483647 w 75"/>
                <a:gd name="T23" fmla="*/ 2147483647 h 64"/>
                <a:gd name="T24" fmla="*/ 2147483647 w 75"/>
                <a:gd name="T25" fmla="*/ 2147483647 h 64"/>
                <a:gd name="T26" fmla="*/ 2147483647 w 75"/>
                <a:gd name="T27" fmla="*/ 2147483647 h 64"/>
                <a:gd name="T28" fmla="*/ 2147483647 w 75"/>
                <a:gd name="T29" fmla="*/ 2147483647 h 64"/>
                <a:gd name="T30" fmla="*/ 2147483647 w 75"/>
                <a:gd name="T31" fmla="*/ 2147483647 h 64"/>
                <a:gd name="T32" fmla="*/ 2147483647 w 75"/>
                <a:gd name="T33" fmla="*/ 2147483647 h 64"/>
                <a:gd name="T34" fmla="*/ 2147483647 w 75"/>
                <a:gd name="T35" fmla="*/ 2147483647 h 64"/>
                <a:gd name="T36" fmla="*/ 2147483647 w 75"/>
                <a:gd name="T37" fmla="*/ 2147483647 h 64"/>
                <a:gd name="T38" fmla="*/ 2147483647 w 75"/>
                <a:gd name="T39" fmla="*/ 2147483647 h 64"/>
                <a:gd name="T40" fmla="*/ 2147483647 w 75"/>
                <a:gd name="T41" fmla="*/ 2147483647 h 64"/>
                <a:gd name="T42" fmla="*/ 2147483647 w 75"/>
                <a:gd name="T43" fmla="*/ 2147483647 h 64"/>
                <a:gd name="T44" fmla="*/ 2147483647 w 75"/>
                <a:gd name="T45" fmla="*/ 2147483647 h 64"/>
                <a:gd name="T46" fmla="*/ 2147483647 w 75"/>
                <a:gd name="T47" fmla="*/ 2147483647 h 64"/>
                <a:gd name="T48" fmla="*/ 2147483647 w 75"/>
                <a:gd name="T49" fmla="*/ 2147483647 h 64"/>
                <a:gd name="T50" fmla="*/ 2147483647 w 75"/>
                <a:gd name="T51" fmla="*/ 2147483647 h 64"/>
                <a:gd name="T52" fmla="*/ 2147483647 w 75"/>
                <a:gd name="T53" fmla="*/ 2147483647 h 64"/>
                <a:gd name="T54" fmla="*/ 2147483647 w 75"/>
                <a:gd name="T55" fmla="*/ 2147483647 h 64"/>
                <a:gd name="T56" fmla="*/ 2147483647 w 75"/>
                <a:gd name="T57" fmla="*/ 0 h 64"/>
                <a:gd name="T58" fmla="*/ 2147483647 w 75"/>
                <a:gd name="T59" fmla="*/ 0 h 64"/>
                <a:gd name="T60" fmla="*/ 2147483647 w 75"/>
                <a:gd name="T61" fmla="*/ 2147483647 h 64"/>
                <a:gd name="T62" fmla="*/ 2147483647 w 75"/>
                <a:gd name="T63" fmla="*/ 2147483647 h 64"/>
                <a:gd name="T64" fmla="*/ 2147483647 w 75"/>
                <a:gd name="T65" fmla="*/ 2147483647 h 64"/>
                <a:gd name="T66" fmla="*/ 2147483647 w 75"/>
                <a:gd name="T67" fmla="*/ 2147483647 h 64"/>
                <a:gd name="T68" fmla="*/ 2147483647 w 75"/>
                <a:gd name="T69" fmla="*/ 2147483647 h 64"/>
                <a:gd name="T70" fmla="*/ 2147483647 w 75"/>
                <a:gd name="T71" fmla="*/ 2147483647 h 64"/>
                <a:gd name="T72" fmla="*/ 2147483647 w 75"/>
                <a:gd name="T73" fmla="*/ 2147483647 h 64"/>
                <a:gd name="T74" fmla="*/ 2147483647 w 75"/>
                <a:gd name="T75" fmla="*/ 2147483647 h 64"/>
                <a:gd name="T76" fmla="*/ 2147483647 w 75"/>
                <a:gd name="T77" fmla="*/ 2147483647 h 64"/>
                <a:gd name="T78" fmla="*/ 2147483647 w 75"/>
                <a:gd name="T79" fmla="*/ 2147483647 h 64"/>
                <a:gd name="T80" fmla="*/ 2147483647 w 75"/>
                <a:gd name="T81" fmla="*/ 2147483647 h 64"/>
                <a:gd name="T82" fmla="*/ 2147483647 w 75"/>
                <a:gd name="T83" fmla="*/ 2147483647 h 64"/>
                <a:gd name="T84" fmla="*/ 2147483647 w 75"/>
                <a:gd name="T85" fmla="*/ 2147483647 h 64"/>
                <a:gd name="T86" fmla="*/ 2147483647 w 75"/>
                <a:gd name="T87" fmla="*/ 2147483647 h 64"/>
                <a:gd name="T88" fmla="*/ 2147483647 w 75"/>
                <a:gd name="T89" fmla="*/ 2147483647 h 64"/>
                <a:gd name="T90" fmla="*/ 2147483647 w 75"/>
                <a:gd name="T91" fmla="*/ 2147483647 h 64"/>
                <a:gd name="T92" fmla="*/ 2147483647 w 75"/>
                <a:gd name="T93" fmla="*/ 2147483647 h 64"/>
                <a:gd name="T94" fmla="*/ 2147483647 w 75"/>
                <a:gd name="T95" fmla="*/ 2147483647 h 64"/>
                <a:gd name="T96" fmla="*/ 2147483647 w 75"/>
                <a:gd name="T97" fmla="*/ 2147483647 h 64"/>
                <a:gd name="T98" fmla="*/ 2147483647 w 75"/>
                <a:gd name="T99" fmla="*/ 2147483647 h 64"/>
                <a:gd name="T100" fmla="*/ 2147483647 w 75"/>
                <a:gd name="T101" fmla="*/ 2147483647 h 64"/>
                <a:gd name="T102" fmla="*/ 2147483647 w 75"/>
                <a:gd name="T103" fmla="*/ 2147483647 h 64"/>
                <a:gd name="T104" fmla="*/ 2147483647 w 75"/>
                <a:gd name="T105" fmla="*/ 2147483647 h 64"/>
                <a:gd name="T106" fmla="*/ 2147483647 w 75"/>
                <a:gd name="T107" fmla="*/ 2147483647 h 64"/>
                <a:gd name="T108" fmla="*/ 2147483647 w 75"/>
                <a:gd name="T109" fmla="*/ 2147483647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64"/>
                <a:gd name="T167" fmla="*/ 75 w 75"/>
                <a:gd name="T168" fmla="*/ 64 h 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64">
                  <a:moveTo>
                    <a:pt x="33" y="54"/>
                  </a:moveTo>
                  <a:lnTo>
                    <a:pt x="26" y="56"/>
                  </a:lnTo>
                  <a:lnTo>
                    <a:pt x="22" y="58"/>
                  </a:lnTo>
                  <a:lnTo>
                    <a:pt x="19" y="58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5" y="58"/>
                  </a:lnTo>
                  <a:lnTo>
                    <a:pt x="2" y="59"/>
                  </a:lnTo>
                  <a:lnTo>
                    <a:pt x="0" y="54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1" y="43"/>
                  </a:lnTo>
                  <a:lnTo>
                    <a:pt x="1" y="39"/>
                  </a:lnTo>
                  <a:lnTo>
                    <a:pt x="4" y="38"/>
                  </a:lnTo>
                  <a:lnTo>
                    <a:pt x="6" y="35"/>
                  </a:lnTo>
                  <a:lnTo>
                    <a:pt x="6" y="29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20" y="8"/>
                  </a:lnTo>
                  <a:lnTo>
                    <a:pt x="23" y="9"/>
                  </a:lnTo>
                  <a:lnTo>
                    <a:pt x="24" y="6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38" y="7"/>
                  </a:lnTo>
                  <a:lnTo>
                    <a:pt x="40" y="8"/>
                  </a:lnTo>
                  <a:lnTo>
                    <a:pt x="45" y="20"/>
                  </a:lnTo>
                  <a:lnTo>
                    <a:pt x="50" y="27"/>
                  </a:lnTo>
                  <a:lnTo>
                    <a:pt x="56" y="31"/>
                  </a:lnTo>
                  <a:lnTo>
                    <a:pt x="63" y="33"/>
                  </a:lnTo>
                  <a:lnTo>
                    <a:pt x="69" y="32"/>
                  </a:lnTo>
                  <a:lnTo>
                    <a:pt x="70" y="35"/>
                  </a:lnTo>
                  <a:lnTo>
                    <a:pt x="70" y="39"/>
                  </a:lnTo>
                  <a:lnTo>
                    <a:pt x="70" y="44"/>
                  </a:lnTo>
                  <a:lnTo>
                    <a:pt x="73" y="47"/>
                  </a:lnTo>
                  <a:lnTo>
                    <a:pt x="75" y="50"/>
                  </a:lnTo>
                  <a:lnTo>
                    <a:pt x="74" y="52"/>
                  </a:lnTo>
                  <a:lnTo>
                    <a:pt x="72" y="55"/>
                  </a:lnTo>
                  <a:lnTo>
                    <a:pt x="65" y="60"/>
                  </a:lnTo>
                  <a:lnTo>
                    <a:pt x="61" y="62"/>
                  </a:lnTo>
                  <a:lnTo>
                    <a:pt x="58" y="64"/>
                  </a:lnTo>
                  <a:lnTo>
                    <a:pt x="53" y="64"/>
                  </a:lnTo>
                  <a:lnTo>
                    <a:pt x="48" y="61"/>
                  </a:lnTo>
                  <a:lnTo>
                    <a:pt x="44" y="63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5" y="62"/>
                  </a:lnTo>
                  <a:lnTo>
                    <a:pt x="35" y="58"/>
                  </a:lnTo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1236649" y="2128828"/>
              <a:ext cx="277813" cy="354013"/>
            </a:xfrm>
            <a:custGeom>
              <a:avLst/>
              <a:gdLst>
                <a:gd name="T0" fmla="*/ 2147483647 w 169"/>
                <a:gd name="T1" fmla="*/ 2147483647 h 210"/>
                <a:gd name="T2" fmla="*/ 2147483647 w 169"/>
                <a:gd name="T3" fmla="*/ 2147483647 h 210"/>
                <a:gd name="T4" fmla="*/ 2147483647 w 169"/>
                <a:gd name="T5" fmla="*/ 2147483647 h 210"/>
                <a:gd name="T6" fmla="*/ 2147483647 w 169"/>
                <a:gd name="T7" fmla="*/ 2147483647 h 210"/>
                <a:gd name="T8" fmla="*/ 2147483647 w 169"/>
                <a:gd name="T9" fmla="*/ 2147483647 h 210"/>
                <a:gd name="T10" fmla="*/ 2147483647 w 169"/>
                <a:gd name="T11" fmla="*/ 2147483647 h 210"/>
                <a:gd name="T12" fmla="*/ 0 w 169"/>
                <a:gd name="T13" fmla="*/ 2147483647 h 210"/>
                <a:gd name="T14" fmla="*/ 2147483647 w 169"/>
                <a:gd name="T15" fmla="*/ 2147483647 h 210"/>
                <a:gd name="T16" fmla="*/ 2147483647 w 169"/>
                <a:gd name="T17" fmla="*/ 2147483647 h 210"/>
                <a:gd name="T18" fmla="*/ 0 w 169"/>
                <a:gd name="T19" fmla="*/ 2147483647 h 210"/>
                <a:gd name="T20" fmla="*/ 2147483647 w 169"/>
                <a:gd name="T21" fmla="*/ 2147483647 h 210"/>
                <a:gd name="T22" fmla="*/ 0 w 169"/>
                <a:gd name="T23" fmla="*/ 2147483647 h 210"/>
                <a:gd name="T24" fmla="*/ 2147483647 w 169"/>
                <a:gd name="T25" fmla="*/ 2147483647 h 210"/>
                <a:gd name="T26" fmla="*/ 2147483647 w 169"/>
                <a:gd name="T27" fmla="*/ 2147483647 h 210"/>
                <a:gd name="T28" fmla="*/ 2147483647 w 169"/>
                <a:gd name="T29" fmla="*/ 2147483647 h 210"/>
                <a:gd name="T30" fmla="*/ 2147483647 w 169"/>
                <a:gd name="T31" fmla="*/ 2147483647 h 210"/>
                <a:gd name="T32" fmla="*/ 2147483647 w 169"/>
                <a:gd name="T33" fmla="*/ 2147483647 h 210"/>
                <a:gd name="T34" fmla="*/ 2147483647 w 169"/>
                <a:gd name="T35" fmla="*/ 2147483647 h 210"/>
                <a:gd name="T36" fmla="*/ 2147483647 w 169"/>
                <a:gd name="T37" fmla="*/ 2147483647 h 210"/>
                <a:gd name="T38" fmla="*/ 2147483647 w 169"/>
                <a:gd name="T39" fmla="*/ 2147483647 h 210"/>
                <a:gd name="T40" fmla="*/ 2147483647 w 169"/>
                <a:gd name="T41" fmla="*/ 2147483647 h 210"/>
                <a:gd name="T42" fmla="*/ 2147483647 w 169"/>
                <a:gd name="T43" fmla="*/ 2147483647 h 210"/>
                <a:gd name="T44" fmla="*/ 2147483647 w 169"/>
                <a:gd name="T45" fmla="*/ 2147483647 h 210"/>
                <a:gd name="T46" fmla="*/ 2147483647 w 169"/>
                <a:gd name="T47" fmla="*/ 2147483647 h 210"/>
                <a:gd name="T48" fmla="*/ 2147483647 w 169"/>
                <a:gd name="T49" fmla="*/ 0 h 210"/>
                <a:gd name="T50" fmla="*/ 2147483647 w 169"/>
                <a:gd name="T51" fmla="*/ 2147483647 h 210"/>
                <a:gd name="T52" fmla="*/ 2147483647 w 169"/>
                <a:gd name="T53" fmla="*/ 2147483647 h 210"/>
                <a:gd name="T54" fmla="*/ 2147483647 w 169"/>
                <a:gd name="T55" fmla="*/ 2147483647 h 210"/>
                <a:gd name="T56" fmla="*/ 2147483647 w 169"/>
                <a:gd name="T57" fmla="*/ 2147483647 h 210"/>
                <a:gd name="T58" fmla="*/ 2147483647 w 169"/>
                <a:gd name="T59" fmla="*/ 2147483647 h 210"/>
                <a:gd name="T60" fmla="*/ 2147483647 w 169"/>
                <a:gd name="T61" fmla="*/ 2147483647 h 210"/>
                <a:gd name="T62" fmla="*/ 2147483647 w 169"/>
                <a:gd name="T63" fmla="*/ 2147483647 h 210"/>
                <a:gd name="T64" fmla="*/ 2147483647 w 169"/>
                <a:gd name="T65" fmla="*/ 2147483647 h 210"/>
                <a:gd name="T66" fmla="*/ 2147483647 w 169"/>
                <a:gd name="T67" fmla="*/ 2147483647 h 210"/>
                <a:gd name="T68" fmla="*/ 2147483647 w 169"/>
                <a:gd name="T69" fmla="*/ 2147483647 h 210"/>
                <a:gd name="T70" fmla="*/ 2147483647 w 169"/>
                <a:gd name="T71" fmla="*/ 2147483647 h 210"/>
                <a:gd name="T72" fmla="*/ 2147483647 w 169"/>
                <a:gd name="T73" fmla="*/ 2147483647 h 210"/>
                <a:gd name="T74" fmla="*/ 2147483647 w 169"/>
                <a:gd name="T75" fmla="*/ 2147483647 h 210"/>
                <a:gd name="T76" fmla="*/ 2147483647 w 169"/>
                <a:gd name="T77" fmla="*/ 2147483647 h 210"/>
                <a:gd name="T78" fmla="*/ 2147483647 w 169"/>
                <a:gd name="T79" fmla="*/ 2147483647 h 210"/>
                <a:gd name="T80" fmla="*/ 2147483647 w 169"/>
                <a:gd name="T81" fmla="*/ 2147483647 h 2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9"/>
                <a:gd name="T124" fmla="*/ 0 h 210"/>
                <a:gd name="T125" fmla="*/ 169 w 169"/>
                <a:gd name="T126" fmla="*/ 210 h 2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9" h="210">
                  <a:moveTo>
                    <a:pt x="66" y="184"/>
                  </a:moveTo>
                  <a:lnTo>
                    <a:pt x="63" y="195"/>
                  </a:lnTo>
                  <a:lnTo>
                    <a:pt x="56" y="197"/>
                  </a:lnTo>
                  <a:lnTo>
                    <a:pt x="46" y="204"/>
                  </a:lnTo>
                  <a:lnTo>
                    <a:pt x="31" y="210"/>
                  </a:lnTo>
                  <a:lnTo>
                    <a:pt x="28" y="197"/>
                  </a:lnTo>
                  <a:lnTo>
                    <a:pt x="23" y="195"/>
                  </a:lnTo>
                  <a:lnTo>
                    <a:pt x="18" y="195"/>
                  </a:lnTo>
                  <a:lnTo>
                    <a:pt x="16" y="186"/>
                  </a:lnTo>
                  <a:lnTo>
                    <a:pt x="21" y="176"/>
                  </a:lnTo>
                  <a:lnTo>
                    <a:pt x="21" y="167"/>
                  </a:lnTo>
                  <a:lnTo>
                    <a:pt x="13" y="159"/>
                  </a:lnTo>
                  <a:lnTo>
                    <a:pt x="5" y="154"/>
                  </a:lnTo>
                  <a:lnTo>
                    <a:pt x="0" y="152"/>
                  </a:lnTo>
                  <a:lnTo>
                    <a:pt x="5" y="146"/>
                  </a:lnTo>
                  <a:lnTo>
                    <a:pt x="11" y="139"/>
                  </a:lnTo>
                  <a:lnTo>
                    <a:pt x="11" y="133"/>
                  </a:lnTo>
                  <a:lnTo>
                    <a:pt x="8" y="129"/>
                  </a:lnTo>
                  <a:lnTo>
                    <a:pt x="3" y="124"/>
                  </a:lnTo>
                  <a:lnTo>
                    <a:pt x="0" y="120"/>
                  </a:lnTo>
                  <a:lnTo>
                    <a:pt x="5" y="109"/>
                  </a:lnTo>
                  <a:lnTo>
                    <a:pt x="3" y="105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5" y="92"/>
                  </a:lnTo>
                  <a:lnTo>
                    <a:pt x="16" y="90"/>
                  </a:lnTo>
                  <a:lnTo>
                    <a:pt x="21" y="86"/>
                  </a:lnTo>
                  <a:lnTo>
                    <a:pt x="23" y="79"/>
                  </a:lnTo>
                  <a:lnTo>
                    <a:pt x="31" y="75"/>
                  </a:lnTo>
                  <a:lnTo>
                    <a:pt x="36" y="69"/>
                  </a:lnTo>
                  <a:lnTo>
                    <a:pt x="33" y="62"/>
                  </a:lnTo>
                  <a:lnTo>
                    <a:pt x="33" y="58"/>
                  </a:lnTo>
                  <a:lnTo>
                    <a:pt x="41" y="54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1" y="49"/>
                  </a:lnTo>
                  <a:lnTo>
                    <a:pt x="66" y="37"/>
                  </a:lnTo>
                  <a:lnTo>
                    <a:pt x="71" y="30"/>
                  </a:lnTo>
                  <a:lnTo>
                    <a:pt x="78" y="28"/>
                  </a:lnTo>
                  <a:lnTo>
                    <a:pt x="86" y="28"/>
                  </a:lnTo>
                  <a:lnTo>
                    <a:pt x="93" y="32"/>
                  </a:lnTo>
                  <a:lnTo>
                    <a:pt x="104" y="28"/>
                  </a:lnTo>
                  <a:lnTo>
                    <a:pt x="106" y="26"/>
                  </a:lnTo>
                  <a:lnTo>
                    <a:pt x="111" y="19"/>
                  </a:lnTo>
                  <a:lnTo>
                    <a:pt x="119" y="17"/>
                  </a:lnTo>
                  <a:lnTo>
                    <a:pt x="129" y="17"/>
                  </a:lnTo>
                  <a:lnTo>
                    <a:pt x="136" y="11"/>
                  </a:lnTo>
                  <a:lnTo>
                    <a:pt x="146" y="5"/>
                  </a:lnTo>
                  <a:lnTo>
                    <a:pt x="156" y="2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6" y="7"/>
                  </a:lnTo>
                  <a:lnTo>
                    <a:pt x="164" y="13"/>
                  </a:lnTo>
                  <a:lnTo>
                    <a:pt x="166" y="17"/>
                  </a:lnTo>
                  <a:lnTo>
                    <a:pt x="169" y="24"/>
                  </a:lnTo>
                  <a:lnTo>
                    <a:pt x="166" y="37"/>
                  </a:lnTo>
                  <a:lnTo>
                    <a:pt x="161" y="45"/>
                  </a:lnTo>
                  <a:lnTo>
                    <a:pt x="164" y="52"/>
                  </a:lnTo>
                  <a:lnTo>
                    <a:pt x="159" y="56"/>
                  </a:lnTo>
                  <a:lnTo>
                    <a:pt x="161" y="62"/>
                  </a:lnTo>
                  <a:lnTo>
                    <a:pt x="159" y="67"/>
                  </a:lnTo>
                  <a:lnTo>
                    <a:pt x="151" y="71"/>
                  </a:lnTo>
                  <a:lnTo>
                    <a:pt x="151" y="62"/>
                  </a:lnTo>
                  <a:lnTo>
                    <a:pt x="139" y="69"/>
                  </a:lnTo>
                  <a:lnTo>
                    <a:pt x="139" y="90"/>
                  </a:lnTo>
                  <a:lnTo>
                    <a:pt x="144" y="94"/>
                  </a:lnTo>
                  <a:lnTo>
                    <a:pt x="126" y="107"/>
                  </a:lnTo>
                  <a:lnTo>
                    <a:pt x="126" y="116"/>
                  </a:lnTo>
                  <a:lnTo>
                    <a:pt x="114" y="116"/>
                  </a:lnTo>
                  <a:lnTo>
                    <a:pt x="111" y="120"/>
                  </a:lnTo>
                  <a:lnTo>
                    <a:pt x="116" y="131"/>
                  </a:lnTo>
                  <a:lnTo>
                    <a:pt x="104" y="133"/>
                  </a:lnTo>
                  <a:lnTo>
                    <a:pt x="96" y="137"/>
                  </a:lnTo>
                  <a:lnTo>
                    <a:pt x="96" y="146"/>
                  </a:lnTo>
                  <a:lnTo>
                    <a:pt x="99" y="156"/>
                  </a:lnTo>
                  <a:lnTo>
                    <a:pt x="88" y="154"/>
                  </a:lnTo>
                  <a:lnTo>
                    <a:pt x="83" y="154"/>
                  </a:lnTo>
                  <a:lnTo>
                    <a:pt x="81" y="161"/>
                  </a:lnTo>
                  <a:lnTo>
                    <a:pt x="76" y="167"/>
                  </a:lnTo>
                  <a:lnTo>
                    <a:pt x="76" y="174"/>
                  </a:lnTo>
                  <a:lnTo>
                    <a:pt x="73" y="180"/>
                  </a:lnTo>
                  <a:lnTo>
                    <a:pt x="66" y="184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1343012" y="3257541"/>
              <a:ext cx="420687" cy="463550"/>
            </a:xfrm>
            <a:custGeom>
              <a:avLst/>
              <a:gdLst>
                <a:gd name="T0" fmla="*/ 2147483647 w 259"/>
                <a:gd name="T1" fmla="*/ 2147483647 h 274"/>
                <a:gd name="T2" fmla="*/ 2147483647 w 259"/>
                <a:gd name="T3" fmla="*/ 2147483647 h 274"/>
                <a:gd name="T4" fmla="*/ 2147483647 w 259"/>
                <a:gd name="T5" fmla="*/ 2147483647 h 274"/>
                <a:gd name="T6" fmla="*/ 2147483647 w 259"/>
                <a:gd name="T7" fmla="*/ 2147483647 h 274"/>
                <a:gd name="T8" fmla="*/ 2147483647 w 259"/>
                <a:gd name="T9" fmla="*/ 2147483647 h 274"/>
                <a:gd name="T10" fmla="*/ 2147483647 w 259"/>
                <a:gd name="T11" fmla="*/ 2147483647 h 274"/>
                <a:gd name="T12" fmla="*/ 2147483647 w 259"/>
                <a:gd name="T13" fmla="*/ 2147483647 h 274"/>
                <a:gd name="T14" fmla="*/ 2147483647 w 259"/>
                <a:gd name="T15" fmla="*/ 2147483647 h 274"/>
                <a:gd name="T16" fmla="*/ 2147483647 w 259"/>
                <a:gd name="T17" fmla="*/ 2147483647 h 274"/>
                <a:gd name="T18" fmla="*/ 2147483647 w 259"/>
                <a:gd name="T19" fmla="*/ 2147483647 h 274"/>
                <a:gd name="T20" fmla="*/ 2147483647 w 259"/>
                <a:gd name="T21" fmla="*/ 2147483647 h 274"/>
                <a:gd name="T22" fmla="*/ 2147483647 w 259"/>
                <a:gd name="T23" fmla="*/ 2147483647 h 274"/>
                <a:gd name="T24" fmla="*/ 2147483647 w 259"/>
                <a:gd name="T25" fmla="*/ 2147483647 h 274"/>
                <a:gd name="T26" fmla="*/ 2147483647 w 259"/>
                <a:gd name="T27" fmla="*/ 2147483647 h 274"/>
                <a:gd name="T28" fmla="*/ 2147483647 w 259"/>
                <a:gd name="T29" fmla="*/ 2147483647 h 274"/>
                <a:gd name="T30" fmla="*/ 2147483647 w 259"/>
                <a:gd name="T31" fmla="*/ 2147483647 h 274"/>
                <a:gd name="T32" fmla="*/ 2147483647 w 259"/>
                <a:gd name="T33" fmla="*/ 2147483647 h 274"/>
                <a:gd name="T34" fmla="*/ 2147483647 w 259"/>
                <a:gd name="T35" fmla="*/ 2147483647 h 274"/>
                <a:gd name="T36" fmla="*/ 2147483647 w 259"/>
                <a:gd name="T37" fmla="*/ 2147483647 h 274"/>
                <a:gd name="T38" fmla="*/ 2147483647 w 259"/>
                <a:gd name="T39" fmla="*/ 2147483647 h 274"/>
                <a:gd name="T40" fmla="*/ 2147483647 w 259"/>
                <a:gd name="T41" fmla="*/ 2147483647 h 274"/>
                <a:gd name="T42" fmla="*/ 2147483647 w 259"/>
                <a:gd name="T43" fmla="*/ 2147483647 h 274"/>
                <a:gd name="T44" fmla="*/ 2147483647 w 259"/>
                <a:gd name="T45" fmla="*/ 2147483647 h 274"/>
                <a:gd name="T46" fmla="*/ 2147483647 w 259"/>
                <a:gd name="T47" fmla="*/ 2147483647 h 274"/>
                <a:gd name="T48" fmla="*/ 2147483647 w 259"/>
                <a:gd name="T49" fmla="*/ 2147483647 h 274"/>
                <a:gd name="T50" fmla="*/ 2147483647 w 259"/>
                <a:gd name="T51" fmla="*/ 2147483647 h 274"/>
                <a:gd name="T52" fmla="*/ 2147483647 w 259"/>
                <a:gd name="T53" fmla="*/ 2147483647 h 274"/>
                <a:gd name="T54" fmla="*/ 2147483647 w 259"/>
                <a:gd name="T55" fmla="*/ 2147483647 h 274"/>
                <a:gd name="T56" fmla="*/ 2147483647 w 259"/>
                <a:gd name="T57" fmla="*/ 2147483647 h 274"/>
                <a:gd name="T58" fmla="*/ 2147483647 w 259"/>
                <a:gd name="T59" fmla="*/ 2147483647 h 274"/>
                <a:gd name="T60" fmla="*/ 2147483647 w 259"/>
                <a:gd name="T61" fmla="*/ 2147483647 h 274"/>
                <a:gd name="T62" fmla="*/ 2147483647 w 259"/>
                <a:gd name="T63" fmla="*/ 2147483647 h 274"/>
                <a:gd name="T64" fmla="*/ 2147483647 w 259"/>
                <a:gd name="T65" fmla="*/ 2147483647 h 274"/>
                <a:gd name="T66" fmla="*/ 2147483647 w 259"/>
                <a:gd name="T67" fmla="*/ 2147483647 h 274"/>
                <a:gd name="T68" fmla="*/ 2147483647 w 259"/>
                <a:gd name="T69" fmla="*/ 2147483647 h 274"/>
                <a:gd name="T70" fmla="*/ 2147483647 w 259"/>
                <a:gd name="T71" fmla="*/ 2147483647 h 274"/>
                <a:gd name="T72" fmla="*/ 2147483647 w 259"/>
                <a:gd name="T73" fmla="*/ 2147483647 h 274"/>
                <a:gd name="T74" fmla="*/ 2147483647 w 259"/>
                <a:gd name="T75" fmla="*/ 2147483647 h 274"/>
                <a:gd name="T76" fmla="*/ 2147483647 w 259"/>
                <a:gd name="T77" fmla="*/ 2147483647 h 274"/>
                <a:gd name="T78" fmla="*/ 2147483647 w 259"/>
                <a:gd name="T79" fmla="*/ 2147483647 h 274"/>
                <a:gd name="T80" fmla="*/ 0 w 259"/>
                <a:gd name="T81" fmla="*/ 2147483647 h 274"/>
                <a:gd name="T82" fmla="*/ 2147483647 w 259"/>
                <a:gd name="T83" fmla="*/ 2147483647 h 274"/>
                <a:gd name="T84" fmla="*/ 2147483647 w 259"/>
                <a:gd name="T85" fmla="*/ 2147483647 h 274"/>
                <a:gd name="T86" fmla="*/ 2147483647 w 259"/>
                <a:gd name="T87" fmla="*/ 2147483647 h 274"/>
                <a:gd name="T88" fmla="*/ 2147483647 w 259"/>
                <a:gd name="T89" fmla="*/ 2147483647 h 274"/>
                <a:gd name="T90" fmla="*/ 2147483647 w 259"/>
                <a:gd name="T91" fmla="*/ 0 h 274"/>
                <a:gd name="T92" fmla="*/ 2147483647 w 259"/>
                <a:gd name="T93" fmla="*/ 2147483647 h 274"/>
                <a:gd name="T94" fmla="*/ 2147483647 w 259"/>
                <a:gd name="T95" fmla="*/ 2147483647 h 274"/>
                <a:gd name="T96" fmla="*/ 2147483647 w 259"/>
                <a:gd name="T97" fmla="*/ 2147483647 h 274"/>
                <a:gd name="T98" fmla="*/ 2147483647 w 259"/>
                <a:gd name="T99" fmla="*/ 2147483647 h 274"/>
                <a:gd name="T100" fmla="*/ 2147483647 w 259"/>
                <a:gd name="T101" fmla="*/ 2147483647 h 274"/>
                <a:gd name="T102" fmla="*/ 2147483647 w 259"/>
                <a:gd name="T103" fmla="*/ 2147483647 h 274"/>
                <a:gd name="T104" fmla="*/ 2147483647 w 259"/>
                <a:gd name="T105" fmla="*/ 2147483647 h 2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9"/>
                <a:gd name="T160" fmla="*/ 0 h 274"/>
                <a:gd name="T161" fmla="*/ 259 w 259"/>
                <a:gd name="T162" fmla="*/ 274 h 2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9" h="274">
                  <a:moveTo>
                    <a:pt x="176" y="90"/>
                  </a:moveTo>
                  <a:lnTo>
                    <a:pt x="179" y="94"/>
                  </a:lnTo>
                  <a:lnTo>
                    <a:pt x="184" y="96"/>
                  </a:lnTo>
                  <a:lnTo>
                    <a:pt x="184" y="103"/>
                  </a:lnTo>
                  <a:lnTo>
                    <a:pt x="202" y="113"/>
                  </a:lnTo>
                  <a:lnTo>
                    <a:pt x="212" y="111"/>
                  </a:lnTo>
                  <a:lnTo>
                    <a:pt x="212" y="120"/>
                  </a:lnTo>
                  <a:lnTo>
                    <a:pt x="227" y="124"/>
                  </a:lnTo>
                  <a:lnTo>
                    <a:pt x="232" y="133"/>
                  </a:lnTo>
                  <a:lnTo>
                    <a:pt x="242" y="141"/>
                  </a:lnTo>
                  <a:lnTo>
                    <a:pt x="237" y="145"/>
                  </a:lnTo>
                  <a:lnTo>
                    <a:pt x="242" y="150"/>
                  </a:lnTo>
                  <a:lnTo>
                    <a:pt x="234" y="158"/>
                  </a:lnTo>
                  <a:lnTo>
                    <a:pt x="237" y="160"/>
                  </a:lnTo>
                  <a:lnTo>
                    <a:pt x="244" y="162"/>
                  </a:lnTo>
                  <a:lnTo>
                    <a:pt x="244" y="171"/>
                  </a:lnTo>
                  <a:lnTo>
                    <a:pt x="239" y="171"/>
                  </a:lnTo>
                  <a:lnTo>
                    <a:pt x="239" y="177"/>
                  </a:lnTo>
                  <a:lnTo>
                    <a:pt x="247" y="177"/>
                  </a:lnTo>
                  <a:lnTo>
                    <a:pt x="247" y="195"/>
                  </a:lnTo>
                  <a:lnTo>
                    <a:pt x="247" y="199"/>
                  </a:lnTo>
                  <a:lnTo>
                    <a:pt x="252" y="220"/>
                  </a:lnTo>
                  <a:lnTo>
                    <a:pt x="259" y="244"/>
                  </a:lnTo>
                  <a:lnTo>
                    <a:pt x="249" y="250"/>
                  </a:lnTo>
                  <a:lnTo>
                    <a:pt x="247" y="242"/>
                  </a:lnTo>
                  <a:lnTo>
                    <a:pt x="239" y="242"/>
                  </a:lnTo>
                  <a:lnTo>
                    <a:pt x="234" y="248"/>
                  </a:lnTo>
                  <a:lnTo>
                    <a:pt x="222" y="248"/>
                  </a:lnTo>
                  <a:lnTo>
                    <a:pt x="212" y="246"/>
                  </a:lnTo>
                  <a:lnTo>
                    <a:pt x="196" y="244"/>
                  </a:lnTo>
                  <a:lnTo>
                    <a:pt x="191" y="242"/>
                  </a:lnTo>
                  <a:lnTo>
                    <a:pt x="189" y="237"/>
                  </a:lnTo>
                  <a:lnTo>
                    <a:pt x="184" y="237"/>
                  </a:lnTo>
                  <a:lnTo>
                    <a:pt x="179" y="242"/>
                  </a:lnTo>
                  <a:lnTo>
                    <a:pt x="174" y="246"/>
                  </a:lnTo>
                  <a:lnTo>
                    <a:pt x="159" y="242"/>
                  </a:lnTo>
                  <a:lnTo>
                    <a:pt x="156" y="242"/>
                  </a:lnTo>
                  <a:lnTo>
                    <a:pt x="154" y="244"/>
                  </a:lnTo>
                  <a:lnTo>
                    <a:pt x="144" y="242"/>
                  </a:lnTo>
                  <a:lnTo>
                    <a:pt x="141" y="235"/>
                  </a:lnTo>
                  <a:lnTo>
                    <a:pt x="139" y="233"/>
                  </a:lnTo>
                  <a:lnTo>
                    <a:pt x="131" y="237"/>
                  </a:lnTo>
                  <a:lnTo>
                    <a:pt x="126" y="246"/>
                  </a:lnTo>
                  <a:lnTo>
                    <a:pt x="121" y="257"/>
                  </a:lnTo>
                  <a:lnTo>
                    <a:pt x="116" y="257"/>
                  </a:lnTo>
                  <a:lnTo>
                    <a:pt x="119" y="274"/>
                  </a:lnTo>
                  <a:lnTo>
                    <a:pt x="91" y="265"/>
                  </a:lnTo>
                  <a:lnTo>
                    <a:pt x="91" y="259"/>
                  </a:lnTo>
                  <a:lnTo>
                    <a:pt x="96" y="252"/>
                  </a:lnTo>
                  <a:lnTo>
                    <a:pt x="96" y="242"/>
                  </a:lnTo>
                  <a:lnTo>
                    <a:pt x="96" y="227"/>
                  </a:lnTo>
                  <a:lnTo>
                    <a:pt x="96" y="218"/>
                  </a:lnTo>
                  <a:lnTo>
                    <a:pt x="91" y="214"/>
                  </a:lnTo>
                  <a:lnTo>
                    <a:pt x="86" y="214"/>
                  </a:lnTo>
                  <a:lnTo>
                    <a:pt x="81" y="205"/>
                  </a:lnTo>
                  <a:lnTo>
                    <a:pt x="83" y="201"/>
                  </a:lnTo>
                  <a:lnTo>
                    <a:pt x="81" y="197"/>
                  </a:lnTo>
                  <a:lnTo>
                    <a:pt x="73" y="195"/>
                  </a:lnTo>
                  <a:lnTo>
                    <a:pt x="78" y="182"/>
                  </a:lnTo>
                  <a:lnTo>
                    <a:pt x="73" y="175"/>
                  </a:lnTo>
                  <a:lnTo>
                    <a:pt x="63" y="177"/>
                  </a:lnTo>
                  <a:lnTo>
                    <a:pt x="58" y="180"/>
                  </a:lnTo>
                  <a:lnTo>
                    <a:pt x="51" y="169"/>
                  </a:lnTo>
                  <a:lnTo>
                    <a:pt x="56" y="165"/>
                  </a:lnTo>
                  <a:lnTo>
                    <a:pt x="58" y="158"/>
                  </a:lnTo>
                  <a:lnTo>
                    <a:pt x="51" y="154"/>
                  </a:lnTo>
                  <a:lnTo>
                    <a:pt x="41" y="158"/>
                  </a:lnTo>
                  <a:lnTo>
                    <a:pt x="33" y="147"/>
                  </a:lnTo>
                  <a:lnTo>
                    <a:pt x="28" y="143"/>
                  </a:lnTo>
                  <a:lnTo>
                    <a:pt x="41" y="133"/>
                  </a:lnTo>
                  <a:lnTo>
                    <a:pt x="58" y="111"/>
                  </a:lnTo>
                  <a:lnTo>
                    <a:pt x="53" y="100"/>
                  </a:lnTo>
                  <a:lnTo>
                    <a:pt x="38" y="83"/>
                  </a:lnTo>
                  <a:lnTo>
                    <a:pt x="28" y="88"/>
                  </a:lnTo>
                  <a:lnTo>
                    <a:pt x="20" y="85"/>
                  </a:lnTo>
                  <a:lnTo>
                    <a:pt x="23" y="79"/>
                  </a:lnTo>
                  <a:lnTo>
                    <a:pt x="28" y="75"/>
                  </a:lnTo>
                  <a:lnTo>
                    <a:pt x="15" y="73"/>
                  </a:lnTo>
                  <a:lnTo>
                    <a:pt x="8" y="73"/>
                  </a:lnTo>
                  <a:lnTo>
                    <a:pt x="3" y="64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8" y="17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8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6" y="19"/>
                  </a:lnTo>
                  <a:lnTo>
                    <a:pt x="83" y="21"/>
                  </a:lnTo>
                  <a:lnTo>
                    <a:pt x="91" y="38"/>
                  </a:lnTo>
                  <a:lnTo>
                    <a:pt x="106" y="36"/>
                  </a:lnTo>
                  <a:lnTo>
                    <a:pt x="113" y="47"/>
                  </a:lnTo>
                  <a:lnTo>
                    <a:pt x="108" y="49"/>
                  </a:lnTo>
                  <a:lnTo>
                    <a:pt x="108" y="60"/>
                  </a:lnTo>
                  <a:lnTo>
                    <a:pt x="119" y="58"/>
                  </a:lnTo>
                  <a:lnTo>
                    <a:pt x="124" y="64"/>
                  </a:lnTo>
                  <a:lnTo>
                    <a:pt x="134" y="66"/>
                  </a:lnTo>
                  <a:lnTo>
                    <a:pt x="139" y="81"/>
                  </a:lnTo>
                  <a:lnTo>
                    <a:pt x="149" y="81"/>
                  </a:lnTo>
                  <a:lnTo>
                    <a:pt x="151" y="73"/>
                  </a:lnTo>
                  <a:lnTo>
                    <a:pt x="171" y="81"/>
                  </a:lnTo>
                  <a:lnTo>
                    <a:pt x="176" y="90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17512" y="3360728"/>
              <a:ext cx="314325" cy="398463"/>
            </a:xfrm>
            <a:custGeom>
              <a:avLst/>
              <a:gdLst>
                <a:gd name="T0" fmla="*/ 2147483647 w 191"/>
                <a:gd name="T1" fmla="*/ 2147483647 h 237"/>
                <a:gd name="T2" fmla="*/ 2147483647 w 191"/>
                <a:gd name="T3" fmla="*/ 2147483647 h 237"/>
                <a:gd name="T4" fmla="*/ 2147483647 w 191"/>
                <a:gd name="T5" fmla="*/ 2147483647 h 237"/>
                <a:gd name="T6" fmla="*/ 2147483647 w 191"/>
                <a:gd name="T7" fmla="*/ 2147483647 h 237"/>
                <a:gd name="T8" fmla="*/ 2147483647 w 191"/>
                <a:gd name="T9" fmla="*/ 2147483647 h 237"/>
                <a:gd name="T10" fmla="*/ 2147483647 w 191"/>
                <a:gd name="T11" fmla="*/ 2147483647 h 237"/>
                <a:gd name="T12" fmla="*/ 2147483647 w 191"/>
                <a:gd name="T13" fmla="*/ 2147483647 h 237"/>
                <a:gd name="T14" fmla="*/ 2147483647 w 191"/>
                <a:gd name="T15" fmla="*/ 2147483647 h 237"/>
                <a:gd name="T16" fmla="*/ 2147483647 w 191"/>
                <a:gd name="T17" fmla="*/ 2147483647 h 237"/>
                <a:gd name="T18" fmla="*/ 2147483647 w 191"/>
                <a:gd name="T19" fmla="*/ 2147483647 h 237"/>
                <a:gd name="T20" fmla="*/ 2147483647 w 191"/>
                <a:gd name="T21" fmla="*/ 2147483647 h 237"/>
                <a:gd name="T22" fmla="*/ 2147483647 w 191"/>
                <a:gd name="T23" fmla="*/ 2147483647 h 237"/>
                <a:gd name="T24" fmla="*/ 2147483647 w 191"/>
                <a:gd name="T25" fmla="*/ 2147483647 h 237"/>
                <a:gd name="T26" fmla="*/ 2147483647 w 191"/>
                <a:gd name="T27" fmla="*/ 2147483647 h 237"/>
                <a:gd name="T28" fmla="*/ 2147483647 w 191"/>
                <a:gd name="T29" fmla="*/ 0 h 237"/>
                <a:gd name="T30" fmla="*/ 2147483647 w 191"/>
                <a:gd name="T31" fmla="*/ 2147483647 h 237"/>
                <a:gd name="T32" fmla="*/ 2147483647 w 191"/>
                <a:gd name="T33" fmla="*/ 2147483647 h 237"/>
                <a:gd name="T34" fmla="*/ 2147483647 w 191"/>
                <a:gd name="T35" fmla="*/ 2147483647 h 237"/>
                <a:gd name="T36" fmla="*/ 2147483647 w 191"/>
                <a:gd name="T37" fmla="*/ 2147483647 h 237"/>
                <a:gd name="T38" fmla="*/ 2147483647 w 191"/>
                <a:gd name="T39" fmla="*/ 2147483647 h 237"/>
                <a:gd name="T40" fmla="*/ 2147483647 w 191"/>
                <a:gd name="T41" fmla="*/ 2147483647 h 237"/>
                <a:gd name="T42" fmla="*/ 2147483647 w 191"/>
                <a:gd name="T43" fmla="*/ 2147483647 h 237"/>
                <a:gd name="T44" fmla="*/ 2147483647 w 191"/>
                <a:gd name="T45" fmla="*/ 2147483647 h 237"/>
                <a:gd name="T46" fmla="*/ 2147483647 w 191"/>
                <a:gd name="T47" fmla="*/ 2147483647 h 237"/>
                <a:gd name="T48" fmla="*/ 2147483647 w 191"/>
                <a:gd name="T49" fmla="*/ 2147483647 h 237"/>
                <a:gd name="T50" fmla="*/ 2147483647 w 191"/>
                <a:gd name="T51" fmla="*/ 2147483647 h 237"/>
                <a:gd name="T52" fmla="*/ 2147483647 w 191"/>
                <a:gd name="T53" fmla="*/ 2147483647 h 237"/>
                <a:gd name="T54" fmla="*/ 2147483647 w 191"/>
                <a:gd name="T55" fmla="*/ 2147483647 h 237"/>
                <a:gd name="T56" fmla="*/ 0 w 191"/>
                <a:gd name="T57" fmla="*/ 2147483647 h 237"/>
                <a:gd name="T58" fmla="*/ 2147483647 w 191"/>
                <a:gd name="T59" fmla="*/ 2147483647 h 237"/>
                <a:gd name="T60" fmla="*/ 2147483647 w 191"/>
                <a:gd name="T61" fmla="*/ 2147483647 h 237"/>
                <a:gd name="T62" fmla="*/ 2147483647 w 191"/>
                <a:gd name="T63" fmla="*/ 2147483647 h 237"/>
                <a:gd name="T64" fmla="*/ 2147483647 w 191"/>
                <a:gd name="T65" fmla="*/ 2147483647 h 237"/>
                <a:gd name="T66" fmla="*/ 2147483647 w 191"/>
                <a:gd name="T67" fmla="*/ 2147483647 h 237"/>
                <a:gd name="T68" fmla="*/ 2147483647 w 191"/>
                <a:gd name="T69" fmla="*/ 2147483647 h 237"/>
                <a:gd name="T70" fmla="*/ 2147483647 w 191"/>
                <a:gd name="T71" fmla="*/ 2147483647 h 237"/>
                <a:gd name="T72" fmla="*/ 2147483647 w 191"/>
                <a:gd name="T73" fmla="*/ 2147483647 h 237"/>
                <a:gd name="T74" fmla="*/ 2147483647 w 191"/>
                <a:gd name="T75" fmla="*/ 2147483647 h 237"/>
                <a:gd name="T76" fmla="*/ 2147483647 w 191"/>
                <a:gd name="T77" fmla="*/ 2147483647 h 237"/>
                <a:gd name="T78" fmla="*/ 2147483647 w 191"/>
                <a:gd name="T79" fmla="*/ 2147483647 h 237"/>
                <a:gd name="T80" fmla="*/ 2147483647 w 191"/>
                <a:gd name="T81" fmla="*/ 2147483647 h 237"/>
                <a:gd name="T82" fmla="*/ 2147483647 w 191"/>
                <a:gd name="T83" fmla="*/ 2147483647 h 237"/>
                <a:gd name="T84" fmla="*/ 2147483647 w 191"/>
                <a:gd name="T85" fmla="*/ 2147483647 h 237"/>
                <a:gd name="T86" fmla="*/ 2147483647 w 191"/>
                <a:gd name="T87" fmla="*/ 2147483647 h 237"/>
                <a:gd name="T88" fmla="*/ 2147483647 w 191"/>
                <a:gd name="T89" fmla="*/ 2147483647 h 237"/>
                <a:gd name="T90" fmla="*/ 2147483647 w 191"/>
                <a:gd name="T91" fmla="*/ 2147483647 h 237"/>
                <a:gd name="T92" fmla="*/ 2147483647 w 191"/>
                <a:gd name="T93" fmla="*/ 2147483647 h 237"/>
                <a:gd name="T94" fmla="*/ 2147483647 w 191"/>
                <a:gd name="T95" fmla="*/ 2147483647 h 237"/>
                <a:gd name="T96" fmla="*/ 2147483647 w 191"/>
                <a:gd name="T97" fmla="*/ 2147483647 h 237"/>
                <a:gd name="T98" fmla="*/ 2147483647 w 191"/>
                <a:gd name="T99" fmla="*/ 2147483647 h 237"/>
                <a:gd name="T100" fmla="*/ 2147483647 w 191"/>
                <a:gd name="T101" fmla="*/ 2147483647 h 237"/>
                <a:gd name="T102" fmla="*/ 2147483647 w 191"/>
                <a:gd name="T103" fmla="*/ 2147483647 h 237"/>
                <a:gd name="T104" fmla="*/ 2147483647 w 191"/>
                <a:gd name="T105" fmla="*/ 2147483647 h 237"/>
                <a:gd name="T106" fmla="*/ 2147483647 w 191"/>
                <a:gd name="T107" fmla="*/ 2147483647 h 237"/>
                <a:gd name="T108" fmla="*/ 2147483647 w 191"/>
                <a:gd name="T109" fmla="*/ 2147483647 h 237"/>
                <a:gd name="T110" fmla="*/ 2147483647 w 191"/>
                <a:gd name="T111" fmla="*/ 2147483647 h 237"/>
                <a:gd name="T112" fmla="*/ 2147483647 w 191"/>
                <a:gd name="T113" fmla="*/ 2147483647 h 2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"/>
                <a:gd name="T172" fmla="*/ 0 h 237"/>
                <a:gd name="T173" fmla="*/ 191 w 191"/>
                <a:gd name="T174" fmla="*/ 237 h 2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" h="237">
                  <a:moveTo>
                    <a:pt x="121" y="224"/>
                  </a:moveTo>
                  <a:lnTo>
                    <a:pt x="116" y="214"/>
                  </a:lnTo>
                  <a:lnTo>
                    <a:pt x="123" y="203"/>
                  </a:lnTo>
                  <a:lnTo>
                    <a:pt x="131" y="209"/>
                  </a:lnTo>
                  <a:lnTo>
                    <a:pt x="141" y="201"/>
                  </a:lnTo>
                  <a:lnTo>
                    <a:pt x="136" y="197"/>
                  </a:lnTo>
                  <a:lnTo>
                    <a:pt x="138" y="182"/>
                  </a:lnTo>
                  <a:lnTo>
                    <a:pt x="146" y="175"/>
                  </a:lnTo>
                  <a:lnTo>
                    <a:pt x="138" y="171"/>
                  </a:lnTo>
                  <a:lnTo>
                    <a:pt x="143" y="167"/>
                  </a:lnTo>
                  <a:lnTo>
                    <a:pt x="143" y="156"/>
                  </a:lnTo>
                  <a:lnTo>
                    <a:pt x="148" y="156"/>
                  </a:lnTo>
                  <a:lnTo>
                    <a:pt x="153" y="147"/>
                  </a:lnTo>
                  <a:lnTo>
                    <a:pt x="161" y="145"/>
                  </a:lnTo>
                  <a:lnTo>
                    <a:pt x="163" y="152"/>
                  </a:lnTo>
                  <a:lnTo>
                    <a:pt x="173" y="150"/>
                  </a:lnTo>
                  <a:lnTo>
                    <a:pt x="178" y="145"/>
                  </a:lnTo>
                  <a:lnTo>
                    <a:pt x="178" y="135"/>
                  </a:lnTo>
                  <a:lnTo>
                    <a:pt x="186" y="135"/>
                  </a:lnTo>
                  <a:lnTo>
                    <a:pt x="191" y="128"/>
                  </a:lnTo>
                  <a:lnTo>
                    <a:pt x="181" y="122"/>
                  </a:lnTo>
                  <a:lnTo>
                    <a:pt x="171" y="109"/>
                  </a:lnTo>
                  <a:lnTo>
                    <a:pt x="171" y="107"/>
                  </a:lnTo>
                  <a:lnTo>
                    <a:pt x="171" y="98"/>
                  </a:lnTo>
                  <a:lnTo>
                    <a:pt x="176" y="85"/>
                  </a:lnTo>
                  <a:lnTo>
                    <a:pt x="186" y="83"/>
                  </a:lnTo>
                  <a:lnTo>
                    <a:pt x="181" y="68"/>
                  </a:lnTo>
                  <a:lnTo>
                    <a:pt x="173" y="51"/>
                  </a:lnTo>
                  <a:lnTo>
                    <a:pt x="166" y="53"/>
                  </a:lnTo>
                  <a:lnTo>
                    <a:pt x="158" y="58"/>
                  </a:lnTo>
                  <a:lnTo>
                    <a:pt x="151" y="53"/>
                  </a:lnTo>
                  <a:lnTo>
                    <a:pt x="148" y="45"/>
                  </a:lnTo>
                  <a:lnTo>
                    <a:pt x="158" y="38"/>
                  </a:lnTo>
                  <a:lnTo>
                    <a:pt x="158" y="30"/>
                  </a:lnTo>
                  <a:lnTo>
                    <a:pt x="153" y="25"/>
                  </a:lnTo>
                  <a:lnTo>
                    <a:pt x="148" y="19"/>
                  </a:lnTo>
                  <a:lnTo>
                    <a:pt x="141" y="19"/>
                  </a:lnTo>
                  <a:lnTo>
                    <a:pt x="138" y="30"/>
                  </a:lnTo>
                  <a:lnTo>
                    <a:pt x="133" y="25"/>
                  </a:lnTo>
                  <a:lnTo>
                    <a:pt x="136" y="19"/>
                  </a:lnTo>
                  <a:lnTo>
                    <a:pt x="128" y="15"/>
                  </a:lnTo>
                  <a:lnTo>
                    <a:pt x="123" y="10"/>
                  </a:lnTo>
                  <a:lnTo>
                    <a:pt x="118" y="6"/>
                  </a:lnTo>
                  <a:lnTo>
                    <a:pt x="116" y="0"/>
                  </a:lnTo>
                  <a:lnTo>
                    <a:pt x="113" y="8"/>
                  </a:lnTo>
                  <a:lnTo>
                    <a:pt x="108" y="10"/>
                  </a:lnTo>
                  <a:lnTo>
                    <a:pt x="103" y="17"/>
                  </a:lnTo>
                  <a:lnTo>
                    <a:pt x="103" y="25"/>
                  </a:lnTo>
                  <a:lnTo>
                    <a:pt x="105" y="34"/>
                  </a:lnTo>
                  <a:lnTo>
                    <a:pt x="105" y="43"/>
                  </a:lnTo>
                  <a:lnTo>
                    <a:pt x="108" y="51"/>
                  </a:lnTo>
                  <a:lnTo>
                    <a:pt x="103" y="51"/>
                  </a:lnTo>
                  <a:lnTo>
                    <a:pt x="103" y="43"/>
                  </a:lnTo>
                  <a:lnTo>
                    <a:pt x="100" y="38"/>
                  </a:lnTo>
                  <a:lnTo>
                    <a:pt x="93" y="40"/>
                  </a:lnTo>
                  <a:lnTo>
                    <a:pt x="88" y="40"/>
                  </a:lnTo>
                  <a:lnTo>
                    <a:pt x="88" y="34"/>
                  </a:lnTo>
                  <a:lnTo>
                    <a:pt x="83" y="34"/>
                  </a:lnTo>
                  <a:lnTo>
                    <a:pt x="78" y="36"/>
                  </a:lnTo>
                  <a:lnTo>
                    <a:pt x="68" y="38"/>
                  </a:lnTo>
                  <a:lnTo>
                    <a:pt x="65" y="36"/>
                  </a:lnTo>
                  <a:lnTo>
                    <a:pt x="58" y="36"/>
                  </a:lnTo>
                  <a:lnTo>
                    <a:pt x="55" y="40"/>
                  </a:lnTo>
                  <a:lnTo>
                    <a:pt x="50" y="47"/>
                  </a:lnTo>
                  <a:lnTo>
                    <a:pt x="45" y="51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35" y="38"/>
                  </a:lnTo>
                  <a:lnTo>
                    <a:pt x="33" y="34"/>
                  </a:lnTo>
                  <a:lnTo>
                    <a:pt x="25" y="36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5" y="23"/>
                  </a:lnTo>
                  <a:lnTo>
                    <a:pt x="22" y="17"/>
                  </a:lnTo>
                  <a:lnTo>
                    <a:pt x="17" y="19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8"/>
                  </a:lnTo>
                  <a:lnTo>
                    <a:pt x="7" y="47"/>
                  </a:lnTo>
                  <a:lnTo>
                    <a:pt x="5" y="53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5" y="75"/>
                  </a:lnTo>
                  <a:lnTo>
                    <a:pt x="7" y="79"/>
                  </a:lnTo>
                  <a:lnTo>
                    <a:pt x="10" y="92"/>
                  </a:lnTo>
                  <a:lnTo>
                    <a:pt x="10" y="98"/>
                  </a:lnTo>
                  <a:lnTo>
                    <a:pt x="10" y="109"/>
                  </a:lnTo>
                  <a:lnTo>
                    <a:pt x="12" y="115"/>
                  </a:lnTo>
                  <a:lnTo>
                    <a:pt x="17" y="124"/>
                  </a:lnTo>
                  <a:lnTo>
                    <a:pt x="15" y="132"/>
                  </a:lnTo>
                  <a:lnTo>
                    <a:pt x="15" y="141"/>
                  </a:lnTo>
                  <a:lnTo>
                    <a:pt x="15" y="150"/>
                  </a:lnTo>
                  <a:lnTo>
                    <a:pt x="15" y="156"/>
                  </a:lnTo>
                  <a:lnTo>
                    <a:pt x="12" y="177"/>
                  </a:lnTo>
                  <a:lnTo>
                    <a:pt x="12" y="188"/>
                  </a:lnTo>
                  <a:lnTo>
                    <a:pt x="10" y="195"/>
                  </a:lnTo>
                  <a:lnTo>
                    <a:pt x="7" y="199"/>
                  </a:lnTo>
                  <a:lnTo>
                    <a:pt x="7" y="205"/>
                  </a:lnTo>
                  <a:lnTo>
                    <a:pt x="15" y="203"/>
                  </a:lnTo>
                  <a:lnTo>
                    <a:pt x="22" y="203"/>
                  </a:lnTo>
                  <a:lnTo>
                    <a:pt x="27" y="205"/>
                  </a:lnTo>
                  <a:lnTo>
                    <a:pt x="30" y="212"/>
                  </a:lnTo>
                  <a:lnTo>
                    <a:pt x="33" y="216"/>
                  </a:lnTo>
                  <a:lnTo>
                    <a:pt x="35" y="222"/>
                  </a:lnTo>
                  <a:lnTo>
                    <a:pt x="38" y="229"/>
                  </a:lnTo>
                  <a:lnTo>
                    <a:pt x="53" y="218"/>
                  </a:lnTo>
                  <a:lnTo>
                    <a:pt x="65" y="216"/>
                  </a:lnTo>
                  <a:lnTo>
                    <a:pt x="73" y="214"/>
                  </a:lnTo>
                  <a:lnTo>
                    <a:pt x="75" y="214"/>
                  </a:lnTo>
                  <a:lnTo>
                    <a:pt x="80" y="195"/>
                  </a:lnTo>
                  <a:lnTo>
                    <a:pt x="78" y="190"/>
                  </a:lnTo>
                  <a:lnTo>
                    <a:pt x="80" y="186"/>
                  </a:lnTo>
                  <a:lnTo>
                    <a:pt x="85" y="177"/>
                  </a:lnTo>
                  <a:lnTo>
                    <a:pt x="90" y="171"/>
                  </a:lnTo>
                  <a:lnTo>
                    <a:pt x="85" y="171"/>
                  </a:lnTo>
                  <a:lnTo>
                    <a:pt x="80" y="175"/>
                  </a:lnTo>
                  <a:lnTo>
                    <a:pt x="73" y="180"/>
                  </a:lnTo>
                  <a:lnTo>
                    <a:pt x="65" y="186"/>
                  </a:lnTo>
                  <a:lnTo>
                    <a:pt x="58" y="195"/>
                  </a:lnTo>
                  <a:lnTo>
                    <a:pt x="48" y="199"/>
                  </a:lnTo>
                  <a:lnTo>
                    <a:pt x="43" y="199"/>
                  </a:lnTo>
                  <a:lnTo>
                    <a:pt x="38" y="197"/>
                  </a:lnTo>
                  <a:lnTo>
                    <a:pt x="38" y="192"/>
                  </a:lnTo>
                  <a:lnTo>
                    <a:pt x="33" y="188"/>
                  </a:lnTo>
                  <a:lnTo>
                    <a:pt x="30" y="184"/>
                  </a:lnTo>
                  <a:lnTo>
                    <a:pt x="30" y="180"/>
                  </a:lnTo>
                  <a:lnTo>
                    <a:pt x="40" y="175"/>
                  </a:lnTo>
                  <a:lnTo>
                    <a:pt x="45" y="171"/>
                  </a:lnTo>
                  <a:lnTo>
                    <a:pt x="45" y="175"/>
                  </a:lnTo>
                  <a:lnTo>
                    <a:pt x="50" y="180"/>
                  </a:lnTo>
                  <a:lnTo>
                    <a:pt x="55" y="180"/>
                  </a:lnTo>
                  <a:lnTo>
                    <a:pt x="55" y="171"/>
                  </a:lnTo>
                  <a:lnTo>
                    <a:pt x="60" y="169"/>
                  </a:lnTo>
                  <a:lnTo>
                    <a:pt x="68" y="162"/>
                  </a:lnTo>
                  <a:lnTo>
                    <a:pt x="75" y="158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3" y="139"/>
                  </a:lnTo>
                  <a:lnTo>
                    <a:pt x="73" y="126"/>
                  </a:lnTo>
                  <a:lnTo>
                    <a:pt x="68" y="126"/>
                  </a:lnTo>
                  <a:lnTo>
                    <a:pt x="58" y="115"/>
                  </a:lnTo>
                  <a:lnTo>
                    <a:pt x="55" y="109"/>
                  </a:lnTo>
                  <a:lnTo>
                    <a:pt x="53" y="102"/>
                  </a:lnTo>
                  <a:lnTo>
                    <a:pt x="55" y="98"/>
                  </a:lnTo>
                  <a:lnTo>
                    <a:pt x="58" y="105"/>
                  </a:lnTo>
                  <a:lnTo>
                    <a:pt x="68" y="113"/>
                  </a:lnTo>
                  <a:lnTo>
                    <a:pt x="75" y="122"/>
                  </a:lnTo>
                  <a:lnTo>
                    <a:pt x="80" y="124"/>
                  </a:lnTo>
                  <a:lnTo>
                    <a:pt x="88" y="124"/>
                  </a:lnTo>
                  <a:lnTo>
                    <a:pt x="95" y="128"/>
                  </a:lnTo>
                  <a:lnTo>
                    <a:pt x="95" y="137"/>
                  </a:lnTo>
                  <a:lnTo>
                    <a:pt x="105" y="152"/>
                  </a:lnTo>
                  <a:lnTo>
                    <a:pt x="103" y="165"/>
                  </a:lnTo>
                  <a:lnTo>
                    <a:pt x="103" y="169"/>
                  </a:lnTo>
                  <a:lnTo>
                    <a:pt x="100" y="177"/>
                  </a:lnTo>
                  <a:lnTo>
                    <a:pt x="90" y="188"/>
                  </a:lnTo>
                  <a:lnTo>
                    <a:pt x="85" y="195"/>
                  </a:lnTo>
                  <a:lnTo>
                    <a:pt x="80" y="195"/>
                  </a:lnTo>
                  <a:lnTo>
                    <a:pt x="75" y="214"/>
                  </a:lnTo>
                  <a:lnTo>
                    <a:pt x="83" y="222"/>
                  </a:lnTo>
                  <a:lnTo>
                    <a:pt x="80" y="231"/>
                  </a:lnTo>
                  <a:lnTo>
                    <a:pt x="85" y="237"/>
                  </a:lnTo>
                  <a:lnTo>
                    <a:pt x="93" y="233"/>
                  </a:lnTo>
                  <a:lnTo>
                    <a:pt x="108" y="233"/>
                  </a:lnTo>
                  <a:lnTo>
                    <a:pt x="105" y="222"/>
                  </a:lnTo>
                  <a:lnTo>
                    <a:pt x="121" y="224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96899" y="3602028"/>
              <a:ext cx="284163" cy="395288"/>
            </a:xfrm>
            <a:custGeom>
              <a:avLst/>
              <a:gdLst>
                <a:gd name="T0" fmla="*/ 2147483647 w 172"/>
                <a:gd name="T1" fmla="*/ 2147483647 h 231"/>
                <a:gd name="T2" fmla="*/ 2147483647 w 172"/>
                <a:gd name="T3" fmla="*/ 2147483647 h 231"/>
                <a:gd name="T4" fmla="*/ 2147483647 w 172"/>
                <a:gd name="T5" fmla="*/ 2147483647 h 231"/>
                <a:gd name="T6" fmla="*/ 2147483647 w 172"/>
                <a:gd name="T7" fmla="*/ 2147483647 h 231"/>
                <a:gd name="T8" fmla="*/ 2147483647 w 172"/>
                <a:gd name="T9" fmla="*/ 2147483647 h 231"/>
                <a:gd name="T10" fmla="*/ 2147483647 w 172"/>
                <a:gd name="T11" fmla="*/ 2147483647 h 231"/>
                <a:gd name="T12" fmla="*/ 2147483647 w 172"/>
                <a:gd name="T13" fmla="*/ 2147483647 h 231"/>
                <a:gd name="T14" fmla="*/ 2147483647 w 172"/>
                <a:gd name="T15" fmla="*/ 2147483647 h 231"/>
                <a:gd name="T16" fmla="*/ 2147483647 w 172"/>
                <a:gd name="T17" fmla="*/ 2147483647 h 231"/>
                <a:gd name="T18" fmla="*/ 2147483647 w 172"/>
                <a:gd name="T19" fmla="*/ 2147483647 h 231"/>
                <a:gd name="T20" fmla="*/ 2147483647 w 172"/>
                <a:gd name="T21" fmla="*/ 2147483647 h 231"/>
                <a:gd name="T22" fmla="*/ 2147483647 w 172"/>
                <a:gd name="T23" fmla="*/ 2147483647 h 231"/>
                <a:gd name="T24" fmla="*/ 2147483647 w 172"/>
                <a:gd name="T25" fmla="*/ 2147483647 h 231"/>
                <a:gd name="T26" fmla="*/ 2147483647 w 172"/>
                <a:gd name="T27" fmla="*/ 2147483647 h 231"/>
                <a:gd name="T28" fmla="*/ 2147483647 w 172"/>
                <a:gd name="T29" fmla="*/ 2147483647 h 231"/>
                <a:gd name="T30" fmla="*/ 2147483647 w 172"/>
                <a:gd name="T31" fmla="*/ 2147483647 h 231"/>
                <a:gd name="T32" fmla="*/ 2147483647 w 172"/>
                <a:gd name="T33" fmla="*/ 2147483647 h 231"/>
                <a:gd name="T34" fmla="*/ 2147483647 w 172"/>
                <a:gd name="T35" fmla="*/ 2147483647 h 231"/>
                <a:gd name="T36" fmla="*/ 2147483647 w 172"/>
                <a:gd name="T37" fmla="*/ 2147483647 h 231"/>
                <a:gd name="T38" fmla="*/ 2147483647 w 172"/>
                <a:gd name="T39" fmla="*/ 2147483647 h 231"/>
                <a:gd name="T40" fmla="*/ 2147483647 w 172"/>
                <a:gd name="T41" fmla="*/ 2147483647 h 231"/>
                <a:gd name="T42" fmla="*/ 2147483647 w 172"/>
                <a:gd name="T43" fmla="*/ 2147483647 h 231"/>
                <a:gd name="T44" fmla="*/ 2147483647 w 172"/>
                <a:gd name="T45" fmla="*/ 2147483647 h 231"/>
                <a:gd name="T46" fmla="*/ 2147483647 w 172"/>
                <a:gd name="T47" fmla="*/ 2147483647 h 231"/>
                <a:gd name="T48" fmla="*/ 2147483647 w 172"/>
                <a:gd name="T49" fmla="*/ 2147483647 h 231"/>
                <a:gd name="T50" fmla="*/ 2147483647 w 172"/>
                <a:gd name="T51" fmla="*/ 2147483647 h 231"/>
                <a:gd name="T52" fmla="*/ 2147483647 w 172"/>
                <a:gd name="T53" fmla="*/ 2147483647 h 231"/>
                <a:gd name="T54" fmla="*/ 2147483647 w 172"/>
                <a:gd name="T55" fmla="*/ 0 h 231"/>
                <a:gd name="T56" fmla="*/ 2147483647 w 172"/>
                <a:gd name="T57" fmla="*/ 2147483647 h 231"/>
                <a:gd name="T58" fmla="*/ 2147483647 w 172"/>
                <a:gd name="T59" fmla="*/ 2147483647 h 231"/>
                <a:gd name="T60" fmla="*/ 2147483647 w 172"/>
                <a:gd name="T61" fmla="*/ 2147483647 h 231"/>
                <a:gd name="T62" fmla="*/ 2147483647 w 172"/>
                <a:gd name="T63" fmla="*/ 2147483647 h 231"/>
                <a:gd name="T64" fmla="*/ 2147483647 w 172"/>
                <a:gd name="T65" fmla="*/ 2147483647 h 231"/>
                <a:gd name="T66" fmla="*/ 2147483647 w 172"/>
                <a:gd name="T67" fmla="*/ 2147483647 h 231"/>
                <a:gd name="T68" fmla="*/ 2147483647 w 172"/>
                <a:gd name="T69" fmla="*/ 2147483647 h 231"/>
                <a:gd name="T70" fmla="*/ 2147483647 w 172"/>
                <a:gd name="T71" fmla="*/ 2147483647 h 231"/>
                <a:gd name="T72" fmla="*/ 2147483647 w 172"/>
                <a:gd name="T73" fmla="*/ 2147483647 h 231"/>
                <a:gd name="T74" fmla="*/ 2147483647 w 172"/>
                <a:gd name="T75" fmla="*/ 2147483647 h 231"/>
                <a:gd name="T76" fmla="*/ 2147483647 w 172"/>
                <a:gd name="T77" fmla="*/ 2147483647 h 231"/>
                <a:gd name="T78" fmla="*/ 0 w 172"/>
                <a:gd name="T79" fmla="*/ 2147483647 h 231"/>
                <a:gd name="T80" fmla="*/ 2147483647 w 172"/>
                <a:gd name="T81" fmla="*/ 2147483647 h 231"/>
                <a:gd name="T82" fmla="*/ 2147483647 w 172"/>
                <a:gd name="T83" fmla="*/ 2147483647 h 23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"/>
                <a:gd name="T127" fmla="*/ 0 h 231"/>
                <a:gd name="T128" fmla="*/ 172 w 172"/>
                <a:gd name="T129" fmla="*/ 231 h 23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" h="231">
                  <a:moveTo>
                    <a:pt x="8" y="142"/>
                  </a:moveTo>
                  <a:lnTo>
                    <a:pt x="18" y="146"/>
                  </a:lnTo>
                  <a:lnTo>
                    <a:pt x="23" y="152"/>
                  </a:lnTo>
                  <a:lnTo>
                    <a:pt x="18" y="159"/>
                  </a:lnTo>
                  <a:lnTo>
                    <a:pt x="33" y="163"/>
                  </a:lnTo>
                  <a:lnTo>
                    <a:pt x="36" y="167"/>
                  </a:lnTo>
                  <a:lnTo>
                    <a:pt x="38" y="174"/>
                  </a:lnTo>
                  <a:lnTo>
                    <a:pt x="51" y="171"/>
                  </a:lnTo>
                  <a:lnTo>
                    <a:pt x="53" y="180"/>
                  </a:lnTo>
                  <a:lnTo>
                    <a:pt x="63" y="182"/>
                  </a:lnTo>
                  <a:lnTo>
                    <a:pt x="66" y="189"/>
                  </a:lnTo>
                  <a:lnTo>
                    <a:pt x="63" y="195"/>
                  </a:lnTo>
                  <a:lnTo>
                    <a:pt x="73" y="201"/>
                  </a:lnTo>
                  <a:lnTo>
                    <a:pt x="68" y="208"/>
                  </a:lnTo>
                  <a:lnTo>
                    <a:pt x="76" y="223"/>
                  </a:lnTo>
                  <a:lnTo>
                    <a:pt x="89" y="212"/>
                  </a:lnTo>
                  <a:lnTo>
                    <a:pt x="94" y="219"/>
                  </a:lnTo>
                  <a:lnTo>
                    <a:pt x="89" y="225"/>
                  </a:lnTo>
                  <a:lnTo>
                    <a:pt x="99" y="231"/>
                  </a:lnTo>
                  <a:lnTo>
                    <a:pt x="106" y="227"/>
                  </a:lnTo>
                  <a:lnTo>
                    <a:pt x="111" y="231"/>
                  </a:lnTo>
                  <a:lnTo>
                    <a:pt x="116" y="219"/>
                  </a:lnTo>
                  <a:lnTo>
                    <a:pt x="109" y="214"/>
                  </a:lnTo>
                  <a:lnTo>
                    <a:pt x="104" y="204"/>
                  </a:lnTo>
                  <a:lnTo>
                    <a:pt x="111" y="204"/>
                  </a:lnTo>
                  <a:lnTo>
                    <a:pt x="121" y="212"/>
                  </a:lnTo>
                  <a:lnTo>
                    <a:pt x="126" y="201"/>
                  </a:lnTo>
                  <a:lnTo>
                    <a:pt x="124" y="197"/>
                  </a:lnTo>
                  <a:lnTo>
                    <a:pt x="124" y="191"/>
                  </a:lnTo>
                  <a:lnTo>
                    <a:pt x="131" y="191"/>
                  </a:lnTo>
                  <a:lnTo>
                    <a:pt x="139" y="197"/>
                  </a:lnTo>
                  <a:lnTo>
                    <a:pt x="151" y="197"/>
                  </a:lnTo>
                  <a:lnTo>
                    <a:pt x="156" y="195"/>
                  </a:lnTo>
                  <a:lnTo>
                    <a:pt x="161" y="186"/>
                  </a:lnTo>
                  <a:lnTo>
                    <a:pt x="172" y="180"/>
                  </a:lnTo>
                  <a:lnTo>
                    <a:pt x="172" y="171"/>
                  </a:lnTo>
                  <a:lnTo>
                    <a:pt x="161" y="157"/>
                  </a:lnTo>
                  <a:lnTo>
                    <a:pt x="149" y="127"/>
                  </a:lnTo>
                  <a:lnTo>
                    <a:pt x="146" y="114"/>
                  </a:lnTo>
                  <a:lnTo>
                    <a:pt x="151" y="105"/>
                  </a:lnTo>
                  <a:lnTo>
                    <a:pt x="151" y="94"/>
                  </a:lnTo>
                  <a:lnTo>
                    <a:pt x="149" y="84"/>
                  </a:lnTo>
                  <a:lnTo>
                    <a:pt x="141" y="79"/>
                  </a:lnTo>
                  <a:lnTo>
                    <a:pt x="141" y="69"/>
                  </a:lnTo>
                  <a:lnTo>
                    <a:pt x="141" y="60"/>
                  </a:lnTo>
                  <a:lnTo>
                    <a:pt x="134" y="50"/>
                  </a:lnTo>
                  <a:lnTo>
                    <a:pt x="124" y="50"/>
                  </a:lnTo>
                  <a:lnTo>
                    <a:pt x="111" y="47"/>
                  </a:lnTo>
                  <a:lnTo>
                    <a:pt x="109" y="43"/>
                  </a:lnTo>
                  <a:lnTo>
                    <a:pt x="111" y="39"/>
                  </a:lnTo>
                  <a:lnTo>
                    <a:pt x="109" y="35"/>
                  </a:lnTo>
                  <a:lnTo>
                    <a:pt x="101" y="37"/>
                  </a:lnTo>
                  <a:lnTo>
                    <a:pt x="96" y="39"/>
                  </a:lnTo>
                  <a:lnTo>
                    <a:pt x="89" y="30"/>
                  </a:lnTo>
                  <a:lnTo>
                    <a:pt x="86" y="20"/>
                  </a:lnTo>
                  <a:lnTo>
                    <a:pt x="68" y="0"/>
                  </a:lnTo>
                  <a:lnTo>
                    <a:pt x="63" y="5"/>
                  </a:lnTo>
                  <a:lnTo>
                    <a:pt x="53" y="7"/>
                  </a:lnTo>
                  <a:lnTo>
                    <a:pt x="51" y="0"/>
                  </a:lnTo>
                  <a:lnTo>
                    <a:pt x="43" y="2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36" y="30"/>
                  </a:lnTo>
                  <a:lnTo>
                    <a:pt x="28" y="37"/>
                  </a:lnTo>
                  <a:lnTo>
                    <a:pt x="26" y="52"/>
                  </a:lnTo>
                  <a:lnTo>
                    <a:pt x="31" y="56"/>
                  </a:lnTo>
                  <a:lnTo>
                    <a:pt x="21" y="64"/>
                  </a:lnTo>
                  <a:lnTo>
                    <a:pt x="13" y="58"/>
                  </a:lnTo>
                  <a:lnTo>
                    <a:pt x="6" y="69"/>
                  </a:lnTo>
                  <a:lnTo>
                    <a:pt x="11" y="79"/>
                  </a:lnTo>
                  <a:lnTo>
                    <a:pt x="11" y="88"/>
                  </a:lnTo>
                  <a:lnTo>
                    <a:pt x="16" y="97"/>
                  </a:lnTo>
                  <a:lnTo>
                    <a:pt x="21" y="99"/>
                  </a:lnTo>
                  <a:lnTo>
                    <a:pt x="23" y="105"/>
                  </a:lnTo>
                  <a:lnTo>
                    <a:pt x="23" y="112"/>
                  </a:lnTo>
                  <a:lnTo>
                    <a:pt x="16" y="112"/>
                  </a:lnTo>
                  <a:lnTo>
                    <a:pt x="3" y="112"/>
                  </a:lnTo>
                  <a:lnTo>
                    <a:pt x="0" y="116"/>
                  </a:lnTo>
                  <a:lnTo>
                    <a:pt x="3" y="120"/>
                  </a:lnTo>
                  <a:lnTo>
                    <a:pt x="8" y="124"/>
                  </a:lnTo>
                  <a:lnTo>
                    <a:pt x="6" y="133"/>
                  </a:lnTo>
                  <a:lnTo>
                    <a:pt x="8" y="142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1036624" y="1835141"/>
              <a:ext cx="144463" cy="215900"/>
            </a:xfrm>
            <a:custGeom>
              <a:avLst/>
              <a:gdLst>
                <a:gd name="T0" fmla="*/ 2147483647 w 113"/>
                <a:gd name="T1" fmla="*/ 2147483647 h 120"/>
                <a:gd name="T2" fmla="*/ 2147483647 w 113"/>
                <a:gd name="T3" fmla="*/ 2147483647 h 120"/>
                <a:gd name="T4" fmla="*/ 2147483647 w 113"/>
                <a:gd name="T5" fmla="*/ 2147483647 h 120"/>
                <a:gd name="T6" fmla="*/ 2147483647 w 113"/>
                <a:gd name="T7" fmla="*/ 2147483647 h 120"/>
                <a:gd name="T8" fmla="*/ 2147483647 w 113"/>
                <a:gd name="T9" fmla="*/ 2147483647 h 120"/>
                <a:gd name="T10" fmla="*/ 2147483647 w 113"/>
                <a:gd name="T11" fmla="*/ 2147483647 h 120"/>
                <a:gd name="T12" fmla="*/ 2147483647 w 113"/>
                <a:gd name="T13" fmla="*/ 2147483647 h 120"/>
                <a:gd name="T14" fmla="*/ 2147483647 w 113"/>
                <a:gd name="T15" fmla="*/ 2147483647 h 120"/>
                <a:gd name="T16" fmla="*/ 2147483647 w 113"/>
                <a:gd name="T17" fmla="*/ 2147483647 h 120"/>
                <a:gd name="T18" fmla="*/ 2147483647 w 113"/>
                <a:gd name="T19" fmla="*/ 2147483647 h 120"/>
                <a:gd name="T20" fmla="*/ 2147483647 w 113"/>
                <a:gd name="T21" fmla="*/ 2147483647 h 120"/>
                <a:gd name="T22" fmla="*/ 2147483647 w 113"/>
                <a:gd name="T23" fmla="*/ 2147483647 h 120"/>
                <a:gd name="T24" fmla="*/ 0 w 113"/>
                <a:gd name="T25" fmla="*/ 2147483647 h 120"/>
                <a:gd name="T26" fmla="*/ 2147483647 w 113"/>
                <a:gd name="T27" fmla="*/ 2147483647 h 120"/>
                <a:gd name="T28" fmla="*/ 2147483647 w 113"/>
                <a:gd name="T29" fmla="*/ 2147483647 h 120"/>
                <a:gd name="T30" fmla="*/ 2147483647 w 113"/>
                <a:gd name="T31" fmla="*/ 2147483647 h 120"/>
                <a:gd name="T32" fmla="*/ 2147483647 w 113"/>
                <a:gd name="T33" fmla="*/ 2147483647 h 120"/>
                <a:gd name="T34" fmla="*/ 2147483647 w 113"/>
                <a:gd name="T35" fmla="*/ 2147483647 h 120"/>
                <a:gd name="T36" fmla="*/ 2147483647 w 113"/>
                <a:gd name="T37" fmla="*/ 2147483647 h 120"/>
                <a:gd name="T38" fmla="*/ 2147483647 w 113"/>
                <a:gd name="T39" fmla="*/ 2147483647 h 120"/>
                <a:gd name="T40" fmla="*/ 2147483647 w 113"/>
                <a:gd name="T41" fmla="*/ 2147483647 h 120"/>
                <a:gd name="T42" fmla="*/ 2147483647 w 113"/>
                <a:gd name="T43" fmla="*/ 2147483647 h 120"/>
                <a:gd name="T44" fmla="*/ 2147483647 w 113"/>
                <a:gd name="T45" fmla="*/ 0 h 120"/>
                <a:gd name="T46" fmla="*/ 2147483647 w 113"/>
                <a:gd name="T47" fmla="*/ 2147483647 h 120"/>
                <a:gd name="T48" fmla="*/ 2147483647 w 113"/>
                <a:gd name="T49" fmla="*/ 2147483647 h 120"/>
                <a:gd name="T50" fmla="*/ 2147483647 w 113"/>
                <a:gd name="T51" fmla="*/ 2147483647 h 120"/>
                <a:gd name="T52" fmla="*/ 2147483647 w 113"/>
                <a:gd name="T53" fmla="*/ 2147483647 h 120"/>
                <a:gd name="T54" fmla="*/ 2147483647 w 113"/>
                <a:gd name="T55" fmla="*/ 2147483647 h 120"/>
                <a:gd name="T56" fmla="*/ 2147483647 w 113"/>
                <a:gd name="T57" fmla="*/ 2147483647 h 120"/>
                <a:gd name="T58" fmla="*/ 2147483647 w 113"/>
                <a:gd name="T59" fmla="*/ 2147483647 h 120"/>
                <a:gd name="T60" fmla="*/ 2147483647 w 113"/>
                <a:gd name="T61" fmla="*/ 2147483647 h 120"/>
                <a:gd name="T62" fmla="*/ 2147483647 w 113"/>
                <a:gd name="T63" fmla="*/ 2147483647 h 120"/>
                <a:gd name="T64" fmla="*/ 2147483647 w 113"/>
                <a:gd name="T65" fmla="*/ 2147483647 h 120"/>
                <a:gd name="T66" fmla="*/ 2147483647 w 113"/>
                <a:gd name="T67" fmla="*/ 2147483647 h 120"/>
                <a:gd name="T68" fmla="*/ 2147483647 w 113"/>
                <a:gd name="T69" fmla="*/ 2147483647 h 120"/>
                <a:gd name="T70" fmla="*/ 2147483647 w 113"/>
                <a:gd name="T71" fmla="*/ 2147483647 h 120"/>
                <a:gd name="T72" fmla="*/ 2147483647 w 113"/>
                <a:gd name="T73" fmla="*/ 2147483647 h 120"/>
                <a:gd name="T74" fmla="*/ 2147483647 w 113"/>
                <a:gd name="T75" fmla="*/ 2147483647 h 120"/>
                <a:gd name="T76" fmla="*/ 2147483647 w 113"/>
                <a:gd name="T77" fmla="*/ 2147483647 h 120"/>
                <a:gd name="T78" fmla="*/ 2147483647 w 113"/>
                <a:gd name="T79" fmla="*/ 2147483647 h 120"/>
                <a:gd name="T80" fmla="*/ 2147483647 w 113"/>
                <a:gd name="T81" fmla="*/ 2147483647 h 120"/>
                <a:gd name="T82" fmla="*/ 2147483647 w 113"/>
                <a:gd name="T83" fmla="*/ 2147483647 h 120"/>
                <a:gd name="T84" fmla="*/ 2147483647 w 113"/>
                <a:gd name="T85" fmla="*/ 2147483647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3"/>
                <a:gd name="T130" fmla="*/ 0 h 120"/>
                <a:gd name="T131" fmla="*/ 113 w 113"/>
                <a:gd name="T132" fmla="*/ 120 h 1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3" h="120">
                  <a:moveTo>
                    <a:pt x="75" y="111"/>
                  </a:moveTo>
                  <a:lnTo>
                    <a:pt x="65" y="113"/>
                  </a:lnTo>
                  <a:lnTo>
                    <a:pt x="50" y="111"/>
                  </a:lnTo>
                  <a:lnTo>
                    <a:pt x="45" y="120"/>
                  </a:lnTo>
                  <a:lnTo>
                    <a:pt x="35" y="118"/>
                  </a:lnTo>
                  <a:lnTo>
                    <a:pt x="25" y="113"/>
                  </a:lnTo>
                  <a:lnTo>
                    <a:pt x="28" y="105"/>
                  </a:lnTo>
                  <a:lnTo>
                    <a:pt x="20" y="96"/>
                  </a:lnTo>
                  <a:lnTo>
                    <a:pt x="18" y="85"/>
                  </a:lnTo>
                  <a:lnTo>
                    <a:pt x="18" y="79"/>
                  </a:lnTo>
                  <a:lnTo>
                    <a:pt x="18" y="73"/>
                  </a:lnTo>
                  <a:lnTo>
                    <a:pt x="5" y="66"/>
                  </a:lnTo>
                  <a:lnTo>
                    <a:pt x="0" y="51"/>
                  </a:lnTo>
                  <a:lnTo>
                    <a:pt x="3" y="43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3" y="21"/>
                  </a:lnTo>
                  <a:lnTo>
                    <a:pt x="10" y="21"/>
                  </a:lnTo>
                  <a:lnTo>
                    <a:pt x="13" y="13"/>
                  </a:lnTo>
                  <a:lnTo>
                    <a:pt x="28" y="15"/>
                  </a:lnTo>
                  <a:lnTo>
                    <a:pt x="38" y="13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5" y="6"/>
                  </a:lnTo>
                  <a:lnTo>
                    <a:pt x="53" y="13"/>
                  </a:lnTo>
                  <a:lnTo>
                    <a:pt x="60" y="21"/>
                  </a:lnTo>
                  <a:lnTo>
                    <a:pt x="78" y="19"/>
                  </a:lnTo>
                  <a:lnTo>
                    <a:pt x="91" y="21"/>
                  </a:lnTo>
                  <a:lnTo>
                    <a:pt x="101" y="19"/>
                  </a:lnTo>
                  <a:lnTo>
                    <a:pt x="101" y="26"/>
                  </a:lnTo>
                  <a:lnTo>
                    <a:pt x="101" y="32"/>
                  </a:lnTo>
                  <a:lnTo>
                    <a:pt x="108" y="30"/>
                  </a:lnTo>
                  <a:lnTo>
                    <a:pt x="113" y="30"/>
                  </a:lnTo>
                  <a:lnTo>
                    <a:pt x="111" y="38"/>
                  </a:lnTo>
                  <a:lnTo>
                    <a:pt x="113" y="47"/>
                  </a:lnTo>
                  <a:lnTo>
                    <a:pt x="111" y="51"/>
                  </a:lnTo>
                  <a:lnTo>
                    <a:pt x="103" y="58"/>
                  </a:lnTo>
                  <a:lnTo>
                    <a:pt x="103" y="66"/>
                  </a:lnTo>
                  <a:lnTo>
                    <a:pt x="103" y="73"/>
                  </a:lnTo>
                  <a:lnTo>
                    <a:pt x="103" y="81"/>
                  </a:lnTo>
                  <a:lnTo>
                    <a:pt x="96" y="85"/>
                  </a:lnTo>
                  <a:lnTo>
                    <a:pt x="88" y="98"/>
                  </a:lnTo>
                  <a:lnTo>
                    <a:pt x="75" y="111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1393812" y="2233603"/>
              <a:ext cx="330200" cy="309563"/>
            </a:xfrm>
            <a:custGeom>
              <a:avLst/>
              <a:gdLst>
                <a:gd name="T0" fmla="*/ 2147483647 w 199"/>
                <a:gd name="T1" fmla="*/ 2147483647 h 182"/>
                <a:gd name="T2" fmla="*/ 2147483647 w 199"/>
                <a:gd name="T3" fmla="*/ 2147483647 h 182"/>
                <a:gd name="T4" fmla="*/ 2147483647 w 199"/>
                <a:gd name="T5" fmla="*/ 2147483647 h 182"/>
                <a:gd name="T6" fmla="*/ 2147483647 w 199"/>
                <a:gd name="T7" fmla="*/ 2147483647 h 182"/>
                <a:gd name="T8" fmla="*/ 2147483647 w 199"/>
                <a:gd name="T9" fmla="*/ 2147483647 h 182"/>
                <a:gd name="T10" fmla="*/ 2147483647 w 199"/>
                <a:gd name="T11" fmla="*/ 2147483647 h 182"/>
                <a:gd name="T12" fmla="*/ 2147483647 w 199"/>
                <a:gd name="T13" fmla="*/ 2147483647 h 182"/>
                <a:gd name="T14" fmla="*/ 2147483647 w 199"/>
                <a:gd name="T15" fmla="*/ 2147483647 h 182"/>
                <a:gd name="T16" fmla="*/ 2147483647 w 199"/>
                <a:gd name="T17" fmla="*/ 2147483647 h 182"/>
                <a:gd name="T18" fmla="*/ 2147483647 w 199"/>
                <a:gd name="T19" fmla="*/ 2147483647 h 182"/>
                <a:gd name="T20" fmla="*/ 2147483647 w 199"/>
                <a:gd name="T21" fmla="*/ 2147483647 h 182"/>
                <a:gd name="T22" fmla="*/ 2147483647 w 199"/>
                <a:gd name="T23" fmla="*/ 2147483647 h 182"/>
                <a:gd name="T24" fmla="*/ 2147483647 w 199"/>
                <a:gd name="T25" fmla="*/ 2147483647 h 182"/>
                <a:gd name="T26" fmla="*/ 2147483647 w 199"/>
                <a:gd name="T27" fmla="*/ 2147483647 h 182"/>
                <a:gd name="T28" fmla="*/ 2147483647 w 199"/>
                <a:gd name="T29" fmla="*/ 2147483647 h 182"/>
                <a:gd name="T30" fmla="*/ 2147483647 w 199"/>
                <a:gd name="T31" fmla="*/ 2147483647 h 182"/>
                <a:gd name="T32" fmla="*/ 2147483647 w 199"/>
                <a:gd name="T33" fmla="*/ 2147483647 h 182"/>
                <a:gd name="T34" fmla="*/ 2147483647 w 199"/>
                <a:gd name="T35" fmla="*/ 2147483647 h 182"/>
                <a:gd name="T36" fmla="*/ 0 w 199"/>
                <a:gd name="T37" fmla="*/ 2147483647 h 182"/>
                <a:gd name="T38" fmla="*/ 2147483647 w 199"/>
                <a:gd name="T39" fmla="*/ 2147483647 h 182"/>
                <a:gd name="T40" fmla="*/ 2147483647 w 199"/>
                <a:gd name="T41" fmla="*/ 2147483647 h 182"/>
                <a:gd name="T42" fmla="*/ 2147483647 w 199"/>
                <a:gd name="T43" fmla="*/ 2147483647 h 182"/>
                <a:gd name="T44" fmla="*/ 2147483647 w 199"/>
                <a:gd name="T45" fmla="*/ 2147483647 h 182"/>
                <a:gd name="T46" fmla="*/ 2147483647 w 199"/>
                <a:gd name="T47" fmla="*/ 0 h 182"/>
                <a:gd name="T48" fmla="*/ 2147483647 w 199"/>
                <a:gd name="T49" fmla="*/ 2147483647 h 182"/>
                <a:gd name="T50" fmla="*/ 2147483647 w 199"/>
                <a:gd name="T51" fmla="*/ 2147483647 h 182"/>
                <a:gd name="T52" fmla="*/ 2147483647 w 199"/>
                <a:gd name="T53" fmla="*/ 2147483647 h 182"/>
                <a:gd name="T54" fmla="*/ 2147483647 w 199"/>
                <a:gd name="T55" fmla="*/ 2147483647 h 182"/>
                <a:gd name="T56" fmla="*/ 2147483647 w 199"/>
                <a:gd name="T57" fmla="*/ 2147483647 h 182"/>
                <a:gd name="T58" fmla="*/ 2147483647 w 199"/>
                <a:gd name="T59" fmla="*/ 2147483647 h 182"/>
                <a:gd name="T60" fmla="*/ 2147483647 w 199"/>
                <a:gd name="T61" fmla="*/ 2147483647 h 182"/>
                <a:gd name="T62" fmla="*/ 2147483647 w 199"/>
                <a:gd name="T63" fmla="*/ 2147483647 h 182"/>
                <a:gd name="T64" fmla="*/ 2147483647 w 199"/>
                <a:gd name="T65" fmla="*/ 2147483647 h 182"/>
                <a:gd name="T66" fmla="*/ 2147483647 w 199"/>
                <a:gd name="T67" fmla="*/ 2147483647 h 182"/>
                <a:gd name="T68" fmla="*/ 2147483647 w 199"/>
                <a:gd name="T69" fmla="*/ 2147483647 h 182"/>
                <a:gd name="T70" fmla="*/ 2147483647 w 199"/>
                <a:gd name="T71" fmla="*/ 2147483647 h 182"/>
                <a:gd name="T72" fmla="*/ 2147483647 w 199"/>
                <a:gd name="T73" fmla="*/ 2147483647 h 182"/>
                <a:gd name="T74" fmla="*/ 2147483647 w 199"/>
                <a:gd name="T75" fmla="*/ 2147483647 h 182"/>
                <a:gd name="T76" fmla="*/ 2147483647 w 199"/>
                <a:gd name="T77" fmla="*/ 2147483647 h 1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9"/>
                <a:gd name="T118" fmla="*/ 0 h 182"/>
                <a:gd name="T119" fmla="*/ 199 w 199"/>
                <a:gd name="T120" fmla="*/ 182 h 18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9" h="182">
                  <a:moveTo>
                    <a:pt x="191" y="120"/>
                  </a:moveTo>
                  <a:lnTo>
                    <a:pt x="189" y="127"/>
                  </a:lnTo>
                  <a:lnTo>
                    <a:pt x="189" y="133"/>
                  </a:lnTo>
                  <a:lnTo>
                    <a:pt x="184" y="135"/>
                  </a:lnTo>
                  <a:lnTo>
                    <a:pt x="184" y="142"/>
                  </a:lnTo>
                  <a:lnTo>
                    <a:pt x="191" y="146"/>
                  </a:lnTo>
                  <a:lnTo>
                    <a:pt x="196" y="152"/>
                  </a:lnTo>
                  <a:lnTo>
                    <a:pt x="199" y="167"/>
                  </a:lnTo>
                  <a:lnTo>
                    <a:pt x="191" y="182"/>
                  </a:lnTo>
                  <a:lnTo>
                    <a:pt x="176" y="176"/>
                  </a:lnTo>
                  <a:lnTo>
                    <a:pt x="161" y="157"/>
                  </a:lnTo>
                  <a:lnTo>
                    <a:pt x="153" y="159"/>
                  </a:lnTo>
                  <a:lnTo>
                    <a:pt x="143" y="150"/>
                  </a:lnTo>
                  <a:lnTo>
                    <a:pt x="136" y="154"/>
                  </a:lnTo>
                  <a:lnTo>
                    <a:pt x="131" y="146"/>
                  </a:lnTo>
                  <a:lnTo>
                    <a:pt x="126" y="127"/>
                  </a:lnTo>
                  <a:lnTo>
                    <a:pt x="123" y="122"/>
                  </a:lnTo>
                  <a:lnTo>
                    <a:pt x="116" y="124"/>
                  </a:lnTo>
                  <a:lnTo>
                    <a:pt x="108" y="129"/>
                  </a:lnTo>
                  <a:lnTo>
                    <a:pt x="101" y="129"/>
                  </a:lnTo>
                  <a:lnTo>
                    <a:pt x="96" y="133"/>
                  </a:lnTo>
                  <a:lnTo>
                    <a:pt x="80" y="129"/>
                  </a:lnTo>
                  <a:lnTo>
                    <a:pt x="73" y="135"/>
                  </a:lnTo>
                  <a:lnTo>
                    <a:pt x="73" y="127"/>
                  </a:lnTo>
                  <a:lnTo>
                    <a:pt x="63" y="122"/>
                  </a:lnTo>
                  <a:lnTo>
                    <a:pt x="50" y="122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38" y="112"/>
                  </a:lnTo>
                  <a:lnTo>
                    <a:pt x="28" y="101"/>
                  </a:lnTo>
                  <a:lnTo>
                    <a:pt x="20" y="101"/>
                  </a:lnTo>
                  <a:lnTo>
                    <a:pt x="13" y="105"/>
                  </a:lnTo>
                  <a:lnTo>
                    <a:pt x="13" y="97"/>
                  </a:lnTo>
                  <a:lnTo>
                    <a:pt x="8" y="94"/>
                  </a:lnTo>
                  <a:lnTo>
                    <a:pt x="3" y="9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8" y="71"/>
                  </a:lnTo>
                  <a:lnTo>
                    <a:pt x="20" y="69"/>
                  </a:lnTo>
                  <a:lnTo>
                    <a:pt x="15" y="58"/>
                  </a:lnTo>
                  <a:lnTo>
                    <a:pt x="18" y="54"/>
                  </a:lnTo>
                  <a:lnTo>
                    <a:pt x="30" y="54"/>
                  </a:lnTo>
                  <a:lnTo>
                    <a:pt x="30" y="45"/>
                  </a:lnTo>
                  <a:lnTo>
                    <a:pt x="48" y="32"/>
                  </a:lnTo>
                  <a:lnTo>
                    <a:pt x="43" y="2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55" y="9"/>
                  </a:lnTo>
                  <a:lnTo>
                    <a:pt x="63" y="5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80" y="7"/>
                  </a:lnTo>
                  <a:lnTo>
                    <a:pt x="86" y="2"/>
                  </a:lnTo>
                  <a:lnTo>
                    <a:pt x="93" y="5"/>
                  </a:lnTo>
                  <a:lnTo>
                    <a:pt x="93" y="11"/>
                  </a:lnTo>
                  <a:lnTo>
                    <a:pt x="96" y="17"/>
                  </a:lnTo>
                  <a:lnTo>
                    <a:pt x="103" y="17"/>
                  </a:lnTo>
                  <a:lnTo>
                    <a:pt x="116" y="15"/>
                  </a:lnTo>
                  <a:lnTo>
                    <a:pt x="121" y="17"/>
                  </a:lnTo>
                  <a:lnTo>
                    <a:pt x="128" y="28"/>
                  </a:lnTo>
                  <a:lnTo>
                    <a:pt x="136" y="30"/>
                  </a:lnTo>
                  <a:lnTo>
                    <a:pt x="151" y="26"/>
                  </a:lnTo>
                  <a:lnTo>
                    <a:pt x="156" y="28"/>
                  </a:lnTo>
                  <a:lnTo>
                    <a:pt x="163" y="39"/>
                  </a:lnTo>
                  <a:lnTo>
                    <a:pt x="158" y="45"/>
                  </a:lnTo>
                  <a:lnTo>
                    <a:pt x="153" y="54"/>
                  </a:lnTo>
                  <a:lnTo>
                    <a:pt x="156" y="58"/>
                  </a:lnTo>
                  <a:lnTo>
                    <a:pt x="171" y="58"/>
                  </a:lnTo>
                  <a:lnTo>
                    <a:pt x="179" y="62"/>
                  </a:lnTo>
                  <a:lnTo>
                    <a:pt x="184" y="71"/>
                  </a:lnTo>
                  <a:lnTo>
                    <a:pt x="184" y="79"/>
                  </a:lnTo>
                  <a:lnTo>
                    <a:pt x="179" y="86"/>
                  </a:lnTo>
                  <a:lnTo>
                    <a:pt x="189" y="86"/>
                  </a:lnTo>
                  <a:lnTo>
                    <a:pt x="189" y="90"/>
                  </a:lnTo>
                  <a:lnTo>
                    <a:pt x="184" y="97"/>
                  </a:lnTo>
                  <a:lnTo>
                    <a:pt x="186" y="103"/>
                  </a:lnTo>
                  <a:lnTo>
                    <a:pt x="191" y="101"/>
                  </a:lnTo>
                  <a:lnTo>
                    <a:pt x="191" y="120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619237" y="2592378"/>
              <a:ext cx="258762" cy="219075"/>
            </a:xfrm>
            <a:custGeom>
              <a:avLst/>
              <a:gdLst>
                <a:gd name="T0" fmla="*/ 2147483647 w 158"/>
                <a:gd name="T1" fmla="*/ 2147483647 h 129"/>
                <a:gd name="T2" fmla="*/ 2147483647 w 158"/>
                <a:gd name="T3" fmla="*/ 2147483647 h 129"/>
                <a:gd name="T4" fmla="*/ 2147483647 w 158"/>
                <a:gd name="T5" fmla="*/ 2147483647 h 129"/>
                <a:gd name="T6" fmla="*/ 2147483647 w 158"/>
                <a:gd name="T7" fmla="*/ 2147483647 h 129"/>
                <a:gd name="T8" fmla="*/ 2147483647 w 158"/>
                <a:gd name="T9" fmla="*/ 2147483647 h 129"/>
                <a:gd name="T10" fmla="*/ 2147483647 w 158"/>
                <a:gd name="T11" fmla="*/ 2147483647 h 129"/>
                <a:gd name="T12" fmla="*/ 2147483647 w 158"/>
                <a:gd name="T13" fmla="*/ 2147483647 h 129"/>
                <a:gd name="T14" fmla="*/ 2147483647 w 158"/>
                <a:gd name="T15" fmla="*/ 2147483647 h 129"/>
                <a:gd name="T16" fmla="*/ 2147483647 w 158"/>
                <a:gd name="T17" fmla="*/ 2147483647 h 129"/>
                <a:gd name="T18" fmla="*/ 2147483647 w 158"/>
                <a:gd name="T19" fmla="*/ 2147483647 h 129"/>
                <a:gd name="T20" fmla="*/ 2147483647 w 158"/>
                <a:gd name="T21" fmla="*/ 2147483647 h 129"/>
                <a:gd name="T22" fmla="*/ 2147483647 w 158"/>
                <a:gd name="T23" fmla="*/ 2147483647 h 129"/>
                <a:gd name="T24" fmla="*/ 2147483647 w 158"/>
                <a:gd name="T25" fmla="*/ 2147483647 h 129"/>
                <a:gd name="T26" fmla="*/ 2147483647 w 158"/>
                <a:gd name="T27" fmla="*/ 2147483647 h 129"/>
                <a:gd name="T28" fmla="*/ 2147483647 w 158"/>
                <a:gd name="T29" fmla="*/ 2147483647 h 129"/>
                <a:gd name="T30" fmla="*/ 2147483647 w 158"/>
                <a:gd name="T31" fmla="*/ 2147483647 h 129"/>
                <a:gd name="T32" fmla="*/ 2147483647 w 158"/>
                <a:gd name="T33" fmla="*/ 2147483647 h 129"/>
                <a:gd name="T34" fmla="*/ 2147483647 w 158"/>
                <a:gd name="T35" fmla="*/ 2147483647 h 129"/>
                <a:gd name="T36" fmla="*/ 2147483647 w 158"/>
                <a:gd name="T37" fmla="*/ 2147483647 h 129"/>
                <a:gd name="T38" fmla="*/ 2147483647 w 158"/>
                <a:gd name="T39" fmla="*/ 2147483647 h 129"/>
                <a:gd name="T40" fmla="*/ 2147483647 w 158"/>
                <a:gd name="T41" fmla="*/ 2147483647 h 129"/>
                <a:gd name="T42" fmla="*/ 2147483647 w 158"/>
                <a:gd name="T43" fmla="*/ 2147483647 h 129"/>
                <a:gd name="T44" fmla="*/ 0 w 158"/>
                <a:gd name="T45" fmla="*/ 2147483647 h 129"/>
                <a:gd name="T46" fmla="*/ 2147483647 w 158"/>
                <a:gd name="T47" fmla="*/ 2147483647 h 129"/>
                <a:gd name="T48" fmla="*/ 2147483647 w 158"/>
                <a:gd name="T49" fmla="*/ 2147483647 h 129"/>
                <a:gd name="T50" fmla="*/ 2147483647 w 158"/>
                <a:gd name="T51" fmla="*/ 2147483647 h 129"/>
                <a:gd name="T52" fmla="*/ 2147483647 w 158"/>
                <a:gd name="T53" fmla="*/ 2147483647 h 129"/>
                <a:gd name="T54" fmla="*/ 2147483647 w 158"/>
                <a:gd name="T55" fmla="*/ 2147483647 h 129"/>
                <a:gd name="T56" fmla="*/ 2147483647 w 158"/>
                <a:gd name="T57" fmla="*/ 2147483647 h 129"/>
                <a:gd name="T58" fmla="*/ 2147483647 w 158"/>
                <a:gd name="T59" fmla="*/ 2147483647 h 129"/>
                <a:gd name="T60" fmla="*/ 2147483647 w 158"/>
                <a:gd name="T61" fmla="*/ 2147483647 h 129"/>
                <a:gd name="T62" fmla="*/ 2147483647 w 158"/>
                <a:gd name="T63" fmla="*/ 2147483647 h 129"/>
                <a:gd name="T64" fmla="*/ 2147483647 w 158"/>
                <a:gd name="T65" fmla="*/ 2147483647 h 129"/>
                <a:gd name="T66" fmla="*/ 2147483647 w 158"/>
                <a:gd name="T67" fmla="*/ 2147483647 h 129"/>
                <a:gd name="T68" fmla="*/ 2147483647 w 158"/>
                <a:gd name="T69" fmla="*/ 2147483647 h 129"/>
                <a:gd name="T70" fmla="*/ 2147483647 w 158"/>
                <a:gd name="T71" fmla="*/ 2147483647 h 129"/>
                <a:gd name="T72" fmla="*/ 2147483647 w 158"/>
                <a:gd name="T73" fmla="*/ 2147483647 h 129"/>
                <a:gd name="T74" fmla="*/ 2147483647 w 158"/>
                <a:gd name="T75" fmla="*/ 2147483647 h 129"/>
                <a:gd name="T76" fmla="*/ 2147483647 w 158"/>
                <a:gd name="T77" fmla="*/ 0 h 129"/>
                <a:gd name="T78" fmla="*/ 2147483647 w 158"/>
                <a:gd name="T79" fmla="*/ 2147483647 h 129"/>
                <a:gd name="T80" fmla="*/ 2147483647 w 158"/>
                <a:gd name="T81" fmla="*/ 2147483647 h 129"/>
                <a:gd name="T82" fmla="*/ 2147483647 w 158"/>
                <a:gd name="T83" fmla="*/ 2147483647 h 129"/>
                <a:gd name="T84" fmla="*/ 2147483647 w 158"/>
                <a:gd name="T85" fmla="*/ 2147483647 h 129"/>
                <a:gd name="T86" fmla="*/ 2147483647 w 158"/>
                <a:gd name="T87" fmla="*/ 2147483647 h 129"/>
                <a:gd name="T88" fmla="*/ 2147483647 w 158"/>
                <a:gd name="T89" fmla="*/ 2147483647 h 129"/>
                <a:gd name="T90" fmla="*/ 2147483647 w 158"/>
                <a:gd name="T91" fmla="*/ 2147483647 h 129"/>
                <a:gd name="T92" fmla="*/ 2147483647 w 158"/>
                <a:gd name="T93" fmla="*/ 2147483647 h 129"/>
                <a:gd name="T94" fmla="*/ 2147483647 w 158"/>
                <a:gd name="T95" fmla="*/ 2147483647 h 129"/>
                <a:gd name="T96" fmla="*/ 2147483647 w 158"/>
                <a:gd name="T97" fmla="*/ 2147483647 h 129"/>
                <a:gd name="T98" fmla="*/ 2147483647 w 158"/>
                <a:gd name="T99" fmla="*/ 2147483647 h 129"/>
                <a:gd name="T100" fmla="*/ 2147483647 w 158"/>
                <a:gd name="T101" fmla="*/ 2147483647 h 129"/>
                <a:gd name="T102" fmla="*/ 2147483647 w 158"/>
                <a:gd name="T103" fmla="*/ 2147483647 h 129"/>
                <a:gd name="T104" fmla="*/ 2147483647 w 158"/>
                <a:gd name="T105" fmla="*/ 2147483647 h 129"/>
                <a:gd name="T106" fmla="*/ 2147483647 w 158"/>
                <a:gd name="T107" fmla="*/ 2147483647 h 129"/>
                <a:gd name="T108" fmla="*/ 2147483647 w 158"/>
                <a:gd name="T109" fmla="*/ 2147483647 h 129"/>
                <a:gd name="T110" fmla="*/ 2147483647 w 158"/>
                <a:gd name="T111" fmla="*/ 2147483647 h 1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"/>
                <a:gd name="T169" fmla="*/ 0 h 129"/>
                <a:gd name="T170" fmla="*/ 158 w 158"/>
                <a:gd name="T171" fmla="*/ 129 h 1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" h="129">
                  <a:moveTo>
                    <a:pt x="158" y="86"/>
                  </a:moveTo>
                  <a:lnTo>
                    <a:pt x="151" y="90"/>
                  </a:lnTo>
                  <a:lnTo>
                    <a:pt x="138" y="94"/>
                  </a:lnTo>
                  <a:lnTo>
                    <a:pt x="128" y="96"/>
                  </a:lnTo>
                  <a:lnTo>
                    <a:pt x="121" y="101"/>
                  </a:lnTo>
                  <a:lnTo>
                    <a:pt x="118" y="105"/>
                  </a:lnTo>
                  <a:lnTo>
                    <a:pt x="113" y="105"/>
                  </a:lnTo>
                  <a:lnTo>
                    <a:pt x="108" y="107"/>
                  </a:lnTo>
                  <a:lnTo>
                    <a:pt x="100" y="118"/>
                  </a:lnTo>
                  <a:lnTo>
                    <a:pt x="93" y="120"/>
                  </a:lnTo>
                  <a:lnTo>
                    <a:pt x="88" y="120"/>
                  </a:lnTo>
                  <a:lnTo>
                    <a:pt x="83" y="124"/>
                  </a:lnTo>
                  <a:lnTo>
                    <a:pt x="78" y="129"/>
                  </a:lnTo>
                  <a:lnTo>
                    <a:pt x="70" y="126"/>
                  </a:lnTo>
                  <a:lnTo>
                    <a:pt x="75" y="118"/>
                  </a:lnTo>
                  <a:lnTo>
                    <a:pt x="63" y="114"/>
                  </a:lnTo>
                  <a:lnTo>
                    <a:pt x="53" y="111"/>
                  </a:lnTo>
                  <a:lnTo>
                    <a:pt x="48" y="114"/>
                  </a:lnTo>
                  <a:lnTo>
                    <a:pt x="43" y="118"/>
                  </a:lnTo>
                  <a:lnTo>
                    <a:pt x="35" y="116"/>
                  </a:lnTo>
                  <a:lnTo>
                    <a:pt x="27" y="118"/>
                  </a:lnTo>
                  <a:lnTo>
                    <a:pt x="15" y="118"/>
                  </a:lnTo>
                  <a:lnTo>
                    <a:pt x="0" y="103"/>
                  </a:lnTo>
                  <a:lnTo>
                    <a:pt x="2" y="96"/>
                  </a:lnTo>
                  <a:lnTo>
                    <a:pt x="2" y="88"/>
                  </a:lnTo>
                  <a:lnTo>
                    <a:pt x="15" y="79"/>
                  </a:lnTo>
                  <a:lnTo>
                    <a:pt x="27" y="69"/>
                  </a:lnTo>
                  <a:lnTo>
                    <a:pt x="35" y="69"/>
                  </a:lnTo>
                  <a:lnTo>
                    <a:pt x="38" y="62"/>
                  </a:lnTo>
                  <a:lnTo>
                    <a:pt x="35" y="56"/>
                  </a:lnTo>
                  <a:lnTo>
                    <a:pt x="35" y="47"/>
                  </a:lnTo>
                  <a:lnTo>
                    <a:pt x="45" y="34"/>
                  </a:lnTo>
                  <a:lnTo>
                    <a:pt x="48" y="28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65" y="15"/>
                  </a:lnTo>
                  <a:lnTo>
                    <a:pt x="63" y="11"/>
                  </a:lnTo>
                  <a:lnTo>
                    <a:pt x="75" y="4"/>
                  </a:lnTo>
                  <a:lnTo>
                    <a:pt x="83" y="0"/>
                  </a:lnTo>
                  <a:lnTo>
                    <a:pt x="80" y="4"/>
                  </a:lnTo>
                  <a:lnTo>
                    <a:pt x="83" y="11"/>
                  </a:lnTo>
                  <a:lnTo>
                    <a:pt x="88" y="11"/>
                  </a:lnTo>
                  <a:lnTo>
                    <a:pt x="93" y="7"/>
                  </a:lnTo>
                  <a:lnTo>
                    <a:pt x="103" y="11"/>
                  </a:lnTo>
                  <a:lnTo>
                    <a:pt x="113" y="17"/>
                  </a:lnTo>
                  <a:lnTo>
                    <a:pt x="121" y="19"/>
                  </a:lnTo>
                  <a:lnTo>
                    <a:pt x="126" y="28"/>
                  </a:lnTo>
                  <a:lnTo>
                    <a:pt x="131" y="30"/>
                  </a:lnTo>
                  <a:lnTo>
                    <a:pt x="138" y="28"/>
                  </a:lnTo>
                  <a:lnTo>
                    <a:pt x="143" y="32"/>
                  </a:lnTo>
                  <a:lnTo>
                    <a:pt x="148" y="41"/>
                  </a:lnTo>
                  <a:lnTo>
                    <a:pt x="148" y="54"/>
                  </a:lnTo>
                  <a:lnTo>
                    <a:pt x="143" y="67"/>
                  </a:lnTo>
                  <a:lnTo>
                    <a:pt x="148" y="73"/>
                  </a:lnTo>
                  <a:lnTo>
                    <a:pt x="153" y="79"/>
                  </a:lnTo>
                  <a:lnTo>
                    <a:pt x="158" y="86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271699" y="3073391"/>
              <a:ext cx="571500" cy="481012"/>
            </a:xfrm>
            <a:custGeom>
              <a:avLst/>
              <a:gdLst>
                <a:gd name="T0" fmla="*/ 0 w 347"/>
                <a:gd name="T1" fmla="*/ 2147483647 h 284"/>
                <a:gd name="T2" fmla="*/ 2147483647 w 347"/>
                <a:gd name="T3" fmla="*/ 2147483647 h 284"/>
                <a:gd name="T4" fmla="*/ 2147483647 w 347"/>
                <a:gd name="T5" fmla="*/ 2147483647 h 284"/>
                <a:gd name="T6" fmla="*/ 2147483647 w 347"/>
                <a:gd name="T7" fmla="*/ 2147483647 h 284"/>
                <a:gd name="T8" fmla="*/ 2147483647 w 347"/>
                <a:gd name="T9" fmla="*/ 2147483647 h 284"/>
                <a:gd name="T10" fmla="*/ 2147483647 w 347"/>
                <a:gd name="T11" fmla="*/ 2147483647 h 284"/>
                <a:gd name="T12" fmla="*/ 2147483647 w 347"/>
                <a:gd name="T13" fmla="*/ 2147483647 h 284"/>
                <a:gd name="T14" fmla="*/ 2147483647 w 347"/>
                <a:gd name="T15" fmla="*/ 2147483647 h 284"/>
                <a:gd name="T16" fmla="*/ 2147483647 w 347"/>
                <a:gd name="T17" fmla="*/ 2147483647 h 284"/>
                <a:gd name="T18" fmla="*/ 2147483647 w 347"/>
                <a:gd name="T19" fmla="*/ 2147483647 h 284"/>
                <a:gd name="T20" fmla="*/ 2147483647 w 347"/>
                <a:gd name="T21" fmla="*/ 2147483647 h 284"/>
                <a:gd name="T22" fmla="*/ 2147483647 w 347"/>
                <a:gd name="T23" fmla="*/ 2147483647 h 284"/>
                <a:gd name="T24" fmla="*/ 2147483647 w 347"/>
                <a:gd name="T25" fmla="*/ 2147483647 h 284"/>
                <a:gd name="T26" fmla="*/ 2147483647 w 347"/>
                <a:gd name="T27" fmla="*/ 2147483647 h 284"/>
                <a:gd name="T28" fmla="*/ 2147483647 w 347"/>
                <a:gd name="T29" fmla="*/ 2147483647 h 284"/>
                <a:gd name="T30" fmla="*/ 2147483647 w 347"/>
                <a:gd name="T31" fmla="*/ 2147483647 h 284"/>
                <a:gd name="T32" fmla="*/ 2147483647 w 347"/>
                <a:gd name="T33" fmla="*/ 2147483647 h 284"/>
                <a:gd name="T34" fmla="*/ 2147483647 w 347"/>
                <a:gd name="T35" fmla="*/ 2147483647 h 284"/>
                <a:gd name="T36" fmla="*/ 2147483647 w 347"/>
                <a:gd name="T37" fmla="*/ 2147483647 h 284"/>
                <a:gd name="T38" fmla="*/ 2147483647 w 347"/>
                <a:gd name="T39" fmla="*/ 2147483647 h 284"/>
                <a:gd name="T40" fmla="*/ 2147483647 w 347"/>
                <a:gd name="T41" fmla="*/ 2147483647 h 284"/>
                <a:gd name="T42" fmla="*/ 2147483647 w 347"/>
                <a:gd name="T43" fmla="*/ 2147483647 h 284"/>
                <a:gd name="T44" fmla="*/ 2147483647 w 347"/>
                <a:gd name="T45" fmla="*/ 2147483647 h 284"/>
                <a:gd name="T46" fmla="*/ 2147483647 w 347"/>
                <a:gd name="T47" fmla="*/ 2147483647 h 284"/>
                <a:gd name="T48" fmla="*/ 2147483647 w 347"/>
                <a:gd name="T49" fmla="*/ 2147483647 h 284"/>
                <a:gd name="T50" fmla="*/ 2147483647 w 347"/>
                <a:gd name="T51" fmla="*/ 2147483647 h 284"/>
                <a:gd name="T52" fmla="*/ 2147483647 w 347"/>
                <a:gd name="T53" fmla="*/ 2147483647 h 284"/>
                <a:gd name="T54" fmla="*/ 2147483647 w 347"/>
                <a:gd name="T55" fmla="*/ 2147483647 h 284"/>
                <a:gd name="T56" fmla="*/ 2147483647 w 347"/>
                <a:gd name="T57" fmla="*/ 2147483647 h 284"/>
                <a:gd name="T58" fmla="*/ 2147483647 w 347"/>
                <a:gd name="T59" fmla="*/ 2147483647 h 284"/>
                <a:gd name="T60" fmla="*/ 2147483647 w 347"/>
                <a:gd name="T61" fmla="*/ 2147483647 h 284"/>
                <a:gd name="T62" fmla="*/ 2147483647 w 347"/>
                <a:gd name="T63" fmla="*/ 2147483647 h 284"/>
                <a:gd name="T64" fmla="*/ 2147483647 w 347"/>
                <a:gd name="T65" fmla="*/ 2147483647 h 284"/>
                <a:gd name="T66" fmla="*/ 2147483647 w 347"/>
                <a:gd name="T67" fmla="*/ 2147483647 h 284"/>
                <a:gd name="T68" fmla="*/ 2147483647 w 347"/>
                <a:gd name="T69" fmla="*/ 2147483647 h 284"/>
                <a:gd name="T70" fmla="*/ 2147483647 w 347"/>
                <a:gd name="T71" fmla="*/ 2147483647 h 284"/>
                <a:gd name="T72" fmla="*/ 2147483647 w 347"/>
                <a:gd name="T73" fmla="*/ 2147483647 h 284"/>
                <a:gd name="T74" fmla="*/ 2147483647 w 347"/>
                <a:gd name="T75" fmla="*/ 2147483647 h 284"/>
                <a:gd name="T76" fmla="*/ 2147483647 w 347"/>
                <a:gd name="T77" fmla="*/ 2147483647 h 284"/>
                <a:gd name="T78" fmla="*/ 2147483647 w 347"/>
                <a:gd name="T79" fmla="*/ 2147483647 h 284"/>
                <a:gd name="T80" fmla="*/ 2147483647 w 347"/>
                <a:gd name="T81" fmla="*/ 2147483647 h 284"/>
                <a:gd name="T82" fmla="*/ 2147483647 w 347"/>
                <a:gd name="T83" fmla="*/ 2147483647 h 284"/>
                <a:gd name="T84" fmla="*/ 2147483647 w 347"/>
                <a:gd name="T85" fmla="*/ 2147483647 h 284"/>
                <a:gd name="T86" fmla="*/ 2147483647 w 347"/>
                <a:gd name="T87" fmla="*/ 2147483647 h 284"/>
                <a:gd name="T88" fmla="*/ 2147483647 w 347"/>
                <a:gd name="T89" fmla="*/ 2147483647 h 284"/>
                <a:gd name="T90" fmla="*/ 2147483647 w 347"/>
                <a:gd name="T91" fmla="*/ 2147483647 h 284"/>
                <a:gd name="T92" fmla="*/ 2147483647 w 347"/>
                <a:gd name="T93" fmla="*/ 2147483647 h 284"/>
                <a:gd name="T94" fmla="*/ 2147483647 w 347"/>
                <a:gd name="T95" fmla="*/ 2147483647 h 284"/>
                <a:gd name="T96" fmla="*/ 2147483647 w 347"/>
                <a:gd name="T97" fmla="*/ 2147483647 h 284"/>
                <a:gd name="T98" fmla="*/ 2147483647 w 347"/>
                <a:gd name="T99" fmla="*/ 2147483647 h 284"/>
                <a:gd name="T100" fmla="*/ 2147483647 w 347"/>
                <a:gd name="T101" fmla="*/ 2147483647 h 2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7"/>
                <a:gd name="T154" fmla="*/ 0 h 284"/>
                <a:gd name="T155" fmla="*/ 347 w 347"/>
                <a:gd name="T156" fmla="*/ 284 h 2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7" h="284">
                  <a:moveTo>
                    <a:pt x="3" y="214"/>
                  </a:moveTo>
                  <a:lnTo>
                    <a:pt x="0" y="199"/>
                  </a:lnTo>
                  <a:lnTo>
                    <a:pt x="5" y="188"/>
                  </a:lnTo>
                  <a:lnTo>
                    <a:pt x="13" y="190"/>
                  </a:lnTo>
                  <a:lnTo>
                    <a:pt x="20" y="186"/>
                  </a:lnTo>
                  <a:lnTo>
                    <a:pt x="33" y="179"/>
                  </a:lnTo>
                  <a:lnTo>
                    <a:pt x="25" y="171"/>
                  </a:lnTo>
                  <a:lnTo>
                    <a:pt x="35" y="158"/>
                  </a:lnTo>
                  <a:lnTo>
                    <a:pt x="56" y="139"/>
                  </a:lnTo>
                  <a:lnTo>
                    <a:pt x="66" y="122"/>
                  </a:lnTo>
                  <a:lnTo>
                    <a:pt x="73" y="109"/>
                  </a:lnTo>
                  <a:lnTo>
                    <a:pt x="76" y="98"/>
                  </a:lnTo>
                  <a:lnTo>
                    <a:pt x="83" y="94"/>
                  </a:lnTo>
                  <a:lnTo>
                    <a:pt x="91" y="107"/>
                  </a:lnTo>
                  <a:lnTo>
                    <a:pt x="98" y="115"/>
                  </a:lnTo>
                  <a:lnTo>
                    <a:pt x="111" y="113"/>
                  </a:lnTo>
                  <a:lnTo>
                    <a:pt x="111" y="109"/>
                  </a:lnTo>
                  <a:lnTo>
                    <a:pt x="116" y="105"/>
                  </a:lnTo>
                  <a:lnTo>
                    <a:pt x="131" y="117"/>
                  </a:lnTo>
                  <a:lnTo>
                    <a:pt x="146" y="117"/>
                  </a:lnTo>
                  <a:lnTo>
                    <a:pt x="154" y="122"/>
                  </a:lnTo>
                  <a:lnTo>
                    <a:pt x="161" y="124"/>
                  </a:lnTo>
                  <a:lnTo>
                    <a:pt x="166" y="117"/>
                  </a:lnTo>
                  <a:lnTo>
                    <a:pt x="169" y="113"/>
                  </a:lnTo>
                  <a:lnTo>
                    <a:pt x="166" y="107"/>
                  </a:lnTo>
                  <a:lnTo>
                    <a:pt x="156" y="100"/>
                  </a:lnTo>
                  <a:lnTo>
                    <a:pt x="156" y="94"/>
                  </a:lnTo>
                  <a:lnTo>
                    <a:pt x="161" y="87"/>
                  </a:lnTo>
                  <a:lnTo>
                    <a:pt x="161" y="81"/>
                  </a:lnTo>
                  <a:lnTo>
                    <a:pt x="164" y="77"/>
                  </a:lnTo>
                  <a:lnTo>
                    <a:pt x="169" y="75"/>
                  </a:lnTo>
                  <a:lnTo>
                    <a:pt x="171" y="72"/>
                  </a:lnTo>
                  <a:lnTo>
                    <a:pt x="174" y="66"/>
                  </a:lnTo>
                  <a:lnTo>
                    <a:pt x="176" y="60"/>
                  </a:lnTo>
                  <a:lnTo>
                    <a:pt x="179" y="55"/>
                  </a:lnTo>
                  <a:lnTo>
                    <a:pt x="184" y="60"/>
                  </a:lnTo>
                  <a:lnTo>
                    <a:pt x="191" y="55"/>
                  </a:lnTo>
                  <a:lnTo>
                    <a:pt x="191" y="49"/>
                  </a:lnTo>
                  <a:lnTo>
                    <a:pt x="189" y="42"/>
                  </a:lnTo>
                  <a:lnTo>
                    <a:pt x="194" y="36"/>
                  </a:lnTo>
                  <a:lnTo>
                    <a:pt x="191" y="30"/>
                  </a:lnTo>
                  <a:lnTo>
                    <a:pt x="194" y="23"/>
                  </a:lnTo>
                  <a:lnTo>
                    <a:pt x="199" y="19"/>
                  </a:lnTo>
                  <a:lnTo>
                    <a:pt x="204" y="15"/>
                  </a:lnTo>
                  <a:lnTo>
                    <a:pt x="206" y="6"/>
                  </a:lnTo>
                  <a:lnTo>
                    <a:pt x="227" y="0"/>
                  </a:lnTo>
                  <a:lnTo>
                    <a:pt x="234" y="8"/>
                  </a:lnTo>
                  <a:lnTo>
                    <a:pt x="244" y="4"/>
                  </a:lnTo>
                  <a:lnTo>
                    <a:pt x="249" y="15"/>
                  </a:lnTo>
                  <a:lnTo>
                    <a:pt x="264" y="15"/>
                  </a:lnTo>
                  <a:lnTo>
                    <a:pt x="274" y="8"/>
                  </a:lnTo>
                  <a:lnTo>
                    <a:pt x="284" y="13"/>
                  </a:lnTo>
                  <a:lnTo>
                    <a:pt x="305" y="25"/>
                  </a:lnTo>
                  <a:lnTo>
                    <a:pt x="325" y="38"/>
                  </a:lnTo>
                  <a:lnTo>
                    <a:pt x="347" y="47"/>
                  </a:lnTo>
                  <a:lnTo>
                    <a:pt x="347" y="53"/>
                  </a:lnTo>
                  <a:lnTo>
                    <a:pt x="340" y="64"/>
                  </a:lnTo>
                  <a:lnTo>
                    <a:pt x="335" y="72"/>
                  </a:lnTo>
                  <a:lnTo>
                    <a:pt x="327" y="87"/>
                  </a:lnTo>
                  <a:lnTo>
                    <a:pt x="315" y="105"/>
                  </a:lnTo>
                  <a:lnTo>
                    <a:pt x="294" y="113"/>
                  </a:lnTo>
                  <a:lnTo>
                    <a:pt x="277" y="126"/>
                  </a:lnTo>
                  <a:lnTo>
                    <a:pt x="259" y="132"/>
                  </a:lnTo>
                  <a:lnTo>
                    <a:pt x="249" y="143"/>
                  </a:lnTo>
                  <a:lnTo>
                    <a:pt x="247" y="154"/>
                  </a:lnTo>
                  <a:lnTo>
                    <a:pt x="247" y="167"/>
                  </a:lnTo>
                  <a:lnTo>
                    <a:pt x="232" y="186"/>
                  </a:lnTo>
                  <a:lnTo>
                    <a:pt x="237" y="197"/>
                  </a:lnTo>
                  <a:lnTo>
                    <a:pt x="242" y="201"/>
                  </a:lnTo>
                  <a:lnTo>
                    <a:pt x="234" y="207"/>
                  </a:lnTo>
                  <a:lnTo>
                    <a:pt x="222" y="218"/>
                  </a:lnTo>
                  <a:lnTo>
                    <a:pt x="214" y="214"/>
                  </a:lnTo>
                  <a:lnTo>
                    <a:pt x="201" y="214"/>
                  </a:lnTo>
                  <a:lnTo>
                    <a:pt x="194" y="224"/>
                  </a:lnTo>
                  <a:lnTo>
                    <a:pt x="191" y="235"/>
                  </a:lnTo>
                  <a:lnTo>
                    <a:pt x="181" y="239"/>
                  </a:lnTo>
                  <a:lnTo>
                    <a:pt x="171" y="237"/>
                  </a:lnTo>
                  <a:lnTo>
                    <a:pt x="174" y="231"/>
                  </a:lnTo>
                  <a:lnTo>
                    <a:pt x="169" y="224"/>
                  </a:lnTo>
                  <a:lnTo>
                    <a:pt x="159" y="229"/>
                  </a:lnTo>
                  <a:lnTo>
                    <a:pt x="149" y="237"/>
                  </a:lnTo>
                  <a:lnTo>
                    <a:pt x="141" y="252"/>
                  </a:lnTo>
                  <a:lnTo>
                    <a:pt x="136" y="256"/>
                  </a:lnTo>
                  <a:lnTo>
                    <a:pt x="116" y="259"/>
                  </a:lnTo>
                  <a:lnTo>
                    <a:pt x="116" y="252"/>
                  </a:lnTo>
                  <a:lnTo>
                    <a:pt x="106" y="250"/>
                  </a:lnTo>
                  <a:lnTo>
                    <a:pt x="98" y="256"/>
                  </a:lnTo>
                  <a:lnTo>
                    <a:pt x="93" y="269"/>
                  </a:lnTo>
                  <a:lnTo>
                    <a:pt x="86" y="274"/>
                  </a:lnTo>
                  <a:lnTo>
                    <a:pt x="81" y="284"/>
                  </a:lnTo>
                  <a:lnTo>
                    <a:pt x="66" y="282"/>
                  </a:lnTo>
                  <a:lnTo>
                    <a:pt x="63" y="263"/>
                  </a:lnTo>
                  <a:lnTo>
                    <a:pt x="51" y="256"/>
                  </a:lnTo>
                  <a:lnTo>
                    <a:pt x="48" y="250"/>
                  </a:lnTo>
                  <a:lnTo>
                    <a:pt x="53" y="248"/>
                  </a:lnTo>
                  <a:lnTo>
                    <a:pt x="56" y="244"/>
                  </a:lnTo>
                  <a:lnTo>
                    <a:pt x="48" y="242"/>
                  </a:lnTo>
                  <a:lnTo>
                    <a:pt x="35" y="239"/>
                  </a:lnTo>
                  <a:lnTo>
                    <a:pt x="23" y="237"/>
                  </a:lnTo>
                  <a:lnTo>
                    <a:pt x="10" y="229"/>
                  </a:lnTo>
                  <a:lnTo>
                    <a:pt x="3" y="214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1754174" y="2720966"/>
              <a:ext cx="442913" cy="271462"/>
            </a:xfrm>
            <a:custGeom>
              <a:avLst/>
              <a:gdLst>
                <a:gd name="T0" fmla="*/ 2147483647 w 269"/>
                <a:gd name="T1" fmla="*/ 2147483647 h 159"/>
                <a:gd name="T2" fmla="*/ 2147483647 w 269"/>
                <a:gd name="T3" fmla="*/ 2147483647 h 159"/>
                <a:gd name="T4" fmla="*/ 2147483647 w 269"/>
                <a:gd name="T5" fmla="*/ 2147483647 h 159"/>
                <a:gd name="T6" fmla="*/ 2147483647 w 269"/>
                <a:gd name="T7" fmla="*/ 2147483647 h 159"/>
                <a:gd name="T8" fmla="*/ 2147483647 w 269"/>
                <a:gd name="T9" fmla="*/ 2147483647 h 159"/>
                <a:gd name="T10" fmla="*/ 2147483647 w 269"/>
                <a:gd name="T11" fmla="*/ 2147483647 h 159"/>
                <a:gd name="T12" fmla="*/ 2147483647 w 269"/>
                <a:gd name="T13" fmla="*/ 2147483647 h 159"/>
                <a:gd name="T14" fmla="*/ 2147483647 w 269"/>
                <a:gd name="T15" fmla="*/ 2147483647 h 159"/>
                <a:gd name="T16" fmla="*/ 2147483647 w 269"/>
                <a:gd name="T17" fmla="*/ 2147483647 h 159"/>
                <a:gd name="T18" fmla="*/ 2147483647 w 269"/>
                <a:gd name="T19" fmla="*/ 2147483647 h 159"/>
                <a:gd name="T20" fmla="*/ 2147483647 w 269"/>
                <a:gd name="T21" fmla="*/ 2147483647 h 159"/>
                <a:gd name="T22" fmla="*/ 2147483647 w 269"/>
                <a:gd name="T23" fmla="*/ 0 h 159"/>
                <a:gd name="T24" fmla="*/ 2147483647 w 269"/>
                <a:gd name="T25" fmla="*/ 2147483647 h 159"/>
                <a:gd name="T26" fmla="*/ 2147483647 w 269"/>
                <a:gd name="T27" fmla="*/ 2147483647 h 159"/>
                <a:gd name="T28" fmla="*/ 2147483647 w 269"/>
                <a:gd name="T29" fmla="*/ 2147483647 h 159"/>
                <a:gd name="T30" fmla="*/ 2147483647 w 269"/>
                <a:gd name="T31" fmla="*/ 2147483647 h 159"/>
                <a:gd name="T32" fmla="*/ 2147483647 w 269"/>
                <a:gd name="T33" fmla="*/ 2147483647 h 159"/>
                <a:gd name="T34" fmla="*/ 2147483647 w 269"/>
                <a:gd name="T35" fmla="*/ 2147483647 h 159"/>
                <a:gd name="T36" fmla="*/ 0 w 269"/>
                <a:gd name="T37" fmla="*/ 2147483647 h 159"/>
                <a:gd name="T38" fmla="*/ 2147483647 w 269"/>
                <a:gd name="T39" fmla="*/ 2147483647 h 159"/>
                <a:gd name="T40" fmla="*/ 2147483647 w 269"/>
                <a:gd name="T41" fmla="*/ 2147483647 h 159"/>
                <a:gd name="T42" fmla="*/ 2147483647 w 269"/>
                <a:gd name="T43" fmla="*/ 2147483647 h 159"/>
                <a:gd name="T44" fmla="*/ 2147483647 w 269"/>
                <a:gd name="T45" fmla="*/ 2147483647 h 159"/>
                <a:gd name="T46" fmla="*/ 2147483647 w 269"/>
                <a:gd name="T47" fmla="*/ 2147483647 h 159"/>
                <a:gd name="T48" fmla="*/ 2147483647 w 269"/>
                <a:gd name="T49" fmla="*/ 2147483647 h 159"/>
                <a:gd name="T50" fmla="*/ 2147483647 w 269"/>
                <a:gd name="T51" fmla="*/ 2147483647 h 159"/>
                <a:gd name="T52" fmla="*/ 2147483647 w 269"/>
                <a:gd name="T53" fmla="*/ 2147483647 h 159"/>
                <a:gd name="T54" fmla="*/ 2147483647 w 269"/>
                <a:gd name="T55" fmla="*/ 2147483647 h 159"/>
                <a:gd name="T56" fmla="*/ 2147483647 w 269"/>
                <a:gd name="T57" fmla="*/ 2147483647 h 159"/>
                <a:gd name="T58" fmla="*/ 2147483647 w 269"/>
                <a:gd name="T59" fmla="*/ 2147483647 h 159"/>
                <a:gd name="T60" fmla="*/ 2147483647 w 269"/>
                <a:gd name="T61" fmla="*/ 2147483647 h 159"/>
                <a:gd name="T62" fmla="*/ 2147483647 w 269"/>
                <a:gd name="T63" fmla="*/ 2147483647 h 159"/>
                <a:gd name="T64" fmla="*/ 2147483647 w 269"/>
                <a:gd name="T65" fmla="*/ 2147483647 h 159"/>
                <a:gd name="T66" fmla="*/ 2147483647 w 269"/>
                <a:gd name="T67" fmla="*/ 2147483647 h 159"/>
                <a:gd name="T68" fmla="*/ 2147483647 w 269"/>
                <a:gd name="T69" fmla="*/ 2147483647 h 159"/>
                <a:gd name="T70" fmla="*/ 2147483647 w 269"/>
                <a:gd name="T71" fmla="*/ 2147483647 h 159"/>
                <a:gd name="T72" fmla="*/ 2147483647 w 269"/>
                <a:gd name="T73" fmla="*/ 2147483647 h 159"/>
                <a:gd name="T74" fmla="*/ 2147483647 w 269"/>
                <a:gd name="T75" fmla="*/ 2147483647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9"/>
                <a:gd name="T115" fmla="*/ 0 h 159"/>
                <a:gd name="T116" fmla="*/ 269 w 269"/>
                <a:gd name="T117" fmla="*/ 159 h 1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9" h="159">
                  <a:moveTo>
                    <a:pt x="269" y="112"/>
                  </a:moveTo>
                  <a:lnTo>
                    <a:pt x="261" y="101"/>
                  </a:lnTo>
                  <a:lnTo>
                    <a:pt x="254" y="94"/>
                  </a:lnTo>
                  <a:lnTo>
                    <a:pt x="246" y="94"/>
                  </a:lnTo>
                  <a:lnTo>
                    <a:pt x="236" y="103"/>
                  </a:lnTo>
                  <a:lnTo>
                    <a:pt x="229" y="99"/>
                  </a:lnTo>
                  <a:lnTo>
                    <a:pt x="216" y="103"/>
                  </a:lnTo>
                  <a:lnTo>
                    <a:pt x="206" y="97"/>
                  </a:lnTo>
                  <a:lnTo>
                    <a:pt x="206" y="90"/>
                  </a:lnTo>
                  <a:lnTo>
                    <a:pt x="196" y="84"/>
                  </a:lnTo>
                  <a:lnTo>
                    <a:pt x="188" y="71"/>
                  </a:lnTo>
                  <a:lnTo>
                    <a:pt x="176" y="58"/>
                  </a:lnTo>
                  <a:lnTo>
                    <a:pt x="171" y="52"/>
                  </a:lnTo>
                  <a:lnTo>
                    <a:pt x="171" y="41"/>
                  </a:lnTo>
                  <a:lnTo>
                    <a:pt x="166" y="30"/>
                  </a:lnTo>
                  <a:lnTo>
                    <a:pt x="158" y="26"/>
                  </a:lnTo>
                  <a:lnTo>
                    <a:pt x="151" y="26"/>
                  </a:lnTo>
                  <a:lnTo>
                    <a:pt x="151" y="15"/>
                  </a:lnTo>
                  <a:lnTo>
                    <a:pt x="143" y="11"/>
                  </a:lnTo>
                  <a:lnTo>
                    <a:pt x="141" y="2"/>
                  </a:lnTo>
                  <a:lnTo>
                    <a:pt x="133" y="0"/>
                  </a:lnTo>
                  <a:lnTo>
                    <a:pt x="131" y="9"/>
                  </a:lnTo>
                  <a:lnTo>
                    <a:pt x="123" y="11"/>
                  </a:lnTo>
                  <a:lnTo>
                    <a:pt x="100" y="0"/>
                  </a:lnTo>
                  <a:lnTo>
                    <a:pt x="90" y="2"/>
                  </a:lnTo>
                  <a:lnTo>
                    <a:pt x="85" y="7"/>
                  </a:lnTo>
                  <a:lnTo>
                    <a:pt x="75" y="9"/>
                  </a:lnTo>
                  <a:lnTo>
                    <a:pt x="68" y="13"/>
                  </a:lnTo>
                  <a:lnTo>
                    <a:pt x="55" y="17"/>
                  </a:lnTo>
                  <a:lnTo>
                    <a:pt x="45" y="19"/>
                  </a:lnTo>
                  <a:lnTo>
                    <a:pt x="38" y="24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5" y="30"/>
                  </a:lnTo>
                  <a:lnTo>
                    <a:pt x="17" y="41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0" y="47"/>
                  </a:lnTo>
                  <a:lnTo>
                    <a:pt x="2" y="52"/>
                  </a:lnTo>
                  <a:lnTo>
                    <a:pt x="15" y="62"/>
                  </a:lnTo>
                  <a:lnTo>
                    <a:pt x="25" y="71"/>
                  </a:lnTo>
                  <a:lnTo>
                    <a:pt x="30" y="73"/>
                  </a:lnTo>
                  <a:lnTo>
                    <a:pt x="35" y="67"/>
                  </a:lnTo>
                  <a:lnTo>
                    <a:pt x="43" y="67"/>
                  </a:lnTo>
                  <a:lnTo>
                    <a:pt x="45" y="73"/>
                  </a:lnTo>
                  <a:lnTo>
                    <a:pt x="50" y="82"/>
                  </a:lnTo>
                  <a:lnTo>
                    <a:pt x="60" y="90"/>
                  </a:lnTo>
                  <a:lnTo>
                    <a:pt x="68" y="90"/>
                  </a:lnTo>
                  <a:lnTo>
                    <a:pt x="68" y="99"/>
                  </a:lnTo>
                  <a:lnTo>
                    <a:pt x="63" y="101"/>
                  </a:lnTo>
                  <a:lnTo>
                    <a:pt x="58" y="107"/>
                  </a:lnTo>
                  <a:lnTo>
                    <a:pt x="65" y="116"/>
                  </a:lnTo>
                  <a:lnTo>
                    <a:pt x="73" y="118"/>
                  </a:lnTo>
                  <a:lnTo>
                    <a:pt x="80" y="116"/>
                  </a:lnTo>
                  <a:lnTo>
                    <a:pt x="80" y="131"/>
                  </a:lnTo>
                  <a:lnTo>
                    <a:pt x="85" y="137"/>
                  </a:lnTo>
                  <a:lnTo>
                    <a:pt x="95" y="139"/>
                  </a:lnTo>
                  <a:lnTo>
                    <a:pt x="123" y="139"/>
                  </a:lnTo>
                  <a:lnTo>
                    <a:pt x="131" y="131"/>
                  </a:lnTo>
                  <a:lnTo>
                    <a:pt x="136" y="129"/>
                  </a:lnTo>
                  <a:lnTo>
                    <a:pt x="148" y="133"/>
                  </a:lnTo>
                  <a:lnTo>
                    <a:pt x="151" y="144"/>
                  </a:lnTo>
                  <a:lnTo>
                    <a:pt x="161" y="148"/>
                  </a:lnTo>
                  <a:lnTo>
                    <a:pt x="173" y="154"/>
                  </a:lnTo>
                  <a:lnTo>
                    <a:pt x="178" y="159"/>
                  </a:lnTo>
                  <a:lnTo>
                    <a:pt x="186" y="154"/>
                  </a:lnTo>
                  <a:lnTo>
                    <a:pt x="196" y="150"/>
                  </a:lnTo>
                  <a:lnTo>
                    <a:pt x="206" y="144"/>
                  </a:lnTo>
                  <a:lnTo>
                    <a:pt x="216" y="148"/>
                  </a:lnTo>
                  <a:lnTo>
                    <a:pt x="234" y="150"/>
                  </a:lnTo>
                  <a:lnTo>
                    <a:pt x="249" y="150"/>
                  </a:lnTo>
                  <a:lnTo>
                    <a:pt x="259" y="139"/>
                  </a:lnTo>
                  <a:lnTo>
                    <a:pt x="261" y="126"/>
                  </a:lnTo>
                  <a:lnTo>
                    <a:pt x="264" y="118"/>
                  </a:lnTo>
                  <a:lnTo>
                    <a:pt x="269" y="114"/>
                  </a:lnTo>
                  <a:lnTo>
                    <a:pt x="269" y="112"/>
                  </a:lnTo>
                  <a:close/>
                </a:path>
              </a:pathLst>
            </a:custGeom>
            <a:solidFill>
              <a:srgbClr val="808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1754174" y="2720966"/>
              <a:ext cx="442913" cy="271462"/>
            </a:xfrm>
            <a:custGeom>
              <a:avLst/>
              <a:gdLst>
                <a:gd name="T0" fmla="*/ 2147483647 w 107"/>
                <a:gd name="T1" fmla="*/ 2147483647 h 74"/>
                <a:gd name="T2" fmla="*/ 2147483647 w 107"/>
                <a:gd name="T3" fmla="*/ 2147483647 h 74"/>
                <a:gd name="T4" fmla="*/ 2147483647 w 107"/>
                <a:gd name="T5" fmla="*/ 2147483647 h 74"/>
                <a:gd name="T6" fmla="*/ 2147483647 w 107"/>
                <a:gd name="T7" fmla="*/ 2147483647 h 74"/>
                <a:gd name="T8" fmla="*/ 2147483647 w 107"/>
                <a:gd name="T9" fmla="*/ 2147483647 h 74"/>
                <a:gd name="T10" fmla="*/ 2147483647 w 107"/>
                <a:gd name="T11" fmla="*/ 2147483647 h 74"/>
                <a:gd name="T12" fmla="*/ 2147483647 w 107"/>
                <a:gd name="T13" fmla="*/ 2147483647 h 74"/>
                <a:gd name="T14" fmla="*/ 2147483647 w 107"/>
                <a:gd name="T15" fmla="*/ 2147483647 h 74"/>
                <a:gd name="T16" fmla="*/ 2147483647 w 107"/>
                <a:gd name="T17" fmla="*/ 2147483647 h 74"/>
                <a:gd name="T18" fmla="*/ 2147483647 w 107"/>
                <a:gd name="T19" fmla="*/ 2147483647 h 74"/>
                <a:gd name="T20" fmla="*/ 2147483647 w 107"/>
                <a:gd name="T21" fmla="*/ 2147483647 h 74"/>
                <a:gd name="T22" fmla="*/ 2147483647 w 107"/>
                <a:gd name="T23" fmla="*/ 0 h 74"/>
                <a:gd name="T24" fmla="*/ 2147483647 w 107"/>
                <a:gd name="T25" fmla="*/ 2147483647 h 74"/>
                <a:gd name="T26" fmla="*/ 2147483647 w 107"/>
                <a:gd name="T27" fmla="*/ 2147483647 h 74"/>
                <a:gd name="T28" fmla="*/ 2147483647 w 107"/>
                <a:gd name="T29" fmla="*/ 2147483647 h 74"/>
                <a:gd name="T30" fmla="*/ 2147483647 w 107"/>
                <a:gd name="T31" fmla="*/ 2147483647 h 74"/>
                <a:gd name="T32" fmla="*/ 2147483647 w 107"/>
                <a:gd name="T33" fmla="*/ 2147483647 h 74"/>
                <a:gd name="T34" fmla="*/ 2147483647 w 107"/>
                <a:gd name="T35" fmla="*/ 2147483647 h 74"/>
                <a:gd name="T36" fmla="*/ 0 w 107"/>
                <a:gd name="T37" fmla="*/ 2147483647 h 74"/>
                <a:gd name="T38" fmla="*/ 2147483647 w 107"/>
                <a:gd name="T39" fmla="*/ 2147483647 h 74"/>
                <a:gd name="T40" fmla="*/ 2147483647 w 107"/>
                <a:gd name="T41" fmla="*/ 2147483647 h 74"/>
                <a:gd name="T42" fmla="*/ 2147483647 w 107"/>
                <a:gd name="T43" fmla="*/ 2147483647 h 74"/>
                <a:gd name="T44" fmla="*/ 2147483647 w 107"/>
                <a:gd name="T45" fmla="*/ 2147483647 h 74"/>
                <a:gd name="T46" fmla="*/ 2147483647 w 107"/>
                <a:gd name="T47" fmla="*/ 2147483647 h 74"/>
                <a:gd name="T48" fmla="*/ 2147483647 w 107"/>
                <a:gd name="T49" fmla="*/ 2147483647 h 74"/>
                <a:gd name="T50" fmla="*/ 2147483647 w 107"/>
                <a:gd name="T51" fmla="*/ 2147483647 h 74"/>
                <a:gd name="T52" fmla="*/ 2147483647 w 107"/>
                <a:gd name="T53" fmla="*/ 2147483647 h 74"/>
                <a:gd name="T54" fmla="*/ 2147483647 w 107"/>
                <a:gd name="T55" fmla="*/ 2147483647 h 74"/>
                <a:gd name="T56" fmla="*/ 2147483647 w 107"/>
                <a:gd name="T57" fmla="*/ 2147483647 h 74"/>
                <a:gd name="T58" fmla="*/ 2147483647 w 107"/>
                <a:gd name="T59" fmla="*/ 2147483647 h 74"/>
                <a:gd name="T60" fmla="*/ 2147483647 w 107"/>
                <a:gd name="T61" fmla="*/ 2147483647 h 74"/>
                <a:gd name="T62" fmla="*/ 2147483647 w 107"/>
                <a:gd name="T63" fmla="*/ 2147483647 h 74"/>
                <a:gd name="T64" fmla="*/ 2147483647 w 107"/>
                <a:gd name="T65" fmla="*/ 2147483647 h 74"/>
                <a:gd name="T66" fmla="*/ 2147483647 w 107"/>
                <a:gd name="T67" fmla="*/ 2147483647 h 74"/>
                <a:gd name="T68" fmla="*/ 2147483647 w 107"/>
                <a:gd name="T69" fmla="*/ 2147483647 h 74"/>
                <a:gd name="T70" fmla="*/ 2147483647 w 107"/>
                <a:gd name="T71" fmla="*/ 2147483647 h 74"/>
                <a:gd name="T72" fmla="*/ 2147483647 w 107"/>
                <a:gd name="T73" fmla="*/ 2147483647 h 74"/>
                <a:gd name="T74" fmla="*/ 2147483647 w 107"/>
                <a:gd name="T75" fmla="*/ 2147483647 h 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74"/>
                <a:gd name="T116" fmla="*/ 107 w 107"/>
                <a:gd name="T117" fmla="*/ 74 h 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74">
                  <a:moveTo>
                    <a:pt x="107" y="52"/>
                  </a:moveTo>
                  <a:lnTo>
                    <a:pt x="104" y="47"/>
                  </a:lnTo>
                  <a:lnTo>
                    <a:pt x="101" y="44"/>
                  </a:lnTo>
                  <a:lnTo>
                    <a:pt x="98" y="44"/>
                  </a:lnTo>
                  <a:lnTo>
                    <a:pt x="94" y="48"/>
                  </a:lnTo>
                  <a:lnTo>
                    <a:pt x="91" y="46"/>
                  </a:lnTo>
                  <a:lnTo>
                    <a:pt x="86" y="48"/>
                  </a:lnTo>
                  <a:lnTo>
                    <a:pt x="82" y="45"/>
                  </a:lnTo>
                  <a:lnTo>
                    <a:pt x="82" y="42"/>
                  </a:lnTo>
                  <a:lnTo>
                    <a:pt x="78" y="39"/>
                  </a:lnTo>
                  <a:lnTo>
                    <a:pt x="75" y="33"/>
                  </a:lnTo>
                  <a:lnTo>
                    <a:pt x="70" y="27"/>
                  </a:lnTo>
                  <a:lnTo>
                    <a:pt x="68" y="24"/>
                  </a:lnTo>
                  <a:lnTo>
                    <a:pt x="68" y="19"/>
                  </a:lnTo>
                  <a:lnTo>
                    <a:pt x="66" y="14"/>
                  </a:lnTo>
                  <a:lnTo>
                    <a:pt x="63" y="12"/>
                  </a:lnTo>
                  <a:lnTo>
                    <a:pt x="60" y="12"/>
                  </a:lnTo>
                  <a:lnTo>
                    <a:pt x="60" y="7"/>
                  </a:lnTo>
                  <a:lnTo>
                    <a:pt x="57" y="5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52" y="4"/>
                  </a:lnTo>
                  <a:lnTo>
                    <a:pt x="49" y="5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4" y="3"/>
                  </a:lnTo>
                  <a:lnTo>
                    <a:pt x="30" y="4"/>
                  </a:lnTo>
                  <a:lnTo>
                    <a:pt x="27" y="6"/>
                  </a:lnTo>
                  <a:lnTo>
                    <a:pt x="22" y="8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6" y="29"/>
                  </a:lnTo>
                  <a:lnTo>
                    <a:pt x="10" y="33"/>
                  </a:lnTo>
                  <a:lnTo>
                    <a:pt x="12" y="34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18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7" y="42"/>
                  </a:lnTo>
                  <a:lnTo>
                    <a:pt x="27" y="46"/>
                  </a:lnTo>
                  <a:lnTo>
                    <a:pt x="25" y="47"/>
                  </a:lnTo>
                  <a:lnTo>
                    <a:pt x="23" y="50"/>
                  </a:lnTo>
                  <a:lnTo>
                    <a:pt x="26" y="54"/>
                  </a:lnTo>
                  <a:lnTo>
                    <a:pt x="29" y="55"/>
                  </a:lnTo>
                  <a:lnTo>
                    <a:pt x="32" y="54"/>
                  </a:lnTo>
                  <a:lnTo>
                    <a:pt x="32" y="61"/>
                  </a:lnTo>
                  <a:lnTo>
                    <a:pt x="34" y="64"/>
                  </a:lnTo>
                  <a:lnTo>
                    <a:pt x="38" y="65"/>
                  </a:lnTo>
                  <a:lnTo>
                    <a:pt x="49" y="65"/>
                  </a:lnTo>
                  <a:lnTo>
                    <a:pt x="52" y="61"/>
                  </a:lnTo>
                  <a:lnTo>
                    <a:pt x="54" y="60"/>
                  </a:lnTo>
                  <a:lnTo>
                    <a:pt x="59" y="62"/>
                  </a:lnTo>
                  <a:lnTo>
                    <a:pt x="60" y="67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71" y="74"/>
                  </a:lnTo>
                  <a:lnTo>
                    <a:pt x="74" y="72"/>
                  </a:lnTo>
                  <a:lnTo>
                    <a:pt x="78" y="70"/>
                  </a:lnTo>
                  <a:lnTo>
                    <a:pt x="82" y="67"/>
                  </a:lnTo>
                  <a:lnTo>
                    <a:pt x="86" y="69"/>
                  </a:lnTo>
                  <a:lnTo>
                    <a:pt x="93" y="70"/>
                  </a:lnTo>
                  <a:lnTo>
                    <a:pt x="99" y="70"/>
                  </a:lnTo>
                  <a:lnTo>
                    <a:pt x="103" y="65"/>
                  </a:lnTo>
                  <a:lnTo>
                    <a:pt x="104" y="59"/>
                  </a:lnTo>
                  <a:lnTo>
                    <a:pt x="105" y="55"/>
                  </a:lnTo>
                  <a:lnTo>
                    <a:pt x="107" y="53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1662099" y="2781291"/>
              <a:ext cx="222250" cy="182562"/>
            </a:xfrm>
            <a:custGeom>
              <a:avLst/>
              <a:gdLst>
                <a:gd name="T0" fmla="*/ 0 w 136"/>
                <a:gd name="T1" fmla="*/ 2147483647 h 107"/>
                <a:gd name="T2" fmla="*/ 2147483647 w 136"/>
                <a:gd name="T3" fmla="*/ 2147483647 h 107"/>
                <a:gd name="T4" fmla="*/ 2147483647 w 136"/>
                <a:gd name="T5" fmla="*/ 2147483647 h 107"/>
                <a:gd name="T6" fmla="*/ 0 w 136"/>
                <a:gd name="T7" fmla="*/ 2147483647 h 107"/>
                <a:gd name="T8" fmla="*/ 2147483647 w 136"/>
                <a:gd name="T9" fmla="*/ 2147483647 h 107"/>
                <a:gd name="T10" fmla="*/ 2147483647 w 136"/>
                <a:gd name="T11" fmla="*/ 2147483647 h 107"/>
                <a:gd name="T12" fmla="*/ 2147483647 w 136"/>
                <a:gd name="T13" fmla="*/ 2147483647 h 107"/>
                <a:gd name="T14" fmla="*/ 2147483647 w 136"/>
                <a:gd name="T15" fmla="*/ 2147483647 h 107"/>
                <a:gd name="T16" fmla="*/ 2147483647 w 136"/>
                <a:gd name="T17" fmla="*/ 2147483647 h 107"/>
                <a:gd name="T18" fmla="*/ 2147483647 w 136"/>
                <a:gd name="T19" fmla="*/ 2147483647 h 107"/>
                <a:gd name="T20" fmla="*/ 2147483647 w 136"/>
                <a:gd name="T21" fmla="*/ 2147483647 h 107"/>
                <a:gd name="T22" fmla="*/ 2147483647 w 136"/>
                <a:gd name="T23" fmla="*/ 2147483647 h 107"/>
                <a:gd name="T24" fmla="*/ 2147483647 w 136"/>
                <a:gd name="T25" fmla="*/ 2147483647 h 107"/>
                <a:gd name="T26" fmla="*/ 2147483647 w 136"/>
                <a:gd name="T27" fmla="*/ 2147483647 h 107"/>
                <a:gd name="T28" fmla="*/ 2147483647 w 136"/>
                <a:gd name="T29" fmla="*/ 2147483647 h 107"/>
                <a:gd name="T30" fmla="*/ 2147483647 w 136"/>
                <a:gd name="T31" fmla="*/ 2147483647 h 107"/>
                <a:gd name="T32" fmla="*/ 2147483647 w 136"/>
                <a:gd name="T33" fmla="*/ 2147483647 h 107"/>
                <a:gd name="T34" fmla="*/ 2147483647 w 136"/>
                <a:gd name="T35" fmla="*/ 2147483647 h 107"/>
                <a:gd name="T36" fmla="*/ 2147483647 w 136"/>
                <a:gd name="T37" fmla="*/ 2147483647 h 107"/>
                <a:gd name="T38" fmla="*/ 2147483647 w 136"/>
                <a:gd name="T39" fmla="*/ 2147483647 h 107"/>
                <a:gd name="T40" fmla="*/ 2147483647 w 136"/>
                <a:gd name="T41" fmla="*/ 2147483647 h 107"/>
                <a:gd name="T42" fmla="*/ 2147483647 w 136"/>
                <a:gd name="T43" fmla="*/ 2147483647 h 107"/>
                <a:gd name="T44" fmla="*/ 2147483647 w 136"/>
                <a:gd name="T45" fmla="*/ 2147483647 h 107"/>
                <a:gd name="T46" fmla="*/ 2147483647 w 136"/>
                <a:gd name="T47" fmla="*/ 2147483647 h 107"/>
                <a:gd name="T48" fmla="*/ 2147483647 w 136"/>
                <a:gd name="T49" fmla="*/ 2147483647 h 107"/>
                <a:gd name="T50" fmla="*/ 2147483647 w 136"/>
                <a:gd name="T51" fmla="*/ 2147483647 h 107"/>
                <a:gd name="T52" fmla="*/ 2147483647 w 136"/>
                <a:gd name="T53" fmla="*/ 2147483647 h 107"/>
                <a:gd name="T54" fmla="*/ 2147483647 w 136"/>
                <a:gd name="T55" fmla="*/ 2147483647 h 107"/>
                <a:gd name="T56" fmla="*/ 2147483647 w 136"/>
                <a:gd name="T57" fmla="*/ 2147483647 h 107"/>
                <a:gd name="T58" fmla="*/ 2147483647 w 136"/>
                <a:gd name="T59" fmla="*/ 2147483647 h 107"/>
                <a:gd name="T60" fmla="*/ 2147483647 w 136"/>
                <a:gd name="T61" fmla="*/ 2147483647 h 107"/>
                <a:gd name="T62" fmla="*/ 2147483647 w 136"/>
                <a:gd name="T63" fmla="*/ 2147483647 h 107"/>
                <a:gd name="T64" fmla="*/ 2147483647 w 136"/>
                <a:gd name="T65" fmla="*/ 2147483647 h 107"/>
                <a:gd name="T66" fmla="*/ 2147483647 w 136"/>
                <a:gd name="T67" fmla="*/ 2147483647 h 107"/>
                <a:gd name="T68" fmla="*/ 2147483647 w 136"/>
                <a:gd name="T69" fmla="*/ 2147483647 h 107"/>
                <a:gd name="T70" fmla="*/ 2147483647 w 136"/>
                <a:gd name="T71" fmla="*/ 2147483647 h 107"/>
                <a:gd name="T72" fmla="*/ 2147483647 w 136"/>
                <a:gd name="T73" fmla="*/ 2147483647 h 107"/>
                <a:gd name="T74" fmla="*/ 2147483647 w 136"/>
                <a:gd name="T75" fmla="*/ 2147483647 h 107"/>
                <a:gd name="T76" fmla="*/ 2147483647 w 136"/>
                <a:gd name="T77" fmla="*/ 2147483647 h 107"/>
                <a:gd name="T78" fmla="*/ 2147483647 w 136"/>
                <a:gd name="T79" fmla="*/ 2147483647 h 107"/>
                <a:gd name="T80" fmla="*/ 2147483647 w 136"/>
                <a:gd name="T81" fmla="*/ 2147483647 h 107"/>
                <a:gd name="T82" fmla="*/ 2147483647 w 136"/>
                <a:gd name="T83" fmla="*/ 2147483647 h 107"/>
                <a:gd name="T84" fmla="*/ 2147483647 w 136"/>
                <a:gd name="T85" fmla="*/ 2147483647 h 107"/>
                <a:gd name="T86" fmla="*/ 2147483647 w 136"/>
                <a:gd name="T87" fmla="*/ 2147483647 h 107"/>
                <a:gd name="T88" fmla="*/ 2147483647 w 136"/>
                <a:gd name="T89" fmla="*/ 2147483647 h 107"/>
                <a:gd name="T90" fmla="*/ 2147483647 w 136"/>
                <a:gd name="T91" fmla="*/ 2147483647 h 107"/>
                <a:gd name="T92" fmla="*/ 2147483647 w 136"/>
                <a:gd name="T93" fmla="*/ 2147483647 h 107"/>
                <a:gd name="T94" fmla="*/ 2147483647 w 136"/>
                <a:gd name="T95" fmla="*/ 0 h 107"/>
                <a:gd name="T96" fmla="*/ 2147483647 w 136"/>
                <a:gd name="T97" fmla="*/ 2147483647 h 107"/>
                <a:gd name="T98" fmla="*/ 2147483647 w 136"/>
                <a:gd name="T99" fmla="*/ 2147483647 h 107"/>
                <a:gd name="T100" fmla="*/ 2147483647 w 136"/>
                <a:gd name="T101" fmla="*/ 2147483647 h 107"/>
                <a:gd name="T102" fmla="*/ 0 w 136"/>
                <a:gd name="T103" fmla="*/ 2147483647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6"/>
                <a:gd name="T157" fmla="*/ 0 h 107"/>
                <a:gd name="T158" fmla="*/ 136 w 136"/>
                <a:gd name="T159" fmla="*/ 107 h 1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6" h="107">
                  <a:moveTo>
                    <a:pt x="0" y="7"/>
                  </a:moveTo>
                  <a:lnTo>
                    <a:pt x="6" y="15"/>
                  </a:lnTo>
                  <a:lnTo>
                    <a:pt x="8" y="22"/>
                  </a:lnTo>
                  <a:lnTo>
                    <a:pt x="0" y="30"/>
                  </a:lnTo>
                  <a:lnTo>
                    <a:pt x="3" y="37"/>
                  </a:lnTo>
                  <a:lnTo>
                    <a:pt x="11" y="39"/>
                  </a:lnTo>
                  <a:lnTo>
                    <a:pt x="21" y="41"/>
                  </a:lnTo>
                  <a:lnTo>
                    <a:pt x="26" y="50"/>
                  </a:lnTo>
                  <a:lnTo>
                    <a:pt x="21" y="58"/>
                  </a:lnTo>
                  <a:lnTo>
                    <a:pt x="31" y="60"/>
                  </a:lnTo>
                  <a:lnTo>
                    <a:pt x="31" y="73"/>
                  </a:lnTo>
                  <a:lnTo>
                    <a:pt x="43" y="88"/>
                  </a:lnTo>
                  <a:lnTo>
                    <a:pt x="53" y="95"/>
                  </a:lnTo>
                  <a:lnTo>
                    <a:pt x="61" y="103"/>
                  </a:lnTo>
                  <a:lnTo>
                    <a:pt x="71" y="107"/>
                  </a:lnTo>
                  <a:lnTo>
                    <a:pt x="76" y="105"/>
                  </a:lnTo>
                  <a:lnTo>
                    <a:pt x="76" y="97"/>
                  </a:lnTo>
                  <a:lnTo>
                    <a:pt x="86" y="97"/>
                  </a:lnTo>
                  <a:lnTo>
                    <a:pt x="96" y="103"/>
                  </a:lnTo>
                  <a:lnTo>
                    <a:pt x="104" y="107"/>
                  </a:lnTo>
                  <a:lnTo>
                    <a:pt x="114" y="105"/>
                  </a:lnTo>
                  <a:lnTo>
                    <a:pt x="119" y="97"/>
                  </a:lnTo>
                  <a:lnTo>
                    <a:pt x="124" y="101"/>
                  </a:lnTo>
                  <a:lnTo>
                    <a:pt x="129" y="95"/>
                  </a:lnTo>
                  <a:lnTo>
                    <a:pt x="136" y="97"/>
                  </a:lnTo>
                  <a:lnTo>
                    <a:pt x="136" y="82"/>
                  </a:lnTo>
                  <a:lnTo>
                    <a:pt x="129" y="84"/>
                  </a:lnTo>
                  <a:lnTo>
                    <a:pt x="121" y="82"/>
                  </a:lnTo>
                  <a:lnTo>
                    <a:pt x="114" y="73"/>
                  </a:lnTo>
                  <a:lnTo>
                    <a:pt x="119" y="67"/>
                  </a:lnTo>
                  <a:lnTo>
                    <a:pt x="124" y="65"/>
                  </a:lnTo>
                  <a:lnTo>
                    <a:pt x="124" y="56"/>
                  </a:lnTo>
                  <a:lnTo>
                    <a:pt x="116" y="56"/>
                  </a:lnTo>
                  <a:lnTo>
                    <a:pt x="106" y="48"/>
                  </a:lnTo>
                  <a:lnTo>
                    <a:pt x="101" y="39"/>
                  </a:lnTo>
                  <a:lnTo>
                    <a:pt x="99" y="33"/>
                  </a:lnTo>
                  <a:lnTo>
                    <a:pt x="91" y="33"/>
                  </a:lnTo>
                  <a:lnTo>
                    <a:pt x="86" y="39"/>
                  </a:lnTo>
                  <a:lnTo>
                    <a:pt x="81" y="37"/>
                  </a:lnTo>
                  <a:lnTo>
                    <a:pt x="71" y="28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1" y="18"/>
                  </a:lnTo>
                  <a:lnTo>
                    <a:pt x="43" y="15"/>
                  </a:lnTo>
                  <a:lnTo>
                    <a:pt x="48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6" y="7"/>
                  </a:lnTo>
                  <a:lnTo>
                    <a:pt x="8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1052499" y="3044816"/>
              <a:ext cx="312738" cy="293687"/>
            </a:xfrm>
            <a:custGeom>
              <a:avLst/>
              <a:gdLst>
                <a:gd name="T0" fmla="*/ 2147483647 w 191"/>
                <a:gd name="T1" fmla="*/ 2147483647 h 171"/>
                <a:gd name="T2" fmla="*/ 2147483647 w 191"/>
                <a:gd name="T3" fmla="*/ 2147483647 h 171"/>
                <a:gd name="T4" fmla="*/ 2147483647 w 191"/>
                <a:gd name="T5" fmla="*/ 2147483647 h 171"/>
                <a:gd name="T6" fmla="*/ 2147483647 w 191"/>
                <a:gd name="T7" fmla="*/ 2147483647 h 171"/>
                <a:gd name="T8" fmla="*/ 2147483647 w 191"/>
                <a:gd name="T9" fmla="*/ 2147483647 h 171"/>
                <a:gd name="T10" fmla="*/ 2147483647 w 191"/>
                <a:gd name="T11" fmla="*/ 2147483647 h 171"/>
                <a:gd name="T12" fmla="*/ 2147483647 w 191"/>
                <a:gd name="T13" fmla="*/ 2147483647 h 171"/>
                <a:gd name="T14" fmla="*/ 2147483647 w 191"/>
                <a:gd name="T15" fmla="*/ 2147483647 h 171"/>
                <a:gd name="T16" fmla="*/ 0 w 191"/>
                <a:gd name="T17" fmla="*/ 2147483647 h 171"/>
                <a:gd name="T18" fmla="*/ 2147483647 w 191"/>
                <a:gd name="T19" fmla="*/ 2147483647 h 171"/>
                <a:gd name="T20" fmla="*/ 2147483647 w 191"/>
                <a:gd name="T21" fmla="*/ 2147483647 h 171"/>
                <a:gd name="T22" fmla="*/ 2147483647 w 191"/>
                <a:gd name="T23" fmla="*/ 2147483647 h 171"/>
                <a:gd name="T24" fmla="*/ 2147483647 w 191"/>
                <a:gd name="T25" fmla="*/ 2147483647 h 171"/>
                <a:gd name="T26" fmla="*/ 2147483647 w 191"/>
                <a:gd name="T27" fmla="*/ 2147483647 h 171"/>
                <a:gd name="T28" fmla="*/ 2147483647 w 191"/>
                <a:gd name="T29" fmla="*/ 2147483647 h 171"/>
                <a:gd name="T30" fmla="*/ 2147483647 w 191"/>
                <a:gd name="T31" fmla="*/ 2147483647 h 171"/>
                <a:gd name="T32" fmla="*/ 2147483647 w 191"/>
                <a:gd name="T33" fmla="*/ 2147483647 h 171"/>
                <a:gd name="T34" fmla="*/ 2147483647 w 191"/>
                <a:gd name="T35" fmla="*/ 2147483647 h 171"/>
                <a:gd name="T36" fmla="*/ 2147483647 w 191"/>
                <a:gd name="T37" fmla="*/ 2147483647 h 171"/>
                <a:gd name="T38" fmla="*/ 2147483647 w 191"/>
                <a:gd name="T39" fmla="*/ 2147483647 h 171"/>
                <a:gd name="T40" fmla="*/ 2147483647 w 191"/>
                <a:gd name="T41" fmla="*/ 2147483647 h 171"/>
                <a:gd name="T42" fmla="*/ 2147483647 w 191"/>
                <a:gd name="T43" fmla="*/ 2147483647 h 171"/>
                <a:gd name="T44" fmla="*/ 2147483647 w 191"/>
                <a:gd name="T45" fmla="*/ 2147483647 h 171"/>
                <a:gd name="T46" fmla="*/ 2147483647 w 191"/>
                <a:gd name="T47" fmla="*/ 2147483647 h 171"/>
                <a:gd name="T48" fmla="*/ 2147483647 w 191"/>
                <a:gd name="T49" fmla="*/ 2147483647 h 171"/>
                <a:gd name="T50" fmla="*/ 2147483647 w 191"/>
                <a:gd name="T51" fmla="*/ 2147483647 h 171"/>
                <a:gd name="T52" fmla="*/ 2147483647 w 191"/>
                <a:gd name="T53" fmla="*/ 2147483647 h 171"/>
                <a:gd name="T54" fmla="*/ 2147483647 w 191"/>
                <a:gd name="T55" fmla="*/ 2147483647 h 171"/>
                <a:gd name="T56" fmla="*/ 2147483647 w 191"/>
                <a:gd name="T57" fmla="*/ 2147483647 h 171"/>
                <a:gd name="T58" fmla="*/ 2147483647 w 191"/>
                <a:gd name="T59" fmla="*/ 2147483647 h 171"/>
                <a:gd name="T60" fmla="*/ 2147483647 w 191"/>
                <a:gd name="T61" fmla="*/ 2147483647 h 171"/>
                <a:gd name="T62" fmla="*/ 2147483647 w 191"/>
                <a:gd name="T63" fmla="*/ 2147483647 h 171"/>
                <a:gd name="T64" fmla="*/ 2147483647 w 191"/>
                <a:gd name="T65" fmla="*/ 2147483647 h 171"/>
                <a:gd name="T66" fmla="*/ 2147483647 w 191"/>
                <a:gd name="T67" fmla="*/ 2147483647 h 171"/>
                <a:gd name="T68" fmla="*/ 2147483647 w 191"/>
                <a:gd name="T69" fmla="*/ 2147483647 h 171"/>
                <a:gd name="T70" fmla="*/ 2147483647 w 191"/>
                <a:gd name="T71" fmla="*/ 0 h 171"/>
                <a:gd name="T72" fmla="*/ 2147483647 w 191"/>
                <a:gd name="T73" fmla="*/ 2147483647 h 171"/>
                <a:gd name="T74" fmla="*/ 2147483647 w 191"/>
                <a:gd name="T75" fmla="*/ 2147483647 h 171"/>
                <a:gd name="T76" fmla="*/ 2147483647 w 191"/>
                <a:gd name="T77" fmla="*/ 2147483647 h 1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"/>
                <a:gd name="T118" fmla="*/ 0 h 171"/>
                <a:gd name="T119" fmla="*/ 191 w 191"/>
                <a:gd name="T120" fmla="*/ 171 h 1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" h="171">
                  <a:moveTo>
                    <a:pt x="66" y="25"/>
                  </a:moveTo>
                  <a:lnTo>
                    <a:pt x="66" y="38"/>
                  </a:lnTo>
                  <a:lnTo>
                    <a:pt x="56" y="36"/>
                  </a:lnTo>
                  <a:lnTo>
                    <a:pt x="53" y="40"/>
                  </a:lnTo>
                  <a:lnTo>
                    <a:pt x="58" y="47"/>
                  </a:lnTo>
                  <a:lnTo>
                    <a:pt x="58" y="53"/>
                  </a:lnTo>
                  <a:lnTo>
                    <a:pt x="53" y="60"/>
                  </a:lnTo>
                  <a:lnTo>
                    <a:pt x="48" y="64"/>
                  </a:lnTo>
                  <a:lnTo>
                    <a:pt x="43" y="62"/>
                  </a:lnTo>
                  <a:lnTo>
                    <a:pt x="41" y="64"/>
                  </a:lnTo>
                  <a:lnTo>
                    <a:pt x="41" y="68"/>
                  </a:lnTo>
                  <a:lnTo>
                    <a:pt x="43" y="75"/>
                  </a:lnTo>
                  <a:lnTo>
                    <a:pt x="43" y="83"/>
                  </a:lnTo>
                  <a:lnTo>
                    <a:pt x="33" y="87"/>
                  </a:lnTo>
                  <a:lnTo>
                    <a:pt x="20" y="98"/>
                  </a:lnTo>
                  <a:lnTo>
                    <a:pt x="15" y="107"/>
                  </a:lnTo>
                  <a:lnTo>
                    <a:pt x="8" y="109"/>
                  </a:lnTo>
                  <a:lnTo>
                    <a:pt x="0" y="113"/>
                  </a:lnTo>
                  <a:lnTo>
                    <a:pt x="3" y="115"/>
                  </a:lnTo>
                  <a:lnTo>
                    <a:pt x="5" y="126"/>
                  </a:lnTo>
                  <a:lnTo>
                    <a:pt x="3" y="139"/>
                  </a:lnTo>
                  <a:lnTo>
                    <a:pt x="5" y="145"/>
                  </a:lnTo>
                  <a:lnTo>
                    <a:pt x="5" y="147"/>
                  </a:lnTo>
                  <a:lnTo>
                    <a:pt x="25" y="160"/>
                  </a:lnTo>
                  <a:lnTo>
                    <a:pt x="38" y="171"/>
                  </a:lnTo>
                  <a:lnTo>
                    <a:pt x="43" y="171"/>
                  </a:lnTo>
                  <a:lnTo>
                    <a:pt x="56" y="162"/>
                  </a:lnTo>
                  <a:lnTo>
                    <a:pt x="61" y="162"/>
                  </a:lnTo>
                  <a:lnTo>
                    <a:pt x="68" y="169"/>
                  </a:lnTo>
                  <a:lnTo>
                    <a:pt x="78" y="164"/>
                  </a:lnTo>
                  <a:lnTo>
                    <a:pt x="86" y="158"/>
                  </a:lnTo>
                  <a:lnTo>
                    <a:pt x="93" y="158"/>
                  </a:lnTo>
                  <a:lnTo>
                    <a:pt x="96" y="152"/>
                  </a:lnTo>
                  <a:lnTo>
                    <a:pt x="103" y="150"/>
                  </a:lnTo>
                  <a:lnTo>
                    <a:pt x="106" y="145"/>
                  </a:lnTo>
                  <a:lnTo>
                    <a:pt x="106" y="137"/>
                  </a:lnTo>
                  <a:lnTo>
                    <a:pt x="121" y="137"/>
                  </a:lnTo>
                  <a:lnTo>
                    <a:pt x="134" y="143"/>
                  </a:lnTo>
                  <a:lnTo>
                    <a:pt x="144" y="143"/>
                  </a:lnTo>
                  <a:lnTo>
                    <a:pt x="161" y="164"/>
                  </a:lnTo>
                  <a:lnTo>
                    <a:pt x="176" y="169"/>
                  </a:lnTo>
                  <a:lnTo>
                    <a:pt x="186" y="158"/>
                  </a:lnTo>
                  <a:lnTo>
                    <a:pt x="186" y="150"/>
                  </a:lnTo>
                  <a:lnTo>
                    <a:pt x="191" y="143"/>
                  </a:lnTo>
                  <a:lnTo>
                    <a:pt x="186" y="139"/>
                  </a:lnTo>
                  <a:lnTo>
                    <a:pt x="186" y="135"/>
                  </a:lnTo>
                  <a:lnTo>
                    <a:pt x="191" y="130"/>
                  </a:lnTo>
                  <a:lnTo>
                    <a:pt x="186" y="126"/>
                  </a:lnTo>
                  <a:lnTo>
                    <a:pt x="181" y="128"/>
                  </a:lnTo>
                  <a:lnTo>
                    <a:pt x="176" y="122"/>
                  </a:lnTo>
                  <a:lnTo>
                    <a:pt x="174" y="111"/>
                  </a:lnTo>
                  <a:lnTo>
                    <a:pt x="169" y="100"/>
                  </a:lnTo>
                  <a:lnTo>
                    <a:pt x="161" y="98"/>
                  </a:lnTo>
                  <a:lnTo>
                    <a:pt x="154" y="100"/>
                  </a:lnTo>
                  <a:lnTo>
                    <a:pt x="149" y="94"/>
                  </a:lnTo>
                  <a:lnTo>
                    <a:pt x="151" y="85"/>
                  </a:lnTo>
                  <a:lnTo>
                    <a:pt x="154" y="83"/>
                  </a:lnTo>
                  <a:lnTo>
                    <a:pt x="151" y="75"/>
                  </a:lnTo>
                  <a:lnTo>
                    <a:pt x="141" y="55"/>
                  </a:lnTo>
                  <a:lnTo>
                    <a:pt x="134" y="51"/>
                  </a:lnTo>
                  <a:lnTo>
                    <a:pt x="129" y="51"/>
                  </a:lnTo>
                  <a:lnTo>
                    <a:pt x="124" y="45"/>
                  </a:lnTo>
                  <a:lnTo>
                    <a:pt x="124" y="38"/>
                  </a:lnTo>
                  <a:lnTo>
                    <a:pt x="129" y="32"/>
                  </a:lnTo>
                  <a:lnTo>
                    <a:pt x="126" y="28"/>
                  </a:lnTo>
                  <a:lnTo>
                    <a:pt x="121" y="21"/>
                  </a:lnTo>
                  <a:lnTo>
                    <a:pt x="113" y="19"/>
                  </a:lnTo>
                  <a:lnTo>
                    <a:pt x="108" y="13"/>
                  </a:lnTo>
                  <a:lnTo>
                    <a:pt x="111" y="4"/>
                  </a:lnTo>
                  <a:lnTo>
                    <a:pt x="103" y="6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3" y="6"/>
                  </a:lnTo>
                  <a:lnTo>
                    <a:pt x="91" y="13"/>
                  </a:lnTo>
                  <a:lnTo>
                    <a:pt x="86" y="10"/>
                  </a:lnTo>
                  <a:lnTo>
                    <a:pt x="81" y="4"/>
                  </a:lnTo>
                  <a:lnTo>
                    <a:pt x="76" y="8"/>
                  </a:lnTo>
                  <a:lnTo>
                    <a:pt x="73" y="21"/>
                  </a:lnTo>
                  <a:lnTo>
                    <a:pt x="66" y="25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1025512" y="3278178"/>
              <a:ext cx="457200" cy="419100"/>
            </a:xfrm>
            <a:custGeom>
              <a:avLst/>
              <a:gdLst>
                <a:gd name="T0" fmla="*/ 2147483647 w 277"/>
                <a:gd name="T1" fmla="*/ 2147483647 h 246"/>
                <a:gd name="T2" fmla="*/ 2147483647 w 277"/>
                <a:gd name="T3" fmla="*/ 2147483647 h 246"/>
                <a:gd name="T4" fmla="*/ 2147483647 w 277"/>
                <a:gd name="T5" fmla="*/ 2147483647 h 246"/>
                <a:gd name="T6" fmla="*/ 2147483647 w 277"/>
                <a:gd name="T7" fmla="*/ 0 h 246"/>
                <a:gd name="T8" fmla="*/ 2147483647 w 277"/>
                <a:gd name="T9" fmla="*/ 2147483647 h 246"/>
                <a:gd name="T10" fmla="*/ 2147483647 w 277"/>
                <a:gd name="T11" fmla="*/ 2147483647 h 246"/>
                <a:gd name="T12" fmla="*/ 2147483647 w 277"/>
                <a:gd name="T13" fmla="*/ 2147483647 h 246"/>
                <a:gd name="T14" fmla="*/ 2147483647 w 277"/>
                <a:gd name="T15" fmla="*/ 2147483647 h 246"/>
                <a:gd name="T16" fmla="*/ 2147483647 w 277"/>
                <a:gd name="T17" fmla="*/ 2147483647 h 246"/>
                <a:gd name="T18" fmla="*/ 2147483647 w 277"/>
                <a:gd name="T19" fmla="*/ 2147483647 h 246"/>
                <a:gd name="T20" fmla="*/ 2147483647 w 277"/>
                <a:gd name="T21" fmla="*/ 2147483647 h 246"/>
                <a:gd name="T22" fmla="*/ 2147483647 w 277"/>
                <a:gd name="T23" fmla="*/ 2147483647 h 246"/>
                <a:gd name="T24" fmla="*/ 2147483647 w 277"/>
                <a:gd name="T25" fmla="*/ 2147483647 h 246"/>
                <a:gd name="T26" fmla="*/ 2147483647 w 277"/>
                <a:gd name="T27" fmla="*/ 2147483647 h 246"/>
                <a:gd name="T28" fmla="*/ 2147483647 w 277"/>
                <a:gd name="T29" fmla="*/ 2147483647 h 246"/>
                <a:gd name="T30" fmla="*/ 2147483647 w 277"/>
                <a:gd name="T31" fmla="*/ 2147483647 h 246"/>
                <a:gd name="T32" fmla="*/ 2147483647 w 277"/>
                <a:gd name="T33" fmla="*/ 2147483647 h 246"/>
                <a:gd name="T34" fmla="*/ 2147483647 w 277"/>
                <a:gd name="T35" fmla="*/ 2147483647 h 246"/>
                <a:gd name="T36" fmla="*/ 2147483647 w 277"/>
                <a:gd name="T37" fmla="*/ 2147483647 h 246"/>
                <a:gd name="T38" fmla="*/ 2147483647 w 277"/>
                <a:gd name="T39" fmla="*/ 2147483647 h 246"/>
                <a:gd name="T40" fmla="*/ 2147483647 w 277"/>
                <a:gd name="T41" fmla="*/ 2147483647 h 246"/>
                <a:gd name="T42" fmla="*/ 2147483647 w 277"/>
                <a:gd name="T43" fmla="*/ 2147483647 h 246"/>
                <a:gd name="T44" fmla="*/ 2147483647 w 277"/>
                <a:gd name="T45" fmla="*/ 2147483647 h 246"/>
                <a:gd name="T46" fmla="*/ 2147483647 w 277"/>
                <a:gd name="T47" fmla="*/ 2147483647 h 246"/>
                <a:gd name="T48" fmla="*/ 2147483647 w 277"/>
                <a:gd name="T49" fmla="*/ 2147483647 h 246"/>
                <a:gd name="T50" fmla="*/ 2147483647 w 277"/>
                <a:gd name="T51" fmla="*/ 2147483647 h 246"/>
                <a:gd name="T52" fmla="*/ 2147483647 w 277"/>
                <a:gd name="T53" fmla="*/ 2147483647 h 246"/>
                <a:gd name="T54" fmla="*/ 2147483647 w 277"/>
                <a:gd name="T55" fmla="*/ 2147483647 h 246"/>
                <a:gd name="T56" fmla="*/ 2147483647 w 277"/>
                <a:gd name="T57" fmla="*/ 2147483647 h 246"/>
                <a:gd name="T58" fmla="*/ 2147483647 w 277"/>
                <a:gd name="T59" fmla="*/ 2147483647 h 246"/>
                <a:gd name="T60" fmla="*/ 2147483647 w 277"/>
                <a:gd name="T61" fmla="*/ 2147483647 h 246"/>
                <a:gd name="T62" fmla="*/ 2147483647 w 277"/>
                <a:gd name="T63" fmla="*/ 2147483647 h 246"/>
                <a:gd name="T64" fmla="*/ 2147483647 w 277"/>
                <a:gd name="T65" fmla="*/ 2147483647 h 246"/>
                <a:gd name="T66" fmla="*/ 2147483647 w 277"/>
                <a:gd name="T67" fmla="*/ 2147483647 h 246"/>
                <a:gd name="T68" fmla="*/ 2147483647 w 277"/>
                <a:gd name="T69" fmla="*/ 2147483647 h 246"/>
                <a:gd name="T70" fmla="*/ 2147483647 w 277"/>
                <a:gd name="T71" fmla="*/ 2147483647 h 246"/>
                <a:gd name="T72" fmla="*/ 2147483647 w 277"/>
                <a:gd name="T73" fmla="*/ 2147483647 h 246"/>
                <a:gd name="T74" fmla="*/ 2147483647 w 277"/>
                <a:gd name="T75" fmla="*/ 2147483647 h 246"/>
                <a:gd name="T76" fmla="*/ 2147483647 w 277"/>
                <a:gd name="T77" fmla="*/ 2147483647 h 246"/>
                <a:gd name="T78" fmla="*/ 2147483647 w 277"/>
                <a:gd name="T79" fmla="*/ 2147483647 h 246"/>
                <a:gd name="T80" fmla="*/ 2147483647 w 277"/>
                <a:gd name="T81" fmla="*/ 2147483647 h 246"/>
                <a:gd name="T82" fmla="*/ 2147483647 w 277"/>
                <a:gd name="T83" fmla="*/ 2147483647 h 246"/>
                <a:gd name="T84" fmla="*/ 2147483647 w 277"/>
                <a:gd name="T85" fmla="*/ 2147483647 h 246"/>
                <a:gd name="T86" fmla="*/ 2147483647 w 277"/>
                <a:gd name="T87" fmla="*/ 2147483647 h 246"/>
                <a:gd name="T88" fmla="*/ 2147483647 w 277"/>
                <a:gd name="T89" fmla="*/ 2147483647 h 246"/>
                <a:gd name="T90" fmla="*/ 2147483647 w 277"/>
                <a:gd name="T91" fmla="*/ 2147483647 h 246"/>
                <a:gd name="T92" fmla="*/ 2147483647 w 277"/>
                <a:gd name="T93" fmla="*/ 2147483647 h 2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7"/>
                <a:gd name="T142" fmla="*/ 0 h 246"/>
                <a:gd name="T143" fmla="*/ 277 w 277"/>
                <a:gd name="T144" fmla="*/ 246 h 2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7" h="246">
                  <a:moveTo>
                    <a:pt x="93" y="27"/>
                  </a:moveTo>
                  <a:lnTo>
                    <a:pt x="101" y="21"/>
                  </a:lnTo>
                  <a:lnTo>
                    <a:pt x="108" y="21"/>
                  </a:lnTo>
                  <a:lnTo>
                    <a:pt x="111" y="15"/>
                  </a:lnTo>
                  <a:lnTo>
                    <a:pt x="118" y="13"/>
                  </a:lnTo>
                  <a:lnTo>
                    <a:pt x="121" y="8"/>
                  </a:lnTo>
                  <a:lnTo>
                    <a:pt x="121" y="0"/>
                  </a:lnTo>
                  <a:lnTo>
                    <a:pt x="136" y="0"/>
                  </a:lnTo>
                  <a:lnTo>
                    <a:pt x="149" y="6"/>
                  </a:lnTo>
                  <a:lnTo>
                    <a:pt x="159" y="6"/>
                  </a:lnTo>
                  <a:lnTo>
                    <a:pt x="176" y="27"/>
                  </a:lnTo>
                  <a:lnTo>
                    <a:pt x="191" y="32"/>
                  </a:lnTo>
                  <a:lnTo>
                    <a:pt x="194" y="40"/>
                  </a:lnTo>
                  <a:lnTo>
                    <a:pt x="194" y="51"/>
                  </a:lnTo>
                  <a:lnTo>
                    <a:pt x="199" y="60"/>
                  </a:lnTo>
                  <a:lnTo>
                    <a:pt x="206" y="60"/>
                  </a:lnTo>
                  <a:lnTo>
                    <a:pt x="219" y="62"/>
                  </a:lnTo>
                  <a:lnTo>
                    <a:pt x="214" y="66"/>
                  </a:lnTo>
                  <a:lnTo>
                    <a:pt x="211" y="72"/>
                  </a:lnTo>
                  <a:lnTo>
                    <a:pt x="219" y="75"/>
                  </a:lnTo>
                  <a:lnTo>
                    <a:pt x="229" y="70"/>
                  </a:lnTo>
                  <a:lnTo>
                    <a:pt x="244" y="87"/>
                  </a:lnTo>
                  <a:lnTo>
                    <a:pt x="249" y="98"/>
                  </a:lnTo>
                  <a:lnTo>
                    <a:pt x="232" y="120"/>
                  </a:lnTo>
                  <a:lnTo>
                    <a:pt x="219" y="130"/>
                  </a:lnTo>
                  <a:lnTo>
                    <a:pt x="224" y="134"/>
                  </a:lnTo>
                  <a:lnTo>
                    <a:pt x="232" y="145"/>
                  </a:lnTo>
                  <a:lnTo>
                    <a:pt x="242" y="141"/>
                  </a:lnTo>
                  <a:lnTo>
                    <a:pt x="249" y="145"/>
                  </a:lnTo>
                  <a:lnTo>
                    <a:pt x="247" y="152"/>
                  </a:lnTo>
                  <a:lnTo>
                    <a:pt x="242" y="156"/>
                  </a:lnTo>
                  <a:lnTo>
                    <a:pt x="249" y="167"/>
                  </a:lnTo>
                  <a:lnTo>
                    <a:pt x="254" y="164"/>
                  </a:lnTo>
                  <a:lnTo>
                    <a:pt x="264" y="162"/>
                  </a:lnTo>
                  <a:lnTo>
                    <a:pt x="269" y="169"/>
                  </a:lnTo>
                  <a:lnTo>
                    <a:pt x="264" y="182"/>
                  </a:lnTo>
                  <a:lnTo>
                    <a:pt x="272" y="184"/>
                  </a:lnTo>
                  <a:lnTo>
                    <a:pt x="274" y="188"/>
                  </a:lnTo>
                  <a:lnTo>
                    <a:pt x="272" y="192"/>
                  </a:lnTo>
                  <a:lnTo>
                    <a:pt x="277" y="201"/>
                  </a:lnTo>
                  <a:lnTo>
                    <a:pt x="274" y="205"/>
                  </a:lnTo>
                  <a:lnTo>
                    <a:pt x="267" y="207"/>
                  </a:lnTo>
                  <a:lnTo>
                    <a:pt x="254" y="212"/>
                  </a:lnTo>
                  <a:lnTo>
                    <a:pt x="237" y="212"/>
                  </a:lnTo>
                  <a:lnTo>
                    <a:pt x="224" y="214"/>
                  </a:lnTo>
                  <a:lnTo>
                    <a:pt x="214" y="224"/>
                  </a:lnTo>
                  <a:lnTo>
                    <a:pt x="211" y="231"/>
                  </a:lnTo>
                  <a:lnTo>
                    <a:pt x="211" y="244"/>
                  </a:lnTo>
                  <a:lnTo>
                    <a:pt x="199" y="246"/>
                  </a:lnTo>
                  <a:lnTo>
                    <a:pt x="179" y="246"/>
                  </a:lnTo>
                  <a:lnTo>
                    <a:pt x="171" y="242"/>
                  </a:lnTo>
                  <a:lnTo>
                    <a:pt x="159" y="231"/>
                  </a:lnTo>
                  <a:lnTo>
                    <a:pt x="144" y="231"/>
                  </a:lnTo>
                  <a:lnTo>
                    <a:pt x="133" y="220"/>
                  </a:lnTo>
                  <a:lnTo>
                    <a:pt x="123" y="218"/>
                  </a:lnTo>
                  <a:lnTo>
                    <a:pt x="123" y="222"/>
                  </a:lnTo>
                  <a:lnTo>
                    <a:pt x="118" y="222"/>
                  </a:lnTo>
                  <a:lnTo>
                    <a:pt x="113" y="216"/>
                  </a:lnTo>
                  <a:lnTo>
                    <a:pt x="106" y="216"/>
                  </a:lnTo>
                  <a:lnTo>
                    <a:pt x="106" y="239"/>
                  </a:lnTo>
                  <a:lnTo>
                    <a:pt x="96" y="229"/>
                  </a:lnTo>
                  <a:lnTo>
                    <a:pt x="93" y="220"/>
                  </a:lnTo>
                  <a:lnTo>
                    <a:pt x="86" y="220"/>
                  </a:lnTo>
                  <a:lnTo>
                    <a:pt x="78" y="214"/>
                  </a:lnTo>
                  <a:lnTo>
                    <a:pt x="78" y="203"/>
                  </a:lnTo>
                  <a:lnTo>
                    <a:pt x="68" y="205"/>
                  </a:lnTo>
                  <a:lnTo>
                    <a:pt x="68" y="216"/>
                  </a:lnTo>
                  <a:lnTo>
                    <a:pt x="61" y="218"/>
                  </a:lnTo>
                  <a:lnTo>
                    <a:pt x="58" y="212"/>
                  </a:lnTo>
                  <a:lnTo>
                    <a:pt x="45" y="209"/>
                  </a:lnTo>
                  <a:lnTo>
                    <a:pt x="33" y="205"/>
                  </a:lnTo>
                  <a:lnTo>
                    <a:pt x="33" y="212"/>
                  </a:lnTo>
                  <a:lnTo>
                    <a:pt x="25" y="218"/>
                  </a:lnTo>
                  <a:lnTo>
                    <a:pt x="23" y="214"/>
                  </a:lnTo>
                  <a:lnTo>
                    <a:pt x="13" y="201"/>
                  </a:lnTo>
                  <a:lnTo>
                    <a:pt x="8" y="190"/>
                  </a:lnTo>
                  <a:lnTo>
                    <a:pt x="0" y="188"/>
                  </a:lnTo>
                  <a:lnTo>
                    <a:pt x="8" y="173"/>
                  </a:lnTo>
                  <a:lnTo>
                    <a:pt x="10" y="164"/>
                  </a:lnTo>
                  <a:lnTo>
                    <a:pt x="18" y="154"/>
                  </a:lnTo>
                  <a:lnTo>
                    <a:pt x="10" y="147"/>
                  </a:lnTo>
                  <a:lnTo>
                    <a:pt x="8" y="141"/>
                  </a:lnTo>
                  <a:lnTo>
                    <a:pt x="20" y="132"/>
                  </a:lnTo>
                  <a:lnTo>
                    <a:pt x="30" y="122"/>
                  </a:lnTo>
                  <a:lnTo>
                    <a:pt x="48" y="128"/>
                  </a:lnTo>
                  <a:lnTo>
                    <a:pt x="56" y="122"/>
                  </a:lnTo>
                  <a:lnTo>
                    <a:pt x="66" y="107"/>
                  </a:lnTo>
                  <a:lnTo>
                    <a:pt x="71" y="98"/>
                  </a:lnTo>
                  <a:lnTo>
                    <a:pt x="68" y="90"/>
                  </a:lnTo>
                  <a:lnTo>
                    <a:pt x="76" y="77"/>
                  </a:lnTo>
                  <a:lnTo>
                    <a:pt x="86" y="77"/>
                  </a:lnTo>
                  <a:lnTo>
                    <a:pt x="93" y="70"/>
                  </a:lnTo>
                  <a:lnTo>
                    <a:pt x="96" y="36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3863962" y="4210041"/>
              <a:ext cx="320675" cy="471487"/>
            </a:xfrm>
            <a:custGeom>
              <a:avLst/>
              <a:gdLst>
                <a:gd name="T0" fmla="*/ 2147483647 w 193"/>
                <a:gd name="T1" fmla="*/ 2147483647 h 278"/>
                <a:gd name="T2" fmla="*/ 2147483647 w 193"/>
                <a:gd name="T3" fmla="*/ 2147483647 h 278"/>
                <a:gd name="T4" fmla="*/ 2147483647 w 193"/>
                <a:gd name="T5" fmla="*/ 2147483647 h 278"/>
                <a:gd name="T6" fmla="*/ 2147483647 w 193"/>
                <a:gd name="T7" fmla="*/ 2147483647 h 278"/>
                <a:gd name="T8" fmla="*/ 2147483647 w 193"/>
                <a:gd name="T9" fmla="*/ 2147483647 h 278"/>
                <a:gd name="T10" fmla="*/ 2147483647 w 193"/>
                <a:gd name="T11" fmla="*/ 2147483647 h 278"/>
                <a:gd name="T12" fmla="*/ 2147483647 w 193"/>
                <a:gd name="T13" fmla="*/ 2147483647 h 278"/>
                <a:gd name="T14" fmla="*/ 2147483647 w 193"/>
                <a:gd name="T15" fmla="*/ 2147483647 h 278"/>
                <a:gd name="T16" fmla="*/ 2147483647 w 193"/>
                <a:gd name="T17" fmla="*/ 2147483647 h 278"/>
                <a:gd name="T18" fmla="*/ 2147483647 w 193"/>
                <a:gd name="T19" fmla="*/ 2147483647 h 278"/>
                <a:gd name="T20" fmla="*/ 2147483647 w 193"/>
                <a:gd name="T21" fmla="*/ 2147483647 h 278"/>
                <a:gd name="T22" fmla="*/ 2147483647 w 193"/>
                <a:gd name="T23" fmla="*/ 2147483647 h 278"/>
                <a:gd name="T24" fmla="*/ 2147483647 w 193"/>
                <a:gd name="T25" fmla="*/ 2147483647 h 278"/>
                <a:gd name="T26" fmla="*/ 2147483647 w 193"/>
                <a:gd name="T27" fmla="*/ 2147483647 h 278"/>
                <a:gd name="T28" fmla="*/ 2147483647 w 193"/>
                <a:gd name="T29" fmla="*/ 2147483647 h 278"/>
                <a:gd name="T30" fmla="*/ 2147483647 w 193"/>
                <a:gd name="T31" fmla="*/ 2147483647 h 278"/>
                <a:gd name="T32" fmla="*/ 2147483647 w 193"/>
                <a:gd name="T33" fmla="*/ 2147483647 h 278"/>
                <a:gd name="T34" fmla="*/ 2147483647 w 193"/>
                <a:gd name="T35" fmla="*/ 2147483647 h 278"/>
                <a:gd name="T36" fmla="*/ 2147483647 w 193"/>
                <a:gd name="T37" fmla="*/ 2147483647 h 278"/>
                <a:gd name="T38" fmla="*/ 2147483647 w 193"/>
                <a:gd name="T39" fmla="*/ 2147483647 h 278"/>
                <a:gd name="T40" fmla="*/ 2147483647 w 193"/>
                <a:gd name="T41" fmla="*/ 2147483647 h 278"/>
                <a:gd name="T42" fmla="*/ 2147483647 w 193"/>
                <a:gd name="T43" fmla="*/ 2147483647 h 278"/>
                <a:gd name="T44" fmla="*/ 2147483647 w 193"/>
                <a:gd name="T45" fmla="*/ 2147483647 h 278"/>
                <a:gd name="T46" fmla="*/ 2147483647 w 193"/>
                <a:gd name="T47" fmla="*/ 2147483647 h 278"/>
                <a:gd name="T48" fmla="*/ 2147483647 w 193"/>
                <a:gd name="T49" fmla="*/ 2147483647 h 278"/>
                <a:gd name="T50" fmla="*/ 2147483647 w 193"/>
                <a:gd name="T51" fmla="*/ 2147483647 h 278"/>
                <a:gd name="T52" fmla="*/ 2147483647 w 193"/>
                <a:gd name="T53" fmla="*/ 2147483647 h 278"/>
                <a:gd name="T54" fmla="*/ 2147483647 w 193"/>
                <a:gd name="T55" fmla="*/ 2147483647 h 278"/>
                <a:gd name="T56" fmla="*/ 2147483647 w 193"/>
                <a:gd name="T57" fmla="*/ 2147483647 h 278"/>
                <a:gd name="T58" fmla="*/ 2147483647 w 193"/>
                <a:gd name="T59" fmla="*/ 2147483647 h 278"/>
                <a:gd name="T60" fmla="*/ 2147483647 w 193"/>
                <a:gd name="T61" fmla="*/ 2147483647 h 278"/>
                <a:gd name="T62" fmla="*/ 2147483647 w 193"/>
                <a:gd name="T63" fmla="*/ 2147483647 h 278"/>
                <a:gd name="T64" fmla="*/ 2147483647 w 193"/>
                <a:gd name="T65" fmla="*/ 2147483647 h 278"/>
                <a:gd name="T66" fmla="*/ 2147483647 w 193"/>
                <a:gd name="T67" fmla="*/ 2147483647 h 278"/>
                <a:gd name="T68" fmla="*/ 2147483647 w 193"/>
                <a:gd name="T69" fmla="*/ 2147483647 h 278"/>
                <a:gd name="T70" fmla="*/ 2147483647 w 193"/>
                <a:gd name="T71" fmla="*/ 2147483647 h 278"/>
                <a:gd name="T72" fmla="*/ 2147483647 w 193"/>
                <a:gd name="T73" fmla="*/ 2147483647 h 278"/>
                <a:gd name="T74" fmla="*/ 2147483647 w 193"/>
                <a:gd name="T75" fmla="*/ 2147483647 h 278"/>
                <a:gd name="T76" fmla="*/ 2147483647 w 193"/>
                <a:gd name="T77" fmla="*/ 2147483647 h 278"/>
                <a:gd name="T78" fmla="*/ 2147483647 w 193"/>
                <a:gd name="T79" fmla="*/ 0 h 278"/>
                <a:gd name="T80" fmla="*/ 2147483647 w 193"/>
                <a:gd name="T81" fmla="*/ 2147483647 h 278"/>
                <a:gd name="T82" fmla="*/ 2147483647 w 193"/>
                <a:gd name="T83" fmla="*/ 2147483647 h 278"/>
                <a:gd name="T84" fmla="*/ 2147483647 w 193"/>
                <a:gd name="T85" fmla="*/ 2147483647 h 278"/>
                <a:gd name="T86" fmla="*/ 2147483647 w 193"/>
                <a:gd name="T87" fmla="*/ 2147483647 h 278"/>
                <a:gd name="T88" fmla="*/ 2147483647 w 193"/>
                <a:gd name="T89" fmla="*/ 2147483647 h 278"/>
                <a:gd name="T90" fmla="*/ 2147483647 w 193"/>
                <a:gd name="T91" fmla="*/ 2147483647 h 278"/>
                <a:gd name="T92" fmla="*/ 2147483647 w 193"/>
                <a:gd name="T93" fmla="*/ 2147483647 h 278"/>
                <a:gd name="T94" fmla="*/ 2147483647 w 193"/>
                <a:gd name="T95" fmla="*/ 2147483647 h 278"/>
                <a:gd name="T96" fmla="*/ 2147483647 w 193"/>
                <a:gd name="T97" fmla="*/ 2147483647 h 278"/>
                <a:gd name="T98" fmla="*/ 2147483647 w 193"/>
                <a:gd name="T99" fmla="*/ 2147483647 h 278"/>
                <a:gd name="T100" fmla="*/ 2147483647 w 193"/>
                <a:gd name="T101" fmla="*/ 2147483647 h 278"/>
                <a:gd name="T102" fmla="*/ 2147483647 w 193"/>
                <a:gd name="T103" fmla="*/ 2147483647 h 278"/>
                <a:gd name="T104" fmla="*/ 2147483647 w 193"/>
                <a:gd name="T105" fmla="*/ 2147483647 h 278"/>
                <a:gd name="T106" fmla="*/ 2147483647 w 193"/>
                <a:gd name="T107" fmla="*/ 2147483647 h 278"/>
                <a:gd name="T108" fmla="*/ 2147483647 w 193"/>
                <a:gd name="T109" fmla="*/ 2147483647 h 278"/>
                <a:gd name="T110" fmla="*/ 2147483647 w 193"/>
                <a:gd name="T111" fmla="*/ 2147483647 h 278"/>
                <a:gd name="T112" fmla="*/ 0 w 193"/>
                <a:gd name="T113" fmla="*/ 2147483647 h 278"/>
                <a:gd name="T114" fmla="*/ 2147483647 w 193"/>
                <a:gd name="T115" fmla="*/ 2147483647 h 27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"/>
                <a:gd name="T175" fmla="*/ 0 h 278"/>
                <a:gd name="T176" fmla="*/ 193 w 193"/>
                <a:gd name="T177" fmla="*/ 278 h 27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" h="278">
                  <a:moveTo>
                    <a:pt x="10" y="124"/>
                  </a:moveTo>
                  <a:lnTo>
                    <a:pt x="12" y="137"/>
                  </a:lnTo>
                  <a:lnTo>
                    <a:pt x="22" y="139"/>
                  </a:lnTo>
                  <a:lnTo>
                    <a:pt x="27" y="145"/>
                  </a:lnTo>
                  <a:lnTo>
                    <a:pt x="32" y="152"/>
                  </a:lnTo>
                  <a:lnTo>
                    <a:pt x="40" y="156"/>
                  </a:lnTo>
                  <a:lnTo>
                    <a:pt x="40" y="164"/>
                  </a:lnTo>
                  <a:lnTo>
                    <a:pt x="47" y="175"/>
                  </a:lnTo>
                  <a:lnTo>
                    <a:pt x="52" y="186"/>
                  </a:lnTo>
                  <a:lnTo>
                    <a:pt x="62" y="186"/>
                  </a:lnTo>
                  <a:lnTo>
                    <a:pt x="67" y="190"/>
                  </a:lnTo>
                  <a:lnTo>
                    <a:pt x="62" y="199"/>
                  </a:lnTo>
                  <a:lnTo>
                    <a:pt x="57" y="203"/>
                  </a:lnTo>
                  <a:lnTo>
                    <a:pt x="52" y="203"/>
                  </a:lnTo>
                  <a:lnTo>
                    <a:pt x="50" y="209"/>
                  </a:lnTo>
                  <a:lnTo>
                    <a:pt x="55" y="214"/>
                  </a:lnTo>
                  <a:lnTo>
                    <a:pt x="57" y="220"/>
                  </a:lnTo>
                  <a:lnTo>
                    <a:pt x="55" y="229"/>
                  </a:lnTo>
                  <a:lnTo>
                    <a:pt x="55" y="237"/>
                  </a:lnTo>
                  <a:lnTo>
                    <a:pt x="60" y="246"/>
                  </a:lnTo>
                  <a:lnTo>
                    <a:pt x="65" y="257"/>
                  </a:lnTo>
                  <a:lnTo>
                    <a:pt x="77" y="267"/>
                  </a:lnTo>
                  <a:lnTo>
                    <a:pt x="83" y="261"/>
                  </a:lnTo>
                  <a:lnTo>
                    <a:pt x="93" y="259"/>
                  </a:lnTo>
                  <a:lnTo>
                    <a:pt x="103" y="269"/>
                  </a:lnTo>
                  <a:lnTo>
                    <a:pt x="108" y="278"/>
                  </a:lnTo>
                  <a:lnTo>
                    <a:pt x="113" y="278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30" y="263"/>
                  </a:lnTo>
                  <a:lnTo>
                    <a:pt x="138" y="254"/>
                  </a:lnTo>
                  <a:lnTo>
                    <a:pt x="145" y="248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3" y="235"/>
                  </a:lnTo>
                  <a:lnTo>
                    <a:pt x="130" y="231"/>
                  </a:lnTo>
                  <a:lnTo>
                    <a:pt x="135" y="231"/>
                  </a:lnTo>
                  <a:lnTo>
                    <a:pt x="140" y="229"/>
                  </a:lnTo>
                  <a:lnTo>
                    <a:pt x="140" y="222"/>
                  </a:lnTo>
                  <a:lnTo>
                    <a:pt x="143" y="214"/>
                  </a:lnTo>
                  <a:lnTo>
                    <a:pt x="140" y="209"/>
                  </a:lnTo>
                  <a:lnTo>
                    <a:pt x="135" y="205"/>
                  </a:lnTo>
                  <a:lnTo>
                    <a:pt x="138" y="197"/>
                  </a:lnTo>
                  <a:lnTo>
                    <a:pt x="145" y="190"/>
                  </a:lnTo>
                  <a:lnTo>
                    <a:pt x="153" y="190"/>
                  </a:lnTo>
                  <a:lnTo>
                    <a:pt x="155" y="177"/>
                  </a:lnTo>
                  <a:lnTo>
                    <a:pt x="150" y="175"/>
                  </a:lnTo>
                  <a:lnTo>
                    <a:pt x="155" y="169"/>
                  </a:lnTo>
                  <a:lnTo>
                    <a:pt x="160" y="164"/>
                  </a:lnTo>
                  <a:lnTo>
                    <a:pt x="160" y="160"/>
                  </a:lnTo>
                  <a:lnTo>
                    <a:pt x="153" y="158"/>
                  </a:lnTo>
                  <a:lnTo>
                    <a:pt x="150" y="152"/>
                  </a:lnTo>
                  <a:lnTo>
                    <a:pt x="148" y="145"/>
                  </a:lnTo>
                  <a:lnTo>
                    <a:pt x="140" y="152"/>
                  </a:lnTo>
                  <a:lnTo>
                    <a:pt x="138" y="156"/>
                  </a:lnTo>
                  <a:lnTo>
                    <a:pt x="135" y="154"/>
                  </a:lnTo>
                  <a:lnTo>
                    <a:pt x="138" y="147"/>
                  </a:lnTo>
                  <a:lnTo>
                    <a:pt x="145" y="137"/>
                  </a:lnTo>
                  <a:lnTo>
                    <a:pt x="148" y="130"/>
                  </a:lnTo>
                  <a:lnTo>
                    <a:pt x="150" y="122"/>
                  </a:lnTo>
                  <a:lnTo>
                    <a:pt x="145" y="98"/>
                  </a:lnTo>
                  <a:lnTo>
                    <a:pt x="148" y="94"/>
                  </a:lnTo>
                  <a:lnTo>
                    <a:pt x="153" y="94"/>
                  </a:lnTo>
                  <a:lnTo>
                    <a:pt x="158" y="87"/>
                  </a:lnTo>
                  <a:lnTo>
                    <a:pt x="163" y="81"/>
                  </a:lnTo>
                  <a:lnTo>
                    <a:pt x="176" y="75"/>
                  </a:lnTo>
                  <a:lnTo>
                    <a:pt x="181" y="68"/>
                  </a:lnTo>
                  <a:lnTo>
                    <a:pt x="191" y="68"/>
                  </a:lnTo>
                  <a:lnTo>
                    <a:pt x="193" y="62"/>
                  </a:lnTo>
                  <a:lnTo>
                    <a:pt x="191" y="57"/>
                  </a:lnTo>
                  <a:lnTo>
                    <a:pt x="188" y="53"/>
                  </a:lnTo>
                  <a:lnTo>
                    <a:pt x="188" y="47"/>
                  </a:lnTo>
                  <a:lnTo>
                    <a:pt x="183" y="40"/>
                  </a:lnTo>
                  <a:lnTo>
                    <a:pt x="173" y="34"/>
                  </a:lnTo>
                  <a:lnTo>
                    <a:pt x="168" y="28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8" y="8"/>
                  </a:lnTo>
                  <a:lnTo>
                    <a:pt x="163" y="4"/>
                  </a:lnTo>
                  <a:lnTo>
                    <a:pt x="158" y="0"/>
                  </a:lnTo>
                  <a:lnTo>
                    <a:pt x="150" y="2"/>
                  </a:lnTo>
                  <a:lnTo>
                    <a:pt x="140" y="6"/>
                  </a:lnTo>
                  <a:lnTo>
                    <a:pt x="130" y="8"/>
                  </a:lnTo>
                  <a:lnTo>
                    <a:pt x="125" y="4"/>
                  </a:lnTo>
                  <a:lnTo>
                    <a:pt x="115" y="8"/>
                  </a:lnTo>
                  <a:lnTo>
                    <a:pt x="100" y="8"/>
                  </a:lnTo>
                  <a:lnTo>
                    <a:pt x="88" y="2"/>
                  </a:lnTo>
                  <a:lnTo>
                    <a:pt x="77" y="2"/>
                  </a:lnTo>
                  <a:lnTo>
                    <a:pt x="72" y="6"/>
                  </a:lnTo>
                  <a:lnTo>
                    <a:pt x="62" y="6"/>
                  </a:lnTo>
                  <a:lnTo>
                    <a:pt x="52" y="8"/>
                  </a:lnTo>
                  <a:lnTo>
                    <a:pt x="52" y="15"/>
                  </a:lnTo>
                  <a:lnTo>
                    <a:pt x="47" y="19"/>
                  </a:lnTo>
                  <a:lnTo>
                    <a:pt x="32" y="17"/>
                  </a:lnTo>
                  <a:lnTo>
                    <a:pt x="22" y="19"/>
                  </a:lnTo>
                  <a:lnTo>
                    <a:pt x="15" y="21"/>
                  </a:lnTo>
                  <a:lnTo>
                    <a:pt x="5" y="21"/>
                  </a:lnTo>
                  <a:lnTo>
                    <a:pt x="7" y="28"/>
                  </a:lnTo>
                  <a:lnTo>
                    <a:pt x="7" y="36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2" y="51"/>
                  </a:lnTo>
                  <a:lnTo>
                    <a:pt x="5" y="53"/>
                  </a:lnTo>
                  <a:lnTo>
                    <a:pt x="7" y="57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10" y="77"/>
                  </a:lnTo>
                  <a:lnTo>
                    <a:pt x="5" y="83"/>
                  </a:lnTo>
                  <a:lnTo>
                    <a:pt x="5" y="90"/>
                  </a:lnTo>
                  <a:lnTo>
                    <a:pt x="10" y="94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5" y="107"/>
                  </a:lnTo>
                  <a:lnTo>
                    <a:pt x="0" y="111"/>
                  </a:lnTo>
                  <a:lnTo>
                    <a:pt x="5" y="120"/>
                  </a:lnTo>
                  <a:lnTo>
                    <a:pt x="10" y="124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496999" y="2052628"/>
              <a:ext cx="430213" cy="400050"/>
            </a:xfrm>
            <a:custGeom>
              <a:avLst/>
              <a:gdLst>
                <a:gd name="T0" fmla="*/ 2147483647 w 261"/>
                <a:gd name="T1" fmla="*/ 2147483647 h 236"/>
                <a:gd name="T2" fmla="*/ 2147483647 w 261"/>
                <a:gd name="T3" fmla="*/ 2147483647 h 236"/>
                <a:gd name="T4" fmla="*/ 2147483647 w 261"/>
                <a:gd name="T5" fmla="*/ 2147483647 h 236"/>
                <a:gd name="T6" fmla="*/ 2147483647 w 261"/>
                <a:gd name="T7" fmla="*/ 2147483647 h 236"/>
                <a:gd name="T8" fmla="*/ 2147483647 w 261"/>
                <a:gd name="T9" fmla="*/ 2147483647 h 236"/>
                <a:gd name="T10" fmla="*/ 2147483647 w 261"/>
                <a:gd name="T11" fmla="*/ 2147483647 h 236"/>
                <a:gd name="T12" fmla="*/ 2147483647 w 261"/>
                <a:gd name="T13" fmla="*/ 2147483647 h 236"/>
                <a:gd name="T14" fmla="*/ 2147483647 w 261"/>
                <a:gd name="T15" fmla="*/ 2147483647 h 236"/>
                <a:gd name="T16" fmla="*/ 2147483647 w 261"/>
                <a:gd name="T17" fmla="*/ 2147483647 h 236"/>
                <a:gd name="T18" fmla="*/ 2147483647 w 261"/>
                <a:gd name="T19" fmla="*/ 2147483647 h 236"/>
                <a:gd name="T20" fmla="*/ 2147483647 w 261"/>
                <a:gd name="T21" fmla="*/ 2147483647 h 236"/>
                <a:gd name="T22" fmla="*/ 2147483647 w 261"/>
                <a:gd name="T23" fmla="*/ 2147483647 h 236"/>
                <a:gd name="T24" fmla="*/ 2147483647 w 261"/>
                <a:gd name="T25" fmla="*/ 2147483647 h 236"/>
                <a:gd name="T26" fmla="*/ 2147483647 w 261"/>
                <a:gd name="T27" fmla="*/ 2147483647 h 236"/>
                <a:gd name="T28" fmla="*/ 2147483647 w 261"/>
                <a:gd name="T29" fmla="*/ 2147483647 h 236"/>
                <a:gd name="T30" fmla="*/ 2147483647 w 261"/>
                <a:gd name="T31" fmla="*/ 2147483647 h 236"/>
                <a:gd name="T32" fmla="*/ 2147483647 w 261"/>
                <a:gd name="T33" fmla="*/ 2147483647 h 236"/>
                <a:gd name="T34" fmla="*/ 2147483647 w 261"/>
                <a:gd name="T35" fmla="*/ 2147483647 h 236"/>
                <a:gd name="T36" fmla="*/ 2147483647 w 261"/>
                <a:gd name="T37" fmla="*/ 2147483647 h 236"/>
                <a:gd name="T38" fmla="*/ 2147483647 w 261"/>
                <a:gd name="T39" fmla="*/ 2147483647 h 236"/>
                <a:gd name="T40" fmla="*/ 2147483647 w 261"/>
                <a:gd name="T41" fmla="*/ 2147483647 h 236"/>
                <a:gd name="T42" fmla="*/ 2147483647 w 261"/>
                <a:gd name="T43" fmla="*/ 2147483647 h 236"/>
                <a:gd name="T44" fmla="*/ 2147483647 w 261"/>
                <a:gd name="T45" fmla="*/ 2147483647 h 236"/>
                <a:gd name="T46" fmla="*/ 2147483647 w 261"/>
                <a:gd name="T47" fmla="*/ 2147483647 h 236"/>
                <a:gd name="T48" fmla="*/ 2147483647 w 261"/>
                <a:gd name="T49" fmla="*/ 2147483647 h 236"/>
                <a:gd name="T50" fmla="*/ 2147483647 w 261"/>
                <a:gd name="T51" fmla="*/ 2147483647 h 236"/>
                <a:gd name="T52" fmla="*/ 2147483647 w 261"/>
                <a:gd name="T53" fmla="*/ 2147483647 h 236"/>
                <a:gd name="T54" fmla="*/ 2147483647 w 261"/>
                <a:gd name="T55" fmla="*/ 2147483647 h 236"/>
                <a:gd name="T56" fmla="*/ 2147483647 w 261"/>
                <a:gd name="T57" fmla="*/ 2147483647 h 236"/>
                <a:gd name="T58" fmla="*/ 2147483647 w 261"/>
                <a:gd name="T59" fmla="*/ 2147483647 h 236"/>
                <a:gd name="T60" fmla="*/ 2147483647 w 261"/>
                <a:gd name="T61" fmla="*/ 2147483647 h 236"/>
                <a:gd name="T62" fmla="*/ 2147483647 w 261"/>
                <a:gd name="T63" fmla="*/ 2147483647 h 236"/>
                <a:gd name="T64" fmla="*/ 2147483647 w 261"/>
                <a:gd name="T65" fmla="*/ 2147483647 h 236"/>
                <a:gd name="T66" fmla="*/ 2147483647 w 261"/>
                <a:gd name="T67" fmla="*/ 2147483647 h 236"/>
                <a:gd name="T68" fmla="*/ 2147483647 w 261"/>
                <a:gd name="T69" fmla="*/ 2147483647 h 236"/>
                <a:gd name="T70" fmla="*/ 2147483647 w 261"/>
                <a:gd name="T71" fmla="*/ 2147483647 h 236"/>
                <a:gd name="T72" fmla="*/ 2147483647 w 261"/>
                <a:gd name="T73" fmla="*/ 2147483647 h 236"/>
                <a:gd name="T74" fmla="*/ 2147483647 w 261"/>
                <a:gd name="T75" fmla="*/ 2147483647 h 236"/>
                <a:gd name="T76" fmla="*/ 2147483647 w 261"/>
                <a:gd name="T77" fmla="*/ 2147483647 h 236"/>
                <a:gd name="T78" fmla="*/ 2147483647 w 261"/>
                <a:gd name="T79" fmla="*/ 2147483647 h 236"/>
                <a:gd name="T80" fmla="*/ 2147483647 w 261"/>
                <a:gd name="T81" fmla="*/ 2147483647 h 236"/>
                <a:gd name="T82" fmla="*/ 2147483647 w 261"/>
                <a:gd name="T83" fmla="*/ 2147483647 h 236"/>
                <a:gd name="T84" fmla="*/ 2147483647 w 261"/>
                <a:gd name="T85" fmla="*/ 2147483647 h 236"/>
                <a:gd name="T86" fmla="*/ 2147483647 w 261"/>
                <a:gd name="T87" fmla="*/ 2147483647 h 236"/>
                <a:gd name="T88" fmla="*/ 2147483647 w 261"/>
                <a:gd name="T89" fmla="*/ 2147483647 h 236"/>
                <a:gd name="T90" fmla="*/ 2147483647 w 261"/>
                <a:gd name="T91" fmla="*/ 2147483647 h 236"/>
                <a:gd name="T92" fmla="*/ 2147483647 w 261"/>
                <a:gd name="T93" fmla="*/ 2147483647 h 236"/>
                <a:gd name="T94" fmla="*/ 2147483647 w 261"/>
                <a:gd name="T95" fmla="*/ 2147483647 h 236"/>
                <a:gd name="T96" fmla="*/ 2147483647 w 261"/>
                <a:gd name="T97" fmla="*/ 2147483647 h 236"/>
                <a:gd name="T98" fmla="*/ 2147483647 w 261"/>
                <a:gd name="T99" fmla="*/ 2147483647 h 236"/>
                <a:gd name="T100" fmla="*/ 2147483647 w 261"/>
                <a:gd name="T101" fmla="*/ 2147483647 h 236"/>
                <a:gd name="T102" fmla="*/ 2147483647 w 261"/>
                <a:gd name="T103" fmla="*/ 2147483647 h 236"/>
                <a:gd name="T104" fmla="*/ 2147483647 w 261"/>
                <a:gd name="T105" fmla="*/ 2147483647 h 236"/>
                <a:gd name="T106" fmla="*/ 2147483647 w 261"/>
                <a:gd name="T107" fmla="*/ 2147483647 h 236"/>
                <a:gd name="T108" fmla="*/ 2147483647 w 261"/>
                <a:gd name="T109" fmla="*/ 2147483647 h 236"/>
                <a:gd name="T110" fmla="*/ 2147483647 w 261"/>
                <a:gd name="T111" fmla="*/ 2147483647 h 236"/>
                <a:gd name="T112" fmla="*/ 2147483647 w 261"/>
                <a:gd name="T113" fmla="*/ 2147483647 h 236"/>
                <a:gd name="T114" fmla="*/ 2147483647 w 261"/>
                <a:gd name="T115" fmla="*/ 2147483647 h 236"/>
                <a:gd name="T116" fmla="*/ 2147483647 w 261"/>
                <a:gd name="T117" fmla="*/ 2147483647 h 236"/>
                <a:gd name="T118" fmla="*/ 2147483647 w 261"/>
                <a:gd name="T119" fmla="*/ 2147483647 h 236"/>
                <a:gd name="T120" fmla="*/ 2147483647 w 261"/>
                <a:gd name="T121" fmla="*/ 2147483647 h 236"/>
                <a:gd name="T122" fmla="*/ 2147483647 w 261"/>
                <a:gd name="T123" fmla="*/ 2147483647 h 236"/>
                <a:gd name="T124" fmla="*/ 2147483647 w 261"/>
                <a:gd name="T125" fmla="*/ 2147483647 h 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1"/>
                <a:gd name="T190" fmla="*/ 0 h 236"/>
                <a:gd name="T191" fmla="*/ 261 w 261"/>
                <a:gd name="T192" fmla="*/ 236 h 2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1" h="236">
                  <a:moveTo>
                    <a:pt x="256" y="184"/>
                  </a:moveTo>
                  <a:lnTo>
                    <a:pt x="244" y="180"/>
                  </a:lnTo>
                  <a:lnTo>
                    <a:pt x="234" y="178"/>
                  </a:lnTo>
                  <a:lnTo>
                    <a:pt x="229" y="178"/>
                  </a:lnTo>
                  <a:lnTo>
                    <a:pt x="224" y="186"/>
                  </a:lnTo>
                  <a:lnTo>
                    <a:pt x="211" y="195"/>
                  </a:lnTo>
                  <a:lnTo>
                    <a:pt x="191" y="199"/>
                  </a:lnTo>
                  <a:lnTo>
                    <a:pt x="189" y="206"/>
                  </a:lnTo>
                  <a:lnTo>
                    <a:pt x="178" y="214"/>
                  </a:lnTo>
                  <a:lnTo>
                    <a:pt x="168" y="225"/>
                  </a:lnTo>
                  <a:lnTo>
                    <a:pt x="156" y="236"/>
                  </a:lnTo>
                  <a:lnTo>
                    <a:pt x="146" y="227"/>
                  </a:lnTo>
                  <a:lnTo>
                    <a:pt x="136" y="225"/>
                  </a:lnTo>
                  <a:lnTo>
                    <a:pt x="128" y="227"/>
                  </a:lnTo>
                  <a:lnTo>
                    <a:pt x="128" y="208"/>
                  </a:lnTo>
                  <a:lnTo>
                    <a:pt x="123" y="210"/>
                  </a:lnTo>
                  <a:lnTo>
                    <a:pt x="121" y="204"/>
                  </a:lnTo>
                  <a:lnTo>
                    <a:pt x="126" y="197"/>
                  </a:lnTo>
                  <a:lnTo>
                    <a:pt x="126" y="193"/>
                  </a:lnTo>
                  <a:lnTo>
                    <a:pt x="116" y="193"/>
                  </a:lnTo>
                  <a:lnTo>
                    <a:pt x="121" y="186"/>
                  </a:lnTo>
                  <a:lnTo>
                    <a:pt x="121" y="178"/>
                  </a:lnTo>
                  <a:lnTo>
                    <a:pt x="116" y="169"/>
                  </a:lnTo>
                  <a:lnTo>
                    <a:pt x="108" y="165"/>
                  </a:lnTo>
                  <a:lnTo>
                    <a:pt x="93" y="165"/>
                  </a:lnTo>
                  <a:lnTo>
                    <a:pt x="90" y="161"/>
                  </a:lnTo>
                  <a:lnTo>
                    <a:pt x="95" y="152"/>
                  </a:lnTo>
                  <a:lnTo>
                    <a:pt x="100" y="146"/>
                  </a:lnTo>
                  <a:lnTo>
                    <a:pt x="93" y="135"/>
                  </a:lnTo>
                  <a:lnTo>
                    <a:pt x="88" y="133"/>
                  </a:lnTo>
                  <a:lnTo>
                    <a:pt x="73" y="137"/>
                  </a:lnTo>
                  <a:lnTo>
                    <a:pt x="65" y="135"/>
                  </a:lnTo>
                  <a:lnTo>
                    <a:pt x="58" y="124"/>
                  </a:lnTo>
                  <a:lnTo>
                    <a:pt x="53" y="122"/>
                  </a:lnTo>
                  <a:lnTo>
                    <a:pt x="40" y="124"/>
                  </a:lnTo>
                  <a:lnTo>
                    <a:pt x="33" y="124"/>
                  </a:lnTo>
                  <a:lnTo>
                    <a:pt x="30" y="118"/>
                  </a:lnTo>
                  <a:lnTo>
                    <a:pt x="30" y="112"/>
                  </a:lnTo>
                  <a:lnTo>
                    <a:pt x="23" y="109"/>
                  </a:lnTo>
                  <a:lnTo>
                    <a:pt x="17" y="114"/>
                  </a:lnTo>
                  <a:lnTo>
                    <a:pt x="10" y="112"/>
                  </a:lnTo>
                  <a:lnTo>
                    <a:pt x="2" y="107"/>
                  </a:lnTo>
                  <a:lnTo>
                    <a:pt x="0" y="101"/>
                  </a:lnTo>
                  <a:lnTo>
                    <a:pt x="5" y="97"/>
                  </a:lnTo>
                  <a:lnTo>
                    <a:pt x="2" y="90"/>
                  </a:lnTo>
                  <a:lnTo>
                    <a:pt x="7" y="82"/>
                  </a:lnTo>
                  <a:lnTo>
                    <a:pt x="10" y="69"/>
                  </a:lnTo>
                  <a:lnTo>
                    <a:pt x="7" y="62"/>
                  </a:lnTo>
                  <a:lnTo>
                    <a:pt x="5" y="58"/>
                  </a:lnTo>
                  <a:lnTo>
                    <a:pt x="7" y="52"/>
                  </a:lnTo>
                  <a:lnTo>
                    <a:pt x="5" y="45"/>
                  </a:lnTo>
                  <a:lnTo>
                    <a:pt x="20" y="43"/>
                  </a:lnTo>
                  <a:lnTo>
                    <a:pt x="30" y="41"/>
                  </a:lnTo>
                  <a:lnTo>
                    <a:pt x="35" y="37"/>
                  </a:lnTo>
                  <a:lnTo>
                    <a:pt x="50" y="32"/>
                  </a:lnTo>
                  <a:lnTo>
                    <a:pt x="55" y="32"/>
                  </a:lnTo>
                  <a:lnTo>
                    <a:pt x="53" y="35"/>
                  </a:lnTo>
                  <a:lnTo>
                    <a:pt x="50" y="39"/>
                  </a:lnTo>
                  <a:lnTo>
                    <a:pt x="55" y="41"/>
                  </a:lnTo>
                  <a:lnTo>
                    <a:pt x="60" y="39"/>
                  </a:lnTo>
                  <a:lnTo>
                    <a:pt x="65" y="39"/>
                  </a:lnTo>
                  <a:lnTo>
                    <a:pt x="65" y="47"/>
                  </a:lnTo>
                  <a:lnTo>
                    <a:pt x="65" y="50"/>
                  </a:lnTo>
                  <a:lnTo>
                    <a:pt x="73" y="52"/>
                  </a:lnTo>
                  <a:lnTo>
                    <a:pt x="80" y="52"/>
                  </a:lnTo>
                  <a:lnTo>
                    <a:pt x="85" y="62"/>
                  </a:lnTo>
                  <a:lnTo>
                    <a:pt x="90" y="71"/>
                  </a:lnTo>
                  <a:lnTo>
                    <a:pt x="85" y="73"/>
                  </a:lnTo>
                  <a:lnTo>
                    <a:pt x="78" y="77"/>
                  </a:lnTo>
                  <a:lnTo>
                    <a:pt x="73" y="82"/>
                  </a:lnTo>
                  <a:lnTo>
                    <a:pt x="70" y="84"/>
                  </a:lnTo>
                  <a:lnTo>
                    <a:pt x="70" y="90"/>
                  </a:lnTo>
                  <a:lnTo>
                    <a:pt x="73" y="97"/>
                  </a:lnTo>
                  <a:lnTo>
                    <a:pt x="75" y="101"/>
                  </a:lnTo>
                  <a:lnTo>
                    <a:pt x="80" y="105"/>
                  </a:lnTo>
                  <a:lnTo>
                    <a:pt x="88" y="107"/>
                  </a:lnTo>
                  <a:lnTo>
                    <a:pt x="95" y="107"/>
                  </a:lnTo>
                  <a:lnTo>
                    <a:pt x="106" y="107"/>
                  </a:lnTo>
                  <a:lnTo>
                    <a:pt x="113" y="103"/>
                  </a:lnTo>
                  <a:lnTo>
                    <a:pt x="118" y="99"/>
                  </a:lnTo>
                  <a:lnTo>
                    <a:pt x="121" y="92"/>
                  </a:lnTo>
                  <a:lnTo>
                    <a:pt x="121" y="86"/>
                  </a:lnTo>
                  <a:lnTo>
                    <a:pt x="121" y="79"/>
                  </a:lnTo>
                  <a:lnTo>
                    <a:pt x="118" y="73"/>
                  </a:lnTo>
                  <a:lnTo>
                    <a:pt x="116" y="69"/>
                  </a:lnTo>
                  <a:lnTo>
                    <a:pt x="111" y="67"/>
                  </a:lnTo>
                  <a:lnTo>
                    <a:pt x="103" y="64"/>
                  </a:lnTo>
                  <a:lnTo>
                    <a:pt x="103" y="56"/>
                  </a:lnTo>
                  <a:lnTo>
                    <a:pt x="98" y="50"/>
                  </a:lnTo>
                  <a:lnTo>
                    <a:pt x="95" y="43"/>
                  </a:lnTo>
                  <a:lnTo>
                    <a:pt x="95" y="35"/>
                  </a:lnTo>
                  <a:lnTo>
                    <a:pt x="98" y="26"/>
                  </a:lnTo>
                  <a:lnTo>
                    <a:pt x="100" y="20"/>
                  </a:lnTo>
                  <a:lnTo>
                    <a:pt x="103" y="26"/>
                  </a:lnTo>
                  <a:lnTo>
                    <a:pt x="108" y="24"/>
                  </a:lnTo>
                  <a:lnTo>
                    <a:pt x="108" y="17"/>
                  </a:lnTo>
                  <a:lnTo>
                    <a:pt x="111" y="20"/>
                  </a:lnTo>
                  <a:lnTo>
                    <a:pt x="116" y="20"/>
                  </a:lnTo>
                  <a:lnTo>
                    <a:pt x="111" y="13"/>
                  </a:lnTo>
                  <a:lnTo>
                    <a:pt x="106" y="11"/>
                  </a:lnTo>
                  <a:lnTo>
                    <a:pt x="100" y="11"/>
                  </a:lnTo>
                  <a:lnTo>
                    <a:pt x="98" y="5"/>
                  </a:lnTo>
                  <a:lnTo>
                    <a:pt x="93" y="0"/>
                  </a:lnTo>
                  <a:lnTo>
                    <a:pt x="111" y="2"/>
                  </a:lnTo>
                  <a:lnTo>
                    <a:pt x="126" y="5"/>
                  </a:lnTo>
                  <a:lnTo>
                    <a:pt x="148" y="11"/>
                  </a:lnTo>
                  <a:lnTo>
                    <a:pt x="158" y="13"/>
                  </a:lnTo>
                  <a:lnTo>
                    <a:pt x="163" y="13"/>
                  </a:lnTo>
                  <a:lnTo>
                    <a:pt x="158" y="20"/>
                  </a:lnTo>
                  <a:lnTo>
                    <a:pt x="161" y="28"/>
                  </a:lnTo>
                  <a:lnTo>
                    <a:pt x="163" y="39"/>
                  </a:lnTo>
                  <a:lnTo>
                    <a:pt x="161" y="52"/>
                  </a:lnTo>
                  <a:lnTo>
                    <a:pt x="153" y="62"/>
                  </a:lnTo>
                  <a:lnTo>
                    <a:pt x="191" y="131"/>
                  </a:lnTo>
                  <a:lnTo>
                    <a:pt x="209" y="133"/>
                  </a:lnTo>
                  <a:lnTo>
                    <a:pt x="221" y="133"/>
                  </a:lnTo>
                  <a:lnTo>
                    <a:pt x="219" y="122"/>
                  </a:lnTo>
                  <a:lnTo>
                    <a:pt x="226" y="118"/>
                  </a:lnTo>
                  <a:lnTo>
                    <a:pt x="236" y="133"/>
                  </a:lnTo>
                  <a:lnTo>
                    <a:pt x="239" y="142"/>
                  </a:lnTo>
                  <a:lnTo>
                    <a:pt x="256" y="159"/>
                  </a:lnTo>
                  <a:lnTo>
                    <a:pt x="259" y="165"/>
                  </a:lnTo>
                  <a:lnTo>
                    <a:pt x="254" y="172"/>
                  </a:lnTo>
                  <a:lnTo>
                    <a:pt x="259" y="180"/>
                  </a:lnTo>
                  <a:lnTo>
                    <a:pt x="261" y="184"/>
                  </a:lnTo>
                  <a:lnTo>
                    <a:pt x="256" y="184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1714487" y="3408353"/>
              <a:ext cx="319087" cy="261938"/>
            </a:xfrm>
            <a:custGeom>
              <a:avLst/>
              <a:gdLst>
                <a:gd name="T0" fmla="*/ 2147483647 w 196"/>
                <a:gd name="T1" fmla="*/ 2147483647 h 154"/>
                <a:gd name="T2" fmla="*/ 2147483647 w 196"/>
                <a:gd name="T3" fmla="*/ 2147483647 h 154"/>
                <a:gd name="T4" fmla="*/ 2147483647 w 196"/>
                <a:gd name="T5" fmla="*/ 2147483647 h 154"/>
                <a:gd name="T6" fmla="*/ 2147483647 w 196"/>
                <a:gd name="T7" fmla="*/ 2147483647 h 154"/>
                <a:gd name="T8" fmla="*/ 2147483647 w 196"/>
                <a:gd name="T9" fmla="*/ 2147483647 h 154"/>
                <a:gd name="T10" fmla="*/ 2147483647 w 196"/>
                <a:gd name="T11" fmla="*/ 2147483647 h 154"/>
                <a:gd name="T12" fmla="*/ 2147483647 w 196"/>
                <a:gd name="T13" fmla="*/ 0 h 154"/>
                <a:gd name="T14" fmla="*/ 2147483647 w 196"/>
                <a:gd name="T15" fmla="*/ 2147483647 h 154"/>
                <a:gd name="T16" fmla="*/ 2147483647 w 196"/>
                <a:gd name="T17" fmla="*/ 2147483647 h 154"/>
                <a:gd name="T18" fmla="*/ 2147483647 w 196"/>
                <a:gd name="T19" fmla="*/ 2147483647 h 154"/>
                <a:gd name="T20" fmla="*/ 2147483647 w 196"/>
                <a:gd name="T21" fmla="*/ 2147483647 h 154"/>
                <a:gd name="T22" fmla="*/ 2147483647 w 196"/>
                <a:gd name="T23" fmla="*/ 2147483647 h 154"/>
                <a:gd name="T24" fmla="*/ 2147483647 w 196"/>
                <a:gd name="T25" fmla="*/ 2147483647 h 154"/>
                <a:gd name="T26" fmla="*/ 2147483647 w 196"/>
                <a:gd name="T27" fmla="*/ 2147483647 h 154"/>
                <a:gd name="T28" fmla="*/ 2147483647 w 196"/>
                <a:gd name="T29" fmla="*/ 2147483647 h 154"/>
                <a:gd name="T30" fmla="*/ 2147483647 w 196"/>
                <a:gd name="T31" fmla="*/ 2147483647 h 154"/>
                <a:gd name="T32" fmla="*/ 2147483647 w 196"/>
                <a:gd name="T33" fmla="*/ 2147483647 h 154"/>
                <a:gd name="T34" fmla="*/ 2147483647 w 196"/>
                <a:gd name="T35" fmla="*/ 2147483647 h 154"/>
                <a:gd name="T36" fmla="*/ 2147483647 w 196"/>
                <a:gd name="T37" fmla="*/ 2147483647 h 154"/>
                <a:gd name="T38" fmla="*/ 2147483647 w 196"/>
                <a:gd name="T39" fmla="*/ 2147483647 h 154"/>
                <a:gd name="T40" fmla="*/ 2147483647 w 196"/>
                <a:gd name="T41" fmla="*/ 2147483647 h 154"/>
                <a:gd name="T42" fmla="*/ 2147483647 w 196"/>
                <a:gd name="T43" fmla="*/ 2147483647 h 154"/>
                <a:gd name="T44" fmla="*/ 2147483647 w 196"/>
                <a:gd name="T45" fmla="*/ 2147483647 h 154"/>
                <a:gd name="T46" fmla="*/ 2147483647 w 196"/>
                <a:gd name="T47" fmla="*/ 2147483647 h 154"/>
                <a:gd name="T48" fmla="*/ 2147483647 w 196"/>
                <a:gd name="T49" fmla="*/ 2147483647 h 154"/>
                <a:gd name="T50" fmla="*/ 2147483647 w 196"/>
                <a:gd name="T51" fmla="*/ 2147483647 h 154"/>
                <a:gd name="T52" fmla="*/ 2147483647 w 196"/>
                <a:gd name="T53" fmla="*/ 2147483647 h 154"/>
                <a:gd name="T54" fmla="*/ 2147483647 w 196"/>
                <a:gd name="T55" fmla="*/ 2147483647 h 154"/>
                <a:gd name="T56" fmla="*/ 2147483647 w 196"/>
                <a:gd name="T57" fmla="*/ 2147483647 h 154"/>
                <a:gd name="T58" fmla="*/ 2147483647 w 196"/>
                <a:gd name="T59" fmla="*/ 2147483647 h 154"/>
                <a:gd name="T60" fmla="*/ 2147483647 w 196"/>
                <a:gd name="T61" fmla="*/ 2147483647 h 154"/>
                <a:gd name="T62" fmla="*/ 2147483647 w 196"/>
                <a:gd name="T63" fmla="*/ 2147483647 h 154"/>
                <a:gd name="T64" fmla="*/ 2147483647 w 196"/>
                <a:gd name="T65" fmla="*/ 2147483647 h 154"/>
                <a:gd name="T66" fmla="*/ 2147483647 w 196"/>
                <a:gd name="T67" fmla="*/ 2147483647 h 154"/>
                <a:gd name="T68" fmla="*/ 2147483647 w 196"/>
                <a:gd name="T69" fmla="*/ 2147483647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6"/>
                <a:gd name="T106" fmla="*/ 0 h 154"/>
                <a:gd name="T107" fmla="*/ 196 w 196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6" h="154">
                  <a:moveTo>
                    <a:pt x="0" y="34"/>
                  </a:moveTo>
                  <a:lnTo>
                    <a:pt x="10" y="34"/>
                  </a:lnTo>
                  <a:lnTo>
                    <a:pt x="10" y="30"/>
                  </a:lnTo>
                  <a:lnTo>
                    <a:pt x="10" y="23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15" y="13"/>
                  </a:lnTo>
                  <a:lnTo>
                    <a:pt x="15" y="4"/>
                  </a:lnTo>
                  <a:lnTo>
                    <a:pt x="17" y="2"/>
                  </a:lnTo>
                  <a:lnTo>
                    <a:pt x="37" y="2"/>
                  </a:lnTo>
                  <a:lnTo>
                    <a:pt x="37" y="6"/>
                  </a:lnTo>
                  <a:lnTo>
                    <a:pt x="45" y="4"/>
                  </a:lnTo>
                  <a:lnTo>
                    <a:pt x="47" y="0"/>
                  </a:lnTo>
                  <a:lnTo>
                    <a:pt x="58" y="2"/>
                  </a:lnTo>
                  <a:lnTo>
                    <a:pt x="70" y="10"/>
                  </a:lnTo>
                  <a:lnTo>
                    <a:pt x="80" y="15"/>
                  </a:lnTo>
                  <a:lnTo>
                    <a:pt x="93" y="30"/>
                  </a:lnTo>
                  <a:lnTo>
                    <a:pt x="100" y="32"/>
                  </a:lnTo>
                  <a:lnTo>
                    <a:pt x="103" y="21"/>
                  </a:lnTo>
                  <a:lnTo>
                    <a:pt x="113" y="23"/>
                  </a:lnTo>
                  <a:lnTo>
                    <a:pt x="123" y="23"/>
                  </a:lnTo>
                  <a:lnTo>
                    <a:pt x="128" y="17"/>
                  </a:lnTo>
                  <a:lnTo>
                    <a:pt x="133" y="8"/>
                  </a:lnTo>
                  <a:lnTo>
                    <a:pt x="133" y="2"/>
                  </a:lnTo>
                  <a:lnTo>
                    <a:pt x="138" y="10"/>
                  </a:lnTo>
                  <a:lnTo>
                    <a:pt x="141" y="19"/>
                  </a:lnTo>
                  <a:lnTo>
                    <a:pt x="151" y="21"/>
                  </a:lnTo>
                  <a:lnTo>
                    <a:pt x="153" y="30"/>
                  </a:lnTo>
                  <a:lnTo>
                    <a:pt x="161" y="30"/>
                  </a:lnTo>
                  <a:lnTo>
                    <a:pt x="163" y="21"/>
                  </a:lnTo>
                  <a:lnTo>
                    <a:pt x="173" y="25"/>
                  </a:lnTo>
                  <a:lnTo>
                    <a:pt x="178" y="34"/>
                  </a:lnTo>
                  <a:lnTo>
                    <a:pt x="181" y="49"/>
                  </a:lnTo>
                  <a:lnTo>
                    <a:pt x="181" y="62"/>
                  </a:lnTo>
                  <a:lnTo>
                    <a:pt x="191" y="60"/>
                  </a:lnTo>
                  <a:lnTo>
                    <a:pt x="196" y="62"/>
                  </a:lnTo>
                  <a:lnTo>
                    <a:pt x="196" y="70"/>
                  </a:lnTo>
                  <a:lnTo>
                    <a:pt x="188" y="70"/>
                  </a:lnTo>
                  <a:lnTo>
                    <a:pt x="183" y="77"/>
                  </a:lnTo>
                  <a:lnTo>
                    <a:pt x="178" y="90"/>
                  </a:lnTo>
                  <a:lnTo>
                    <a:pt x="166" y="96"/>
                  </a:lnTo>
                  <a:lnTo>
                    <a:pt x="153" y="100"/>
                  </a:lnTo>
                  <a:lnTo>
                    <a:pt x="151" y="105"/>
                  </a:lnTo>
                  <a:lnTo>
                    <a:pt x="148" y="120"/>
                  </a:lnTo>
                  <a:lnTo>
                    <a:pt x="141" y="128"/>
                  </a:lnTo>
                  <a:lnTo>
                    <a:pt x="123" y="128"/>
                  </a:lnTo>
                  <a:lnTo>
                    <a:pt x="110" y="128"/>
                  </a:lnTo>
                  <a:lnTo>
                    <a:pt x="98" y="139"/>
                  </a:lnTo>
                  <a:lnTo>
                    <a:pt x="93" y="135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73" y="152"/>
                  </a:lnTo>
                  <a:lnTo>
                    <a:pt x="58" y="154"/>
                  </a:lnTo>
                  <a:lnTo>
                    <a:pt x="40" y="154"/>
                  </a:lnTo>
                  <a:lnTo>
                    <a:pt x="32" y="154"/>
                  </a:lnTo>
                  <a:lnTo>
                    <a:pt x="25" y="130"/>
                  </a:lnTo>
                  <a:lnTo>
                    <a:pt x="20" y="109"/>
                  </a:lnTo>
                  <a:lnTo>
                    <a:pt x="20" y="105"/>
                  </a:lnTo>
                  <a:lnTo>
                    <a:pt x="20" y="87"/>
                  </a:lnTo>
                  <a:lnTo>
                    <a:pt x="12" y="87"/>
                  </a:lnTo>
                  <a:lnTo>
                    <a:pt x="12" y="81"/>
                  </a:lnTo>
                  <a:lnTo>
                    <a:pt x="17" y="81"/>
                  </a:lnTo>
                  <a:lnTo>
                    <a:pt x="17" y="72"/>
                  </a:lnTo>
                  <a:lnTo>
                    <a:pt x="10" y="70"/>
                  </a:lnTo>
                  <a:lnTo>
                    <a:pt x="7" y="68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15" y="51"/>
                  </a:lnTo>
                  <a:lnTo>
                    <a:pt x="5" y="4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2047862" y="3441691"/>
              <a:ext cx="433387" cy="534987"/>
            </a:xfrm>
            <a:custGeom>
              <a:avLst/>
              <a:gdLst>
                <a:gd name="T0" fmla="*/ 2147483647 w 264"/>
                <a:gd name="T1" fmla="*/ 2147483647 h 317"/>
                <a:gd name="T2" fmla="*/ 2147483647 w 264"/>
                <a:gd name="T3" fmla="*/ 2147483647 h 317"/>
                <a:gd name="T4" fmla="*/ 2147483647 w 264"/>
                <a:gd name="T5" fmla="*/ 2147483647 h 317"/>
                <a:gd name="T6" fmla="*/ 2147483647 w 264"/>
                <a:gd name="T7" fmla="*/ 2147483647 h 317"/>
                <a:gd name="T8" fmla="*/ 2147483647 w 264"/>
                <a:gd name="T9" fmla="*/ 2147483647 h 317"/>
                <a:gd name="T10" fmla="*/ 2147483647 w 264"/>
                <a:gd name="T11" fmla="*/ 2147483647 h 317"/>
                <a:gd name="T12" fmla="*/ 2147483647 w 264"/>
                <a:gd name="T13" fmla="*/ 0 h 317"/>
                <a:gd name="T14" fmla="*/ 2147483647 w 264"/>
                <a:gd name="T15" fmla="*/ 2147483647 h 317"/>
                <a:gd name="T16" fmla="*/ 2147483647 w 264"/>
                <a:gd name="T17" fmla="*/ 0 h 317"/>
                <a:gd name="T18" fmla="*/ 2147483647 w 264"/>
                <a:gd name="T19" fmla="*/ 2147483647 h 317"/>
                <a:gd name="T20" fmla="*/ 2147483647 w 264"/>
                <a:gd name="T21" fmla="*/ 2147483647 h 317"/>
                <a:gd name="T22" fmla="*/ 2147483647 w 264"/>
                <a:gd name="T23" fmla="*/ 2147483647 h 317"/>
                <a:gd name="T24" fmla="*/ 2147483647 w 264"/>
                <a:gd name="T25" fmla="*/ 2147483647 h 317"/>
                <a:gd name="T26" fmla="*/ 2147483647 w 264"/>
                <a:gd name="T27" fmla="*/ 2147483647 h 317"/>
                <a:gd name="T28" fmla="*/ 2147483647 w 264"/>
                <a:gd name="T29" fmla="*/ 2147483647 h 317"/>
                <a:gd name="T30" fmla="*/ 2147483647 w 264"/>
                <a:gd name="T31" fmla="*/ 2147483647 h 317"/>
                <a:gd name="T32" fmla="*/ 2147483647 w 264"/>
                <a:gd name="T33" fmla="*/ 2147483647 h 317"/>
                <a:gd name="T34" fmla="*/ 2147483647 w 264"/>
                <a:gd name="T35" fmla="*/ 2147483647 h 317"/>
                <a:gd name="T36" fmla="*/ 2147483647 w 264"/>
                <a:gd name="T37" fmla="*/ 2147483647 h 317"/>
                <a:gd name="T38" fmla="*/ 2147483647 w 264"/>
                <a:gd name="T39" fmla="*/ 2147483647 h 317"/>
                <a:gd name="T40" fmla="*/ 2147483647 w 264"/>
                <a:gd name="T41" fmla="*/ 2147483647 h 317"/>
                <a:gd name="T42" fmla="*/ 2147483647 w 264"/>
                <a:gd name="T43" fmla="*/ 2147483647 h 317"/>
                <a:gd name="T44" fmla="*/ 2147483647 w 264"/>
                <a:gd name="T45" fmla="*/ 2147483647 h 317"/>
                <a:gd name="T46" fmla="*/ 2147483647 w 264"/>
                <a:gd name="T47" fmla="*/ 2147483647 h 317"/>
                <a:gd name="T48" fmla="*/ 2147483647 w 264"/>
                <a:gd name="T49" fmla="*/ 2147483647 h 317"/>
                <a:gd name="T50" fmla="*/ 2147483647 w 264"/>
                <a:gd name="T51" fmla="*/ 2147483647 h 317"/>
                <a:gd name="T52" fmla="*/ 2147483647 w 264"/>
                <a:gd name="T53" fmla="*/ 2147483647 h 317"/>
                <a:gd name="T54" fmla="*/ 2147483647 w 264"/>
                <a:gd name="T55" fmla="*/ 2147483647 h 317"/>
                <a:gd name="T56" fmla="*/ 2147483647 w 264"/>
                <a:gd name="T57" fmla="*/ 2147483647 h 317"/>
                <a:gd name="T58" fmla="*/ 2147483647 w 264"/>
                <a:gd name="T59" fmla="*/ 2147483647 h 317"/>
                <a:gd name="T60" fmla="*/ 2147483647 w 264"/>
                <a:gd name="T61" fmla="*/ 2147483647 h 317"/>
                <a:gd name="T62" fmla="*/ 2147483647 w 264"/>
                <a:gd name="T63" fmla="*/ 2147483647 h 317"/>
                <a:gd name="T64" fmla="*/ 2147483647 w 264"/>
                <a:gd name="T65" fmla="*/ 2147483647 h 317"/>
                <a:gd name="T66" fmla="*/ 2147483647 w 264"/>
                <a:gd name="T67" fmla="*/ 2147483647 h 317"/>
                <a:gd name="T68" fmla="*/ 2147483647 w 264"/>
                <a:gd name="T69" fmla="*/ 2147483647 h 317"/>
                <a:gd name="T70" fmla="*/ 2147483647 w 264"/>
                <a:gd name="T71" fmla="*/ 2147483647 h 317"/>
                <a:gd name="T72" fmla="*/ 2147483647 w 264"/>
                <a:gd name="T73" fmla="*/ 2147483647 h 317"/>
                <a:gd name="T74" fmla="*/ 2147483647 w 264"/>
                <a:gd name="T75" fmla="*/ 2147483647 h 317"/>
                <a:gd name="T76" fmla="*/ 2147483647 w 264"/>
                <a:gd name="T77" fmla="*/ 2147483647 h 317"/>
                <a:gd name="T78" fmla="*/ 2147483647 w 264"/>
                <a:gd name="T79" fmla="*/ 2147483647 h 317"/>
                <a:gd name="T80" fmla="*/ 2147483647 w 264"/>
                <a:gd name="T81" fmla="*/ 2147483647 h 317"/>
                <a:gd name="T82" fmla="*/ 2147483647 w 264"/>
                <a:gd name="T83" fmla="*/ 2147483647 h 317"/>
                <a:gd name="T84" fmla="*/ 2147483647 w 264"/>
                <a:gd name="T85" fmla="*/ 2147483647 h 317"/>
                <a:gd name="T86" fmla="*/ 2147483647 w 264"/>
                <a:gd name="T87" fmla="*/ 2147483647 h 317"/>
                <a:gd name="T88" fmla="*/ 2147483647 w 264"/>
                <a:gd name="T89" fmla="*/ 2147483647 h 317"/>
                <a:gd name="T90" fmla="*/ 2147483647 w 264"/>
                <a:gd name="T91" fmla="*/ 2147483647 h 317"/>
                <a:gd name="T92" fmla="*/ 2147483647 w 264"/>
                <a:gd name="T93" fmla="*/ 2147483647 h 317"/>
                <a:gd name="T94" fmla="*/ 2147483647 w 264"/>
                <a:gd name="T95" fmla="*/ 2147483647 h 317"/>
                <a:gd name="T96" fmla="*/ 2147483647 w 264"/>
                <a:gd name="T97" fmla="*/ 2147483647 h 317"/>
                <a:gd name="T98" fmla="*/ 2147483647 w 264"/>
                <a:gd name="T99" fmla="*/ 2147483647 h 317"/>
                <a:gd name="T100" fmla="*/ 2147483647 w 264"/>
                <a:gd name="T101" fmla="*/ 2147483647 h 317"/>
                <a:gd name="T102" fmla="*/ 2147483647 w 264"/>
                <a:gd name="T103" fmla="*/ 2147483647 h 317"/>
                <a:gd name="T104" fmla="*/ 2147483647 w 264"/>
                <a:gd name="T105" fmla="*/ 2147483647 h 317"/>
                <a:gd name="T106" fmla="*/ 2147483647 w 264"/>
                <a:gd name="T107" fmla="*/ 2147483647 h 317"/>
                <a:gd name="T108" fmla="*/ 2147483647 w 264"/>
                <a:gd name="T109" fmla="*/ 2147483647 h 317"/>
                <a:gd name="T110" fmla="*/ 2147483647 w 264"/>
                <a:gd name="T111" fmla="*/ 2147483647 h 317"/>
                <a:gd name="T112" fmla="*/ 2147483647 w 264"/>
                <a:gd name="T113" fmla="*/ 2147483647 h 317"/>
                <a:gd name="T114" fmla="*/ 2147483647 w 264"/>
                <a:gd name="T115" fmla="*/ 2147483647 h 317"/>
                <a:gd name="T116" fmla="*/ 2147483647 w 264"/>
                <a:gd name="T117" fmla="*/ 2147483647 h 317"/>
                <a:gd name="T118" fmla="*/ 2147483647 w 264"/>
                <a:gd name="T119" fmla="*/ 2147483647 h 317"/>
                <a:gd name="T120" fmla="*/ 2147483647 w 264"/>
                <a:gd name="T121" fmla="*/ 2147483647 h 317"/>
                <a:gd name="T122" fmla="*/ 2147483647 w 264"/>
                <a:gd name="T123" fmla="*/ 2147483647 h 317"/>
                <a:gd name="T124" fmla="*/ 2147483647 w 264"/>
                <a:gd name="T125" fmla="*/ 2147483647 h 3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317"/>
                <a:gd name="T191" fmla="*/ 264 w 264"/>
                <a:gd name="T192" fmla="*/ 317 h 31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317">
                  <a:moveTo>
                    <a:pt x="26" y="68"/>
                  </a:moveTo>
                  <a:lnTo>
                    <a:pt x="36" y="64"/>
                  </a:lnTo>
                  <a:lnTo>
                    <a:pt x="48" y="64"/>
                  </a:lnTo>
                  <a:lnTo>
                    <a:pt x="51" y="51"/>
                  </a:lnTo>
                  <a:lnTo>
                    <a:pt x="48" y="41"/>
                  </a:lnTo>
                  <a:lnTo>
                    <a:pt x="46" y="32"/>
                  </a:lnTo>
                  <a:lnTo>
                    <a:pt x="51" y="32"/>
                  </a:lnTo>
                  <a:lnTo>
                    <a:pt x="61" y="38"/>
                  </a:lnTo>
                  <a:lnTo>
                    <a:pt x="86" y="34"/>
                  </a:lnTo>
                  <a:lnTo>
                    <a:pt x="96" y="32"/>
                  </a:lnTo>
                  <a:lnTo>
                    <a:pt x="104" y="26"/>
                  </a:lnTo>
                  <a:lnTo>
                    <a:pt x="98" y="13"/>
                  </a:lnTo>
                  <a:lnTo>
                    <a:pt x="91" y="4"/>
                  </a:lnTo>
                  <a:lnTo>
                    <a:pt x="91" y="0"/>
                  </a:lnTo>
                  <a:lnTo>
                    <a:pt x="101" y="2"/>
                  </a:lnTo>
                  <a:lnTo>
                    <a:pt x="116" y="4"/>
                  </a:lnTo>
                  <a:lnTo>
                    <a:pt x="134" y="2"/>
                  </a:lnTo>
                  <a:lnTo>
                    <a:pt x="141" y="0"/>
                  </a:lnTo>
                  <a:lnTo>
                    <a:pt x="146" y="11"/>
                  </a:lnTo>
                  <a:lnTo>
                    <a:pt x="159" y="19"/>
                  </a:lnTo>
                  <a:lnTo>
                    <a:pt x="171" y="21"/>
                  </a:lnTo>
                  <a:lnTo>
                    <a:pt x="184" y="24"/>
                  </a:lnTo>
                  <a:lnTo>
                    <a:pt x="192" y="26"/>
                  </a:lnTo>
                  <a:lnTo>
                    <a:pt x="189" y="30"/>
                  </a:lnTo>
                  <a:lnTo>
                    <a:pt x="184" y="32"/>
                  </a:lnTo>
                  <a:lnTo>
                    <a:pt x="187" y="38"/>
                  </a:lnTo>
                  <a:lnTo>
                    <a:pt x="199" y="45"/>
                  </a:lnTo>
                  <a:lnTo>
                    <a:pt x="202" y="64"/>
                  </a:lnTo>
                  <a:lnTo>
                    <a:pt x="217" y="66"/>
                  </a:lnTo>
                  <a:lnTo>
                    <a:pt x="219" y="75"/>
                  </a:lnTo>
                  <a:lnTo>
                    <a:pt x="227" y="79"/>
                  </a:lnTo>
                  <a:lnTo>
                    <a:pt x="234" y="88"/>
                  </a:lnTo>
                  <a:lnTo>
                    <a:pt x="234" y="94"/>
                  </a:lnTo>
                  <a:lnTo>
                    <a:pt x="249" y="98"/>
                  </a:lnTo>
                  <a:lnTo>
                    <a:pt x="257" y="103"/>
                  </a:lnTo>
                  <a:lnTo>
                    <a:pt x="257" y="109"/>
                  </a:lnTo>
                  <a:lnTo>
                    <a:pt x="264" y="109"/>
                  </a:lnTo>
                  <a:lnTo>
                    <a:pt x="264" y="118"/>
                  </a:lnTo>
                  <a:lnTo>
                    <a:pt x="254" y="124"/>
                  </a:lnTo>
                  <a:lnTo>
                    <a:pt x="254" y="131"/>
                  </a:lnTo>
                  <a:lnTo>
                    <a:pt x="249" y="137"/>
                  </a:lnTo>
                  <a:lnTo>
                    <a:pt x="254" y="139"/>
                  </a:lnTo>
                  <a:lnTo>
                    <a:pt x="254" y="146"/>
                  </a:lnTo>
                  <a:lnTo>
                    <a:pt x="237" y="143"/>
                  </a:lnTo>
                  <a:lnTo>
                    <a:pt x="237" y="154"/>
                  </a:lnTo>
                  <a:lnTo>
                    <a:pt x="229" y="154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14" y="150"/>
                  </a:lnTo>
                  <a:lnTo>
                    <a:pt x="202" y="150"/>
                  </a:lnTo>
                  <a:lnTo>
                    <a:pt x="204" y="139"/>
                  </a:lnTo>
                  <a:lnTo>
                    <a:pt x="192" y="141"/>
                  </a:lnTo>
                  <a:lnTo>
                    <a:pt x="189" y="137"/>
                  </a:lnTo>
                  <a:lnTo>
                    <a:pt x="202" y="133"/>
                  </a:lnTo>
                  <a:lnTo>
                    <a:pt x="199" y="122"/>
                  </a:lnTo>
                  <a:lnTo>
                    <a:pt x="189" y="113"/>
                  </a:lnTo>
                  <a:lnTo>
                    <a:pt x="166" y="120"/>
                  </a:lnTo>
                  <a:lnTo>
                    <a:pt x="161" y="135"/>
                  </a:lnTo>
                  <a:lnTo>
                    <a:pt x="151" y="139"/>
                  </a:lnTo>
                  <a:lnTo>
                    <a:pt x="156" y="154"/>
                  </a:lnTo>
                  <a:lnTo>
                    <a:pt x="164" y="171"/>
                  </a:lnTo>
                  <a:lnTo>
                    <a:pt x="181" y="171"/>
                  </a:lnTo>
                  <a:lnTo>
                    <a:pt x="192" y="182"/>
                  </a:lnTo>
                  <a:lnTo>
                    <a:pt x="197" y="180"/>
                  </a:lnTo>
                  <a:lnTo>
                    <a:pt x="209" y="184"/>
                  </a:lnTo>
                  <a:lnTo>
                    <a:pt x="222" y="186"/>
                  </a:lnTo>
                  <a:lnTo>
                    <a:pt x="234" y="182"/>
                  </a:lnTo>
                  <a:lnTo>
                    <a:pt x="242" y="182"/>
                  </a:lnTo>
                  <a:lnTo>
                    <a:pt x="244" y="190"/>
                  </a:lnTo>
                  <a:lnTo>
                    <a:pt x="239" y="201"/>
                  </a:lnTo>
                  <a:lnTo>
                    <a:pt x="227" y="203"/>
                  </a:lnTo>
                  <a:lnTo>
                    <a:pt x="219" y="214"/>
                  </a:lnTo>
                  <a:lnTo>
                    <a:pt x="209" y="218"/>
                  </a:lnTo>
                  <a:lnTo>
                    <a:pt x="204" y="212"/>
                  </a:lnTo>
                  <a:lnTo>
                    <a:pt x="192" y="214"/>
                  </a:lnTo>
                  <a:lnTo>
                    <a:pt x="179" y="212"/>
                  </a:lnTo>
                  <a:lnTo>
                    <a:pt x="171" y="220"/>
                  </a:lnTo>
                  <a:lnTo>
                    <a:pt x="161" y="227"/>
                  </a:lnTo>
                  <a:lnTo>
                    <a:pt x="154" y="231"/>
                  </a:lnTo>
                  <a:lnTo>
                    <a:pt x="149" y="244"/>
                  </a:lnTo>
                  <a:lnTo>
                    <a:pt x="141" y="257"/>
                  </a:lnTo>
                  <a:lnTo>
                    <a:pt x="144" y="261"/>
                  </a:lnTo>
                  <a:lnTo>
                    <a:pt x="139" y="265"/>
                  </a:lnTo>
                  <a:lnTo>
                    <a:pt x="131" y="265"/>
                  </a:lnTo>
                  <a:lnTo>
                    <a:pt x="124" y="276"/>
                  </a:lnTo>
                  <a:lnTo>
                    <a:pt x="119" y="289"/>
                  </a:lnTo>
                  <a:lnTo>
                    <a:pt x="114" y="295"/>
                  </a:lnTo>
                  <a:lnTo>
                    <a:pt x="106" y="297"/>
                  </a:lnTo>
                  <a:lnTo>
                    <a:pt x="96" y="295"/>
                  </a:lnTo>
                  <a:lnTo>
                    <a:pt x="93" y="304"/>
                  </a:lnTo>
                  <a:lnTo>
                    <a:pt x="83" y="315"/>
                  </a:lnTo>
                  <a:lnTo>
                    <a:pt x="73" y="317"/>
                  </a:lnTo>
                  <a:lnTo>
                    <a:pt x="61" y="312"/>
                  </a:lnTo>
                  <a:lnTo>
                    <a:pt x="61" y="304"/>
                  </a:lnTo>
                  <a:lnTo>
                    <a:pt x="46" y="295"/>
                  </a:lnTo>
                  <a:lnTo>
                    <a:pt x="36" y="297"/>
                  </a:lnTo>
                  <a:lnTo>
                    <a:pt x="26" y="295"/>
                  </a:lnTo>
                  <a:lnTo>
                    <a:pt x="26" y="289"/>
                  </a:lnTo>
                  <a:lnTo>
                    <a:pt x="23" y="285"/>
                  </a:lnTo>
                  <a:lnTo>
                    <a:pt x="15" y="285"/>
                  </a:lnTo>
                  <a:lnTo>
                    <a:pt x="15" y="270"/>
                  </a:lnTo>
                  <a:lnTo>
                    <a:pt x="23" y="270"/>
                  </a:lnTo>
                  <a:lnTo>
                    <a:pt x="23" y="255"/>
                  </a:lnTo>
                  <a:lnTo>
                    <a:pt x="18" y="248"/>
                  </a:lnTo>
                  <a:lnTo>
                    <a:pt x="23" y="246"/>
                  </a:lnTo>
                  <a:lnTo>
                    <a:pt x="28" y="238"/>
                  </a:lnTo>
                  <a:lnTo>
                    <a:pt x="36" y="235"/>
                  </a:lnTo>
                  <a:lnTo>
                    <a:pt x="33" y="223"/>
                  </a:lnTo>
                  <a:lnTo>
                    <a:pt x="23" y="223"/>
                  </a:lnTo>
                  <a:lnTo>
                    <a:pt x="8" y="225"/>
                  </a:lnTo>
                  <a:lnTo>
                    <a:pt x="3" y="218"/>
                  </a:lnTo>
                  <a:lnTo>
                    <a:pt x="5" y="208"/>
                  </a:lnTo>
                  <a:lnTo>
                    <a:pt x="0" y="199"/>
                  </a:lnTo>
                  <a:lnTo>
                    <a:pt x="13" y="199"/>
                  </a:lnTo>
                  <a:lnTo>
                    <a:pt x="13" y="195"/>
                  </a:lnTo>
                  <a:lnTo>
                    <a:pt x="5" y="188"/>
                  </a:lnTo>
                  <a:lnTo>
                    <a:pt x="15" y="165"/>
                  </a:lnTo>
                  <a:lnTo>
                    <a:pt x="13" y="154"/>
                  </a:lnTo>
                  <a:lnTo>
                    <a:pt x="21" y="148"/>
                  </a:lnTo>
                  <a:lnTo>
                    <a:pt x="13" y="143"/>
                  </a:lnTo>
                  <a:lnTo>
                    <a:pt x="5" y="137"/>
                  </a:lnTo>
                  <a:lnTo>
                    <a:pt x="3" y="126"/>
                  </a:lnTo>
                  <a:lnTo>
                    <a:pt x="5" y="116"/>
                  </a:lnTo>
                  <a:lnTo>
                    <a:pt x="8" y="98"/>
                  </a:lnTo>
                  <a:lnTo>
                    <a:pt x="15" y="83"/>
                  </a:lnTo>
                  <a:lnTo>
                    <a:pt x="26" y="68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1285862" y="2387591"/>
              <a:ext cx="476250" cy="354012"/>
            </a:xfrm>
            <a:custGeom>
              <a:avLst/>
              <a:gdLst>
                <a:gd name="T0" fmla="*/ 2147483647 w 289"/>
                <a:gd name="T1" fmla="*/ 2147483647 h 208"/>
                <a:gd name="T2" fmla="*/ 2147483647 w 289"/>
                <a:gd name="T3" fmla="*/ 2147483647 h 208"/>
                <a:gd name="T4" fmla="*/ 2147483647 w 289"/>
                <a:gd name="T5" fmla="*/ 2147483647 h 208"/>
                <a:gd name="T6" fmla="*/ 2147483647 w 289"/>
                <a:gd name="T7" fmla="*/ 2147483647 h 208"/>
                <a:gd name="T8" fmla="*/ 2147483647 w 289"/>
                <a:gd name="T9" fmla="*/ 2147483647 h 208"/>
                <a:gd name="T10" fmla="*/ 2147483647 w 289"/>
                <a:gd name="T11" fmla="*/ 2147483647 h 208"/>
                <a:gd name="T12" fmla="*/ 2147483647 w 289"/>
                <a:gd name="T13" fmla="*/ 2147483647 h 208"/>
                <a:gd name="T14" fmla="*/ 2147483647 w 289"/>
                <a:gd name="T15" fmla="*/ 2147483647 h 208"/>
                <a:gd name="T16" fmla="*/ 2147483647 w 289"/>
                <a:gd name="T17" fmla="*/ 2147483647 h 208"/>
                <a:gd name="T18" fmla="*/ 2147483647 w 289"/>
                <a:gd name="T19" fmla="*/ 2147483647 h 208"/>
                <a:gd name="T20" fmla="*/ 2147483647 w 289"/>
                <a:gd name="T21" fmla="*/ 2147483647 h 208"/>
                <a:gd name="T22" fmla="*/ 2147483647 w 289"/>
                <a:gd name="T23" fmla="*/ 2147483647 h 208"/>
                <a:gd name="T24" fmla="*/ 2147483647 w 289"/>
                <a:gd name="T25" fmla="*/ 2147483647 h 208"/>
                <a:gd name="T26" fmla="*/ 2147483647 w 289"/>
                <a:gd name="T27" fmla="*/ 2147483647 h 208"/>
                <a:gd name="T28" fmla="*/ 2147483647 w 289"/>
                <a:gd name="T29" fmla="*/ 2147483647 h 208"/>
                <a:gd name="T30" fmla="*/ 2147483647 w 289"/>
                <a:gd name="T31" fmla="*/ 2147483647 h 208"/>
                <a:gd name="T32" fmla="*/ 2147483647 w 289"/>
                <a:gd name="T33" fmla="*/ 2147483647 h 208"/>
                <a:gd name="T34" fmla="*/ 2147483647 w 289"/>
                <a:gd name="T35" fmla="*/ 2147483647 h 208"/>
                <a:gd name="T36" fmla="*/ 2147483647 w 289"/>
                <a:gd name="T37" fmla="*/ 2147483647 h 208"/>
                <a:gd name="T38" fmla="*/ 2147483647 w 289"/>
                <a:gd name="T39" fmla="*/ 2147483647 h 208"/>
                <a:gd name="T40" fmla="*/ 2147483647 w 289"/>
                <a:gd name="T41" fmla="*/ 2147483647 h 208"/>
                <a:gd name="T42" fmla="*/ 2147483647 w 289"/>
                <a:gd name="T43" fmla="*/ 2147483647 h 208"/>
                <a:gd name="T44" fmla="*/ 2147483647 w 289"/>
                <a:gd name="T45" fmla="*/ 2147483647 h 208"/>
                <a:gd name="T46" fmla="*/ 2147483647 w 289"/>
                <a:gd name="T47" fmla="*/ 2147483647 h 208"/>
                <a:gd name="T48" fmla="*/ 2147483647 w 289"/>
                <a:gd name="T49" fmla="*/ 2147483647 h 208"/>
                <a:gd name="T50" fmla="*/ 2147483647 w 289"/>
                <a:gd name="T51" fmla="*/ 0 h 208"/>
                <a:gd name="T52" fmla="*/ 2147483647 w 289"/>
                <a:gd name="T53" fmla="*/ 2147483647 h 208"/>
                <a:gd name="T54" fmla="*/ 2147483647 w 289"/>
                <a:gd name="T55" fmla="*/ 2147483647 h 208"/>
                <a:gd name="T56" fmla="*/ 2147483647 w 289"/>
                <a:gd name="T57" fmla="*/ 2147483647 h 208"/>
                <a:gd name="T58" fmla="*/ 2147483647 w 289"/>
                <a:gd name="T59" fmla="*/ 2147483647 h 208"/>
                <a:gd name="T60" fmla="*/ 2147483647 w 289"/>
                <a:gd name="T61" fmla="*/ 2147483647 h 208"/>
                <a:gd name="T62" fmla="*/ 2147483647 w 289"/>
                <a:gd name="T63" fmla="*/ 2147483647 h 208"/>
                <a:gd name="T64" fmla="*/ 2147483647 w 289"/>
                <a:gd name="T65" fmla="*/ 2147483647 h 208"/>
                <a:gd name="T66" fmla="*/ 2147483647 w 289"/>
                <a:gd name="T67" fmla="*/ 2147483647 h 208"/>
                <a:gd name="T68" fmla="*/ 2147483647 w 289"/>
                <a:gd name="T69" fmla="*/ 2147483647 h 208"/>
                <a:gd name="T70" fmla="*/ 2147483647 w 289"/>
                <a:gd name="T71" fmla="*/ 2147483647 h 208"/>
                <a:gd name="T72" fmla="*/ 2147483647 w 289"/>
                <a:gd name="T73" fmla="*/ 2147483647 h 208"/>
                <a:gd name="T74" fmla="*/ 2147483647 w 289"/>
                <a:gd name="T75" fmla="*/ 2147483647 h 208"/>
                <a:gd name="T76" fmla="*/ 2147483647 w 289"/>
                <a:gd name="T77" fmla="*/ 2147483647 h 208"/>
                <a:gd name="T78" fmla="*/ 2147483647 w 289"/>
                <a:gd name="T79" fmla="*/ 2147483647 h 208"/>
                <a:gd name="T80" fmla="*/ 2147483647 w 289"/>
                <a:gd name="T81" fmla="*/ 2147483647 h 208"/>
                <a:gd name="T82" fmla="*/ 2147483647 w 289"/>
                <a:gd name="T83" fmla="*/ 2147483647 h 208"/>
                <a:gd name="T84" fmla="*/ 2147483647 w 289"/>
                <a:gd name="T85" fmla="*/ 2147483647 h 208"/>
                <a:gd name="T86" fmla="*/ 2147483647 w 289"/>
                <a:gd name="T87" fmla="*/ 2147483647 h 2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208"/>
                <a:gd name="T134" fmla="*/ 289 w 289"/>
                <a:gd name="T135" fmla="*/ 208 h 20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208">
                  <a:moveTo>
                    <a:pt x="264" y="131"/>
                  </a:moveTo>
                  <a:lnTo>
                    <a:pt x="266" y="135"/>
                  </a:lnTo>
                  <a:lnTo>
                    <a:pt x="261" y="137"/>
                  </a:lnTo>
                  <a:lnTo>
                    <a:pt x="251" y="137"/>
                  </a:lnTo>
                  <a:lnTo>
                    <a:pt x="249" y="148"/>
                  </a:lnTo>
                  <a:lnTo>
                    <a:pt x="246" y="154"/>
                  </a:lnTo>
                  <a:lnTo>
                    <a:pt x="236" y="167"/>
                  </a:lnTo>
                  <a:lnTo>
                    <a:pt x="236" y="176"/>
                  </a:lnTo>
                  <a:lnTo>
                    <a:pt x="239" y="182"/>
                  </a:lnTo>
                  <a:lnTo>
                    <a:pt x="236" y="189"/>
                  </a:lnTo>
                  <a:lnTo>
                    <a:pt x="228" y="189"/>
                  </a:lnTo>
                  <a:lnTo>
                    <a:pt x="216" y="199"/>
                  </a:lnTo>
                  <a:lnTo>
                    <a:pt x="203" y="208"/>
                  </a:lnTo>
                  <a:lnTo>
                    <a:pt x="201" y="199"/>
                  </a:lnTo>
                  <a:lnTo>
                    <a:pt x="203" y="193"/>
                  </a:lnTo>
                  <a:lnTo>
                    <a:pt x="203" y="187"/>
                  </a:lnTo>
                  <a:lnTo>
                    <a:pt x="196" y="187"/>
                  </a:lnTo>
                  <a:lnTo>
                    <a:pt x="191" y="180"/>
                  </a:lnTo>
                  <a:lnTo>
                    <a:pt x="183" y="180"/>
                  </a:lnTo>
                  <a:lnTo>
                    <a:pt x="178" y="182"/>
                  </a:lnTo>
                  <a:lnTo>
                    <a:pt x="171" y="182"/>
                  </a:lnTo>
                  <a:lnTo>
                    <a:pt x="168" y="184"/>
                  </a:lnTo>
                  <a:lnTo>
                    <a:pt x="163" y="184"/>
                  </a:lnTo>
                  <a:lnTo>
                    <a:pt x="163" y="174"/>
                  </a:lnTo>
                  <a:lnTo>
                    <a:pt x="151" y="169"/>
                  </a:lnTo>
                  <a:lnTo>
                    <a:pt x="128" y="161"/>
                  </a:lnTo>
                  <a:lnTo>
                    <a:pt x="130" y="150"/>
                  </a:lnTo>
                  <a:lnTo>
                    <a:pt x="130" y="142"/>
                  </a:lnTo>
                  <a:lnTo>
                    <a:pt x="120" y="142"/>
                  </a:lnTo>
                  <a:lnTo>
                    <a:pt x="110" y="144"/>
                  </a:lnTo>
                  <a:lnTo>
                    <a:pt x="98" y="142"/>
                  </a:lnTo>
                  <a:lnTo>
                    <a:pt x="93" y="148"/>
                  </a:lnTo>
                  <a:lnTo>
                    <a:pt x="88" y="142"/>
                  </a:lnTo>
                  <a:lnTo>
                    <a:pt x="80" y="135"/>
                  </a:lnTo>
                  <a:lnTo>
                    <a:pt x="80" y="124"/>
                  </a:lnTo>
                  <a:lnTo>
                    <a:pt x="80" y="116"/>
                  </a:lnTo>
                  <a:lnTo>
                    <a:pt x="78" y="109"/>
                  </a:lnTo>
                  <a:lnTo>
                    <a:pt x="62" y="112"/>
                  </a:lnTo>
                  <a:lnTo>
                    <a:pt x="45" y="107"/>
                  </a:lnTo>
                  <a:lnTo>
                    <a:pt x="30" y="99"/>
                  </a:lnTo>
                  <a:lnTo>
                    <a:pt x="17" y="84"/>
                  </a:lnTo>
                  <a:lnTo>
                    <a:pt x="5" y="58"/>
                  </a:lnTo>
                  <a:lnTo>
                    <a:pt x="0" y="56"/>
                  </a:lnTo>
                  <a:lnTo>
                    <a:pt x="15" y="50"/>
                  </a:lnTo>
                  <a:lnTo>
                    <a:pt x="25" y="43"/>
                  </a:lnTo>
                  <a:lnTo>
                    <a:pt x="32" y="41"/>
                  </a:lnTo>
                  <a:lnTo>
                    <a:pt x="35" y="30"/>
                  </a:lnTo>
                  <a:lnTo>
                    <a:pt x="42" y="26"/>
                  </a:lnTo>
                  <a:lnTo>
                    <a:pt x="45" y="20"/>
                  </a:lnTo>
                  <a:lnTo>
                    <a:pt x="45" y="13"/>
                  </a:lnTo>
                  <a:lnTo>
                    <a:pt x="50" y="7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3" y="2"/>
                  </a:lnTo>
                  <a:lnTo>
                    <a:pt x="78" y="5"/>
                  </a:lnTo>
                  <a:lnTo>
                    <a:pt x="78" y="13"/>
                  </a:lnTo>
                  <a:lnTo>
                    <a:pt x="85" y="9"/>
                  </a:lnTo>
                  <a:lnTo>
                    <a:pt x="93" y="9"/>
                  </a:lnTo>
                  <a:lnTo>
                    <a:pt x="103" y="20"/>
                  </a:lnTo>
                  <a:lnTo>
                    <a:pt x="113" y="20"/>
                  </a:lnTo>
                  <a:lnTo>
                    <a:pt x="113" y="24"/>
                  </a:lnTo>
                  <a:lnTo>
                    <a:pt x="115" y="30"/>
                  </a:lnTo>
                  <a:lnTo>
                    <a:pt x="128" y="30"/>
                  </a:lnTo>
                  <a:lnTo>
                    <a:pt x="138" y="35"/>
                  </a:lnTo>
                  <a:lnTo>
                    <a:pt x="138" y="43"/>
                  </a:lnTo>
                  <a:lnTo>
                    <a:pt x="145" y="37"/>
                  </a:lnTo>
                  <a:lnTo>
                    <a:pt x="161" y="41"/>
                  </a:lnTo>
                  <a:lnTo>
                    <a:pt x="166" y="37"/>
                  </a:lnTo>
                  <a:lnTo>
                    <a:pt x="173" y="37"/>
                  </a:lnTo>
                  <a:lnTo>
                    <a:pt x="181" y="32"/>
                  </a:lnTo>
                  <a:lnTo>
                    <a:pt x="188" y="30"/>
                  </a:lnTo>
                  <a:lnTo>
                    <a:pt x="191" y="35"/>
                  </a:lnTo>
                  <a:lnTo>
                    <a:pt x="196" y="54"/>
                  </a:lnTo>
                  <a:lnTo>
                    <a:pt x="201" y="62"/>
                  </a:lnTo>
                  <a:lnTo>
                    <a:pt x="208" y="58"/>
                  </a:lnTo>
                  <a:lnTo>
                    <a:pt x="218" y="67"/>
                  </a:lnTo>
                  <a:lnTo>
                    <a:pt x="226" y="65"/>
                  </a:lnTo>
                  <a:lnTo>
                    <a:pt x="241" y="84"/>
                  </a:lnTo>
                  <a:lnTo>
                    <a:pt x="256" y="90"/>
                  </a:lnTo>
                  <a:lnTo>
                    <a:pt x="261" y="94"/>
                  </a:lnTo>
                  <a:lnTo>
                    <a:pt x="271" y="94"/>
                  </a:lnTo>
                  <a:lnTo>
                    <a:pt x="281" y="94"/>
                  </a:lnTo>
                  <a:lnTo>
                    <a:pt x="289" y="101"/>
                  </a:lnTo>
                  <a:lnTo>
                    <a:pt x="286" y="114"/>
                  </a:lnTo>
                  <a:lnTo>
                    <a:pt x="284" y="120"/>
                  </a:lnTo>
                  <a:lnTo>
                    <a:pt x="276" y="124"/>
                  </a:lnTo>
                  <a:lnTo>
                    <a:pt x="264" y="131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874824" y="3070216"/>
              <a:ext cx="231775" cy="190500"/>
            </a:xfrm>
            <a:custGeom>
              <a:avLst/>
              <a:gdLst>
                <a:gd name="T0" fmla="*/ 0 w 141"/>
                <a:gd name="T1" fmla="*/ 2147483647 h 113"/>
                <a:gd name="T2" fmla="*/ 0 w 141"/>
                <a:gd name="T3" fmla="*/ 2147483647 h 113"/>
                <a:gd name="T4" fmla="*/ 2147483647 w 141"/>
                <a:gd name="T5" fmla="*/ 2147483647 h 113"/>
                <a:gd name="T6" fmla="*/ 2147483647 w 141"/>
                <a:gd name="T7" fmla="*/ 2147483647 h 113"/>
                <a:gd name="T8" fmla="*/ 2147483647 w 141"/>
                <a:gd name="T9" fmla="*/ 2147483647 h 113"/>
                <a:gd name="T10" fmla="*/ 2147483647 w 141"/>
                <a:gd name="T11" fmla="*/ 2147483647 h 113"/>
                <a:gd name="T12" fmla="*/ 2147483647 w 141"/>
                <a:gd name="T13" fmla="*/ 2147483647 h 113"/>
                <a:gd name="T14" fmla="*/ 2147483647 w 141"/>
                <a:gd name="T15" fmla="*/ 2147483647 h 113"/>
                <a:gd name="T16" fmla="*/ 2147483647 w 141"/>
                <a:gd name="T17" fmla="*/ 2147483647 h 113"/>
                <a:gd name="T18" fmla="*/ 2147483647 w 141"/>
                <a:gd name="T19" fmla="*/ 2147483647 h 113"/>
                <a:gd name="T20" fmla="*/ 2147483647 w 141"/>
                <a:gd name="T21" fmla="*/ 0 h 113"/>
                <a:gd name="T22" fmla="*/ 2147483647 w 141"/>
                <a:gd name="T23" fmla="*/ 2147483647 h 113"/>
                <a:gd name="T24" fmla="*/ 2147483647 w 141"/>
                <a:gd name="T25" fmla="*/ 2147483647 h 113"/>
                <a:gd name="T26" fmla="*/ 2147483647 w 141"/>
                <a:gd name="T27" fmla="*/ 2147483647 h 113"/>
                <a:gd name="T28" fmla="*/ 2147483647 w 141"/>
                <a:gd name="T29" fmla="*/ 2147483647 h 113"/>
                <a:gd name="T30" fmla="*/ 2147483647 w 141"/>
                <a:gd name="T31" fmla="*/ 2147483647 h 113"/>
                <a:gd name="T32" fmla="*/ 2147483647 w 141"/>
                <a:gd name="T33" fmla="*/ 2147483647 h 113"/>
                <a:gd name="T34" fmla="*/ 2147483647 w 141"/>
                <a:gd name="T35" fmla="*/ 2147483647 h 113"/>
                <a:gd name="T36" fmla="*/ 2147483647 w 141"/>
                <a:gd name="T37" fmla="*/ 2147483647 h 113"/>
                <a:gd name="T38" fmla="*/ 2147483647 w 141"/>
                <a:gd name="T39" fmla="*/ 2147483647 h 113"/>
                <a:gd name="T40" fmla="*/ 2147483647 w 141"/>
                <a:gd name="T41" fmla="*/ 2147483647 h 113"/>
                <a:gd name="T42" fmla="*/ 2147483647 w 141"/>
                <a:gd name="T43" fmla="*/ 2147483647 h 113"/>
                <a:gd name="T44" fmla="*/ 2147483647 w 141"/>
                <a:gd name="T45" fmla="*/ 2147483647 h 113"/>
                <a:gd name="T46" fmla="*/ 2147483647 w 141"/>
                <a:gd name="T47" fmla="*/ 2147483647 h 113"/>
                <a:gd name="T48" fmla="*/ 2147483647 w 141"/>
                <a:gd name="T49" fmla="*/ 2147483647 h 113"/>
                <a:gd name="T50" fmla="*/ 2147483647 w 141"/>
                <a:gd name="T51" fmla="*/ 2147483647 h 113"/>
                <a:gd name="T52" fmla="*/ 2147483647 w 141"/>
                <a:gd name="T53" fmla="*/ 2147483647 h 113"/>
                <a:gd name="T54" fmla="*/ 2147483647 w 141"/>
                <a:gd name="T55" fmla="*/ 2147483647 h 113"/>
                <a:gd name="T56" fmla="*/ 2147483647 w 141"/>
                <a:gd name="T57" fmla="*/ 2147483647 h 113"/>
                <a:gd name="T58" fmla="*/ 2147483647 w 141"/>
                <a:gd name="T59" fmla="*/ 2147483647 h 113"/>
                <a:gd name="T60" fmla="*/ 2147483647 w 141"/>
                <a:gd name="T61" fmla="*/ 2147483647 h 113"/>
                <a:gd name="T62" fmla="*/ 2147483647 w 141"/>
                <a:gd name="T63" fmla="*/ 2147483647 h 113"/>
                <a:gd name="T64" fmla="*/ 2147483647 w 141"/>
                <a:gd name="T65" fmla="*/ 2147483647 h 113"/>
                <a:gd name="T66" fmla="*/ 2147483647 w 141"/>
                <a:gd name="T67" fmla="*/ 2147483647 h 113"/>
                <a:gd name="T68" fmla="*/ 2147483647 w 141"/>
                <a:gd name="T69" fmla="*/ 2147483647 h 113"/>
                <a:gd name="T70" fmla="*/ 2147483647 w 141"/>
                <a:gd name="T71" fmla="*/ 2147483647 h 113"/>
                <a:gd name="T72" fmla="*/ 2147483647 w 141"/>
                <a:gd name="T73" fmla="*/ 2147483647 h 113"/>
                <a:gd name="T74" fmla="*/ 2147483647 w 141"/>
                <a:gd name="T75" fmla="*/ 2147483647 h 113"/>
                <a:gd name="T76" fmla="*/ 2147483647 w 141"/>
                <a:gd name="T77" fmla="*/ 2147483647 h 113"/>
                <a:gd name="T78" fmla="*/ 2147483647 w 141"/>
                <a:gd name="T79" fmla="*/ 2147483647 h 113"/>
                <a:gd name="T80" fmla="*/ 2147483647 w 141"/>
                <a:gd name="T81" fmla="*/ 2147483647 h 113"/>
                <a:gd name="T82" fmla="*/ 2147483647 w 141"/>
                <a:gd name="T83" fmla="*/ 2147483647 h 113"/>
                <a:gd name="T84" fmla="*/ 2147483647 w 141"/>
                <a:gd name="T85" fmla="*/ 2147483647 h 113"/>
                <a:gd name="T86" fmla="*/ 2147483647 w 141"/>
                <a:gd name="T87" fmla="*/ 2147483647 h 113"/>
                <a:gd name="T88" fmla="*/ 2147483647 w 141"/>
                <a:gd name="T89" fmla="*/ 2147483647 h 113"/>
                <a:gd name="T90" fmla="*/ 2147483647 w 141"/>
                <a:gd name="T91" fmla="*/ 2147483647 h 113"/>
                <a:gd name="T92" fmla="*/ 2147483647 w 141"/>
                <a:gd name="T93" fmla="*/ 2147483647 h 113"/>
                <a:gd name="T94" fmla="*/ 2147483647 w 141"/>
                <a:gd name="T95" fmla="*/ 2147483647 h 113"/>
                <a:gd name="T96" fmla="*/ 2147483647 w 141"/>
                <a:gd name="T97" fmla="*/ 2147483647 h 113"/>
                <a:gd name="T98" fmla="*/ 2147483647 w 141"/>
                <a:gd name="T99" fmla="*/ 2147483647 h 113"/>
                <a:gd name="T100" fmla="*/ 0 w 141"/>
                <a:gd name="T101" fmla="*/ 2147483647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1"/>
                <a:gd name="T154" fmla="*/ 0 h 113"/>
                <a:gd name="T155" fmla="*/ 141 w 141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1" h="113">
                  <a:moveTo>
                    <a:pt x="0" y="40"/>
                  </a:moveTo>
                  <a:lnTo>
                    <a:pt x="0" y="32"/>
                  </a:lnTo>
                  <a:lnTo>
                    <a:pt x="2" y="23"/>
                  </a:lnTo>
                  <a:lnTo>
                    <a:pt x="7" y="23"/>
                  </a:lnTo>
                  <a:lnTo>
                    <a:pt x="10" y="17"/>
                  </a:lnTo>
                  <a:lnTo>
                    <a:pt x="5" y="12"/>
                  </a:lnTo>
                  <a:lnTo>
                    <a:pt x="10" y="4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45" y="4"/>
                  </a:lnTo>
                  <a:lnTo>
                    <a:pt x="58" y="15"/>
                  </a:lnTo>
                  <a:lnTo>
                    <a:pt x="65" y="19"/>
                  </a:lnTo>
                  <a:lnTo>
                    <a:pt x="68" y="23"/>
                  </a:lnTo>
                  <a:lnTo>
                    <a:pt x="63" y="27"/>
                  </a:lnTo>
                  <a:lnTo>
                    <a:pt x="65" y="32"/>
                  </a:lnTo>
                  <a:lnTo>
                    <a:pt x="78" y="34"/>
                  </a:lnTo>
                  <a:lnTo>
                    <a:pt x="90" y="34"/>
                  </a:lnTo>
                  <a:lnTo>
                    <a:pt x="95" y="38"/>
                  </a:lnTo>
                  <a:lnTo>
                    <a:pt x="110" y="42"/>
                  </a:lnTo>
                  <a:lnTo>
                    <a:pt x="118" y="47"/>
                  </a:lnTo>
                  <a:lnTo>
                    <a:pt x="123" y="57"/>
                  </a:lnTo>
                  <a:lnTo>
                    <a:pt x="133" y="51"/>
                  </a:lnTo>
                  <a:lnTo>
                    <a:pt x="138" y="53"/>
                  </a:lnTo>
                  <a:lnTo>
                    <a:pt x="133" y="64"/>
                  </a:lnTo>
                  <a:lnTo>
                    <a:pt x="141" y="70"/>
                  </a:lnTo>
                  <a:lnTo>
                    <a:pt x="138" y="77"/>
                  </a:lnTo>
                  <a:lnTo>
                    <a:pt x="136" y="85"/>
                  </a:lnTo>
                  <a:lnTo>
                    <a:pt x="138" y="94"/>
                  </a:lnTo>
                  <a:lnTo>
                    <a:pt x="131" y="102"/>
                  </a:lnTo>
                  <a:lnTo>
                    <a:pt x="136" y="109"/>
                  </a:lnTo>
                  <a:lnTo>
                    <a:pt x="126" y="113"/>
                  </a:lnTo>
                  <a:lnTo>
                    <a:pt x="120" y="104"/>
                  </a:lnTo>
                  <a:lnTo>
                    <a:pt x="115" y="98"/>
                  </a:lnTo>
                  <a:lnTo>
                    <a:pt x="105" y="100"/>
                  </a:lnTo>
                  <a:lnTo>
                    <a:pt x="98" y="96"/>
                  </a:lnTo>
                  <a:lnTo>
                    <a:pt x="83" y="98"/>
                  </a:lnTo>
                  <a:lnTo>
                    <a:pt x="68" y="98"/>
                  </a:lnTo>
                  <a:lnTo>
                    <a:pt x="58" y="100"/>
                  </a:lnTo>
                  <a:lnTo>
                    <a:pt x="48" y="100"/>
                  </a:lnTo>
                  <a:lnTo>
                    <a:pt x="45" y="89"/>
                  </a:lnTo>
                  <a:lnTo>
                    <a:pt x="48" y="79"/>
                  </a:lnTo>
                  <a:lnTo>
                    <a:pt x="40" y="74"/>
                  </a:lnTo>
                  <a:lnTo>
                    <a:pt x="35" y="68"/>
                  </a:lnTo>
                  <a:lnTo>
                    <a:pt x="40" y="59"/>
                  </a:lnTo>
                  <a:lnTo>
                    <a:pt x="40" y="51"/>
                  </a:lnTo>
                  <a:lnTo>
                    <a:pt x="35" y="51"/>
                  </a:lnTo>
                  <a:lnTo>
                    <a:pt x="25" y="51"/>
                  </a:lnTo>
                  <a:lnTo>
                    <a:pt x="12" y="4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781162" y="3135303"/>
              <a:ext cx="173037" cy="165100"/>
            </a:xfrm>
            <a:custGeom>
              <a:avLst/>
              <a:gdLst>
                <a:gd name="T0" fmla="*/ 0 w 104"/>
                <a:gd name="T1" fmla="*/ 2147483647 h 97"/>
                <a:gd name="T2" fmla="*/ 2147483647 w 104"/>
                <a:gd name="T3" fmla="*/ 2147483647 h 97"/>
                <a:gd name="T4" fmla="*/ 2147483647 w 104"/>
                <a:gd name="T5" fmla="*/ 2147483647 h 97"/>
                <a:gd name="T6" fmla="*/ 2147483647 w 104"/>
                <a:gd name="T7" fmla="*/ 2147483647 h 97"/>
                <a:gd name="T8" fmla="*/ 2147483647 w 104"/>
                <a:gd name="T9" fmla="*/ 2147483647 h 97"/>
                <a:gd name="T10" fmla="*/ 2147483647 w 104"/>
                <a:gd name="T11" fmla="*/ 2147483647 h 97"/>
                <a:gd name="T12" fmla="*/ 2147483647 w 104"/>
                <a:gd name="T13" fmla="*/ 2147483647 h 97"/>
                <a:gd name="T14" fmla="*/ 2147483647 w 104"/>
                <a:gd name="T15" fmla="*/ 2147483647 h 97"/>
                <a:gd name="T16" fmla="*/ 2147483647 w 104"/>
                <a:gd name="T17" fmla="*/ 2147483647 h 97"/>
                <a:gd name="T18" fmla="*/ 2147483647 w 104"/>
                <a:gd name="T19" fmla="*/ 2147483647 h 97"/>
                <a:gd name="T20" fmla="*/ 2147483647 w 104"/>
                <a:gd name="T21" fmla="*/ 2147483647 h 97"/>
                <a:gd name="T22" fmla="*/ 2147483647 w 104"/>
                <a:gd name="T23" fmla="*/ 0 h 97"/>
                <a:gd name="T24" fmla="*/ 2147483647 w 104"/>
                <a:gd name="T25" fmla="*/ 0 h 97"/>
                <a:gd name="T26" fmla="*/ 2147483647 w 104"/>
                <a:gd name="T27" fmla="*/ 2147483647 h 97"/>
                <a:gd name="T28" fmla="*/ 2147483647 w 104"/>
                <a:gd name="T29" fmla="*/ 2147483647 h 97"/>
                <a:gd name="T30" fmla="*/ 2147483647 w 104"/>
                <a:gd name="T31" fmla="*/ 2147483647 h 97"/>
                <a:gd name="T32" fmla="*/ 2147483647 w 104"/>
                <a:gd name="T33" fmla="*/ 2147483647 h 97"/>
                <a:gd name="T34" fmla="*/ 2147483647 w 104"/>
                <a:gd name="T35" fmla="*/ 2147483647 h 97"/>
                <a:gd name="T36" fmla="*/ 2147483647 w 104"/>
                <a:gd name="T37" fmla="*/ 2147483647 h 97"/>
                <a:gd name="T38" fmla="*/ 2147483647 w 104"/>
                <a:gd name="T39" fmla="*/ 2147483647 h 97"/>
                <a:gd name="T40" fmla="*/ 2147483647 w 104"/>
                <a:gd name="T41" fmla="*/ 2147483647 h 97"/>
                <a:gd name="T42" fmla="*/ 2147483647 w 104"/>
                <a:gd name="T43" fmla="*/ 2147483647 h 97"/>
                <a:gd name="T44" fmla="*/ 2147483647 w 104"/>
                <a:gd name="T45" fmla="*/ 2147483647 h 97"/>
                <a:gd name="T46" fmla="*/ 2147483647 w 104"/>
                <a:gd name="T47" fmla="*/ 2147483647 h 97"/>
                <a:gd name="T48" fmla="*/ 2147483647 w 104"/>
                <a:gd name="T49" fmla="*/ 2147483647 h 97"/>
                <a:gd name="T50" fmla="*/ 2147483647 w 104"/>
                <a:gd name="T51" fmla="*/ 2147483647 h 97"/>
                <a:gd name="T52" fmla="*/ 2147483647 w 104"/>
                <a:gd name="T53" fmla="*/ 2147483647 h 97"/>
                <a:gd name="T54" fmla="*/ 2147483647 w 104"/>
                <a:gd name="T55" fmla="*/ 2147483647 h 97"/>
                <a:gd name="T56" fmla="*/ 2147483647 w 104"/>
                <a:gd name="T57" fmla="*/ 2147483647 h 97"/>
                <a:gd name="T58" fmla="*/ 2147483647 w 104"/>
                <a:gd name="T59" fmla="*/ 2147483647 h 97"/>
                <a:gd name="T60" fmla="*/ 2147483647 w 104"/>
                <a:gd name="T61" fmla="*/ 2147483647 h 97"/>
                <a:gd name="T62" fmla="*/ 2147483647 w 104"/>
                <a:gd name="T63" fmla="*/ 2147483647 h 97"/>
                <a:gd name="T64" fmla="*/ 2147483647 w 104"/>
                <a:gd name="T65" fmla="*/ 2147483647 h 97"/>
                <a:gd name="T66" fmla="*/ 2147483647 w 104"/>
                <a:gd name="T67" fmla="*/ 2147483647 h 97"/>
                <a:gd name="T68" fmla="*/ 2147483647 w 104"/>
                <a:gd name="T69" fmla="*/ 2147483647 h 97"/>
                <a:gd name="T70" fmla="*/ 2147483647 w 104"/>
                <a:gd name="T71" fmla="*/ 2147483647 h 97"/>
                <a:gd name="T72" fmla="*/ 2147483647 w 104"/>
                <a:gd name="T73" fmla="*/ 2147483647 h 97"/>
                <a:gd name="T74" fmla="*/ 2147483647 w 104"/>
                <a:gd name="T75" fmla="*/ 2147483647 h 97"/>
                <a:gd name="T76" fmla="*/ 2147483647 w 104"/>
                <a:gd name="T77" fmla="*/ 2147483647 h 97"/>
                <a:gd name="T78" fmla="*/ 2147483647 w 104"/>
                <a:gd name="T79" fmla="*/ 2147483647 h 97"/>
                <a:gd name="T80" fmla="*/ 0 w 104"/>
                <a:gd name="T81" fmla="*/ 2147483647 h 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4"/>
                <a:gd name="T124" fmla="*/ 0 h 97"/>
                <a:gd name="T125" fmla="*/ 104 w 104"/>
                <a:gd name="T126" fmla="*/ 97 h 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4" h="97">
                  <a:moveTo>
                    <a:pt x="0" y="64"/>
                  </a:moveTo>
                  <a:lnTo>
                    <a:pt x="3" y="56"/>
                  </a:lnTo>
                  <a:lnTo>
                    <a:pt x="5" y="47"/>
                  </a:lnTo>
                  <a:lnTo>
                    <a:pt x="8" y="39"/>
                  </a:lnTo>
                  <a:lnTo>
                    <a:pt x="18" y="32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43" y="7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8" y="7"/>
                  </a:lnTo>
                  <a:lnTo>
                    <a:pt x="81" y="11"/>
                  </a:lnTo>
                  <a:lnTo>
                    <a:pt x="91" y="11"/>
                  </a:lnTo>
                  <a:lnTo>
                    <a:pt x="96" y="11"/>
                  </a:lnTo>
                  <a:lnTo>
                    <a:pt x="96" y="19"/>
                  </a:lnTo>
                  <a:lnTo>
                    <a:pt x="91" y="28"/>
                  </a:lnTo>
                  <a:lnTo>
                    <a:pt x="96" y="34"/>
                  </a:lnTo>
                  <a:lnTo>
                    <a:pt x="104" y="39"/>
                  </a:lnTo>
                  <a:lnTo>
                    <a:pt x="101" y="49"/>
                  </a:lnTo>
                  <a:lnTo>
                    <a:pt x="104" y="60"/>
                  </a:lnTo>
                  <a:lnTo>
                    <a:pt x="88" y="62"/>
                  </a:lnTo>
                  <a:lnTo>
                    <a:pt x="73" y="62"/>
                  </a:lnTo>
                  <a:lnTo>
                    <a:pt x="66" y="60"/>
                  </a:lnTo>
                  <a:lnTo>
                    <a:pt x="63" y="67"/>
                  </a:lnTo>
                  <a:lnTo>
                    <a:pt x="68" y="71"/>
                  </a:lnTo>
                  <a:lnTo>
                    <a:pt x="68" y="75"/>
                  </a:lnTo>
                  <a:lnTo>
                    <a:pt x="63" y="82"/>
                  </a:lnTo>
                  <a:lnTo>
                    <a:pt x="58" y="82"/>
                  </a:lnTo>
                  <a:lnTo>
                    <a:pt x="56" y="86"/>
                  </a:lnTo>
                  <a:lnTo>
                    <a:pt x="43" y="97"/>
                  </a:lnTo>
                  <a:lnTo>
                    <a:pt x="36" y="97"/>
                  </a:lnTo>
                  <a:lnTo>
                    <a:pt x="33" y="90"/>
                  </a:lnTo>
                  <a:lnTo>
                    <a:pt x="26" y="88"/>
                  </a:lnTo>
                  <a:lnTo>
                    <a:pt x="18" y="88"/>
                  </a:lnTo>
                  <a:lnTo>
                    <a:pt x="18" y="82"/>
                  </a:lnTo>
                  <a:lnTo>
                    <a:pt x="10" y="75"/>
                  </a:lnTo>
                  <a:lnTo>
                    <a:pt x="8" y="6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631937" y="3244841"/>
              <a:ext cx="298450" cy="222250"/>
            </a:xfrm>
            <a:custGeom>
              <a:avLst/>
              <a:gdLst>
                <a:gd name="T0" fmla="*/ 2147483647 w 184"/>
                <a:gd name="T1" fmla="*/ 2147483647 h 131"/>
                <a:gd name="T2" fmla="*/ 2147483647 w 184"/>
                <a:gd name="T3" fmla="*/ 2147483647 h 131"/>
                <a:gd name="T4" fmla="*/ 2147483647 w 184"/>
                <a:gd name="T5" fmla="*/ 2147483647 h 131"/>
                <a:gd name="T6" fmla="*/ 2147483647 w 184"/>
                <a:gd name="T7" fmla="*/ 2147483647 h 131"/>
                <a:gd name="T8" fmla="*/ 2147483647 w 184"/>
                <a:gd name="T9" fmla="*/ 2147483647 h 131"/>
                <a:gd name="T10" fmla="*/ 0 w 184"/>
                <a:gd name="T11" fmla="*/ 2147483647 h 131"/>
                <a:gd name="T12" fmla="*/ 2147483647 w 184"/>
                <a:gd name="T13" fmla="*/ 2147483647 h 131"/>
                <a:gd name="T14" fmla="*/ 2147483647 w 184"/>
                <a:gd name="T15" fmla="*/ 2147483647 h 131"/>
                <a:gd name="T16" fmla="*/ 2147483647 w 184"/>
                <a:gd name="T17" fmla="*/ 2147483647 h 131"/>
                <a:gd name="T18" fmla="*/ 2147483647 w 184"/>
                <a:gd name="T19" fmla="*/ 2147483647 h 131"/>
                <a:gd name="T20" fmla="*/ 2147483647 w 184"/>
                <a:gd name="T21" fmla="*/ 2147483647 h 131"/>
                <a:gd name="T22" fmla="*/ 2147483647 w 184"/>
                <a:gd name="T23" fmla="*/ 2147483647 h 131"/>
                <a:gd name="T24" fmla="*/ 2147483647 w 184"/>
                <a:gd name="T25" fmla="*/ 2147483647 h 131"/>
                <a:gd name="T26" fmla="*/ 2147483647 w 184"/>
                <a:gd name="T27" fmla="*/ 2147483647 h 131"/>
                <a:gd name="T28" fmla="*/ 2147483647 w 184"/>
                <a:gd name="T29" fmla="*/ 2147483647 h 131"/>
                <a:gd name="T30" fmla="*/ 2147483647 w 184"/>
                <a:gd name="T31" fmla="*/ 2147483647 h 131"/>
                <a:gd name="T32" fmla="*/ 2147483647 w 184"/>
                <a:gd name="T33" fmla="*/ 2147483647 h 131"/>
                <a:gd name="T34" fmla="*/ 2147483647 w 184"/>
                <a:gd name="T35" fmla="*/ 2147483647 h 131"/>
                <a:gd name="T36" fmla="*/ 2147483647 w 184"/>
                <a:gd name="T37" fmla="*/ 2147483647 h 131"/>
                <a:gd name="T38" fmla="*/ 2147483647 w 184"/>
                <a:gd name="T39" fmla="*/ 2147483647 h 131"/>
                <a:gd name="T40" fmla="*/ 2147483647 w 184"/>
                <a:gd name="T41" fmla="*/ 2147483647 h 131"/>
                <a:gd name="T42" fmla="*/ 2147483647 w 184"/>
                <a:gd name="T43" fmla="*/ 2147483647 h 131"/>
                <a:gd name="T44" fmla="*/ 2147483647 w 184"/>
                <a:gd name="T45" fmla="*/ 2147483647 h 131"/>
                <a:gd name="T46" fmla="*/ 2147483647 w 184"/>
                <a:gd name="T47" fmla="*/ 2147483647 h 131"/>
                <a:gd name="T48" fmla="*/ 2147483647 w 184"/>
                <a:gd name="T49" fmla="*/ 2147483647 h 131"/>
                <a:gd name="T50" fmla="*/ 2147483647 w 184"/>
                <a:gd name="T51" fmla="*/ 2147483647 h 131"/>
                <a:gd name="T52" fmla="*/ 2147483647 w 184"/>
                <a:gd name="T53" fmla="*/ 2147483647 h 131"/>
                <a:gd name="T54" fmla="*/ 2147483647 w 184"/>
                <a:gd name="T55" fmla="*/ 2147483647 h 131"/>
                <a:gd name="T56" fmla="*/ 2147483647 w 184"/>
                <a:gd name="T57" fmla="*/ 2147483647 h 131"/>
                <a:gd name="T58" fmla="*/ 2147483647 w 184"/>
                <a:gd name="T59" fmla="*/ 2147483647 h 131"/>
                <a:gd name="T60" fmla="*/ 2147483647 w 184"/>
                <a:gd name="T61" fmla="*/ 2147483647 h 131"/>
                <a:gd name="T62" fmla="*/ 2147483647 w 184"/>
                <a:gd name="T63" fmla="*/ 2147483647 h 131"/>
                <a:gd name="T64" fmla="*/ 2147483647 w 184"/>
                <a:gd name="T65" fmla="*/ 2147483647 h 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4"/>
                <a:gd name="T100" fmla="*/ 0 h 131"/>
                <a:gd name="T101" fmla="*/ 184 w 184"/>
                <a:gd name="T102" fmla="*/ 131 h 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4" h="131">
                  <a:moveTo>
                    <a:pt x="46" y="18"/>
                  </a:moveTo>
                  <a:lnTo>
                    <a:pt x="43" y="35"/>
                  </a:lnTo>
                  <a:lnTo>
                    <a:pt x="36" y="39"/>
                  </a:lnTo>
                  <a:lnTo>
                    <a:pt x="38" y="50"/>
                  </a:lnTo>
                  <a:lnTo>
                    <a:pt x="31" y="58"/>
                  </a:lnTo>
                  <a:lnTo>
                    <a:pt x="36" y="60"/>
                  </a:lnTo>
                  <a:lnTo>
                    <a:pt x="36" y="73"/>
                  </a:lnTo>
                  <a:lnTo>
                    <a:pt x="31" y="73"/>
                  </a:lnTo>
                  <a:lnTo>
                    <a:pt x="31" y="84"/>
                  </a:lnTo>
                  <a:lnTo>
                    <a:pt x="18" y="82"/>
                  </a:lnTo>
                  <a:lnTo>
                    <a:pt x="15" y="95"/>
                  </a:lnTo>
                  <a:lnTo>
                    <a:pt x="0" y="97"/>
                  </a:lnTo>
                  <a:lnTo>
                    <a:pt x="3" y="101"/>
                  </a:lnTo>
                  <a:lnTo>
                    <a:pt x="8" y="103"/>
                  </a:lnTo>
                  <a:lnTo>
                    <a:pt x="8" y="110"/>
                  </a:lnTo>
                  <a:lnTo>
                    <a:pt x="26" y="120"/>
                  </a:lnTo>
                  <a:lnTo>
                    <a:pt x="36" y="118"/>
                  </a:lnTo>
                  <a:lnTo>
                    <a:pt x="36" y="127"/>
                  </a:lnTo>
                  <a:lnTo>
                    <a:pt x="51" y="131"/>
                  </a:lnTo>
                  <a:lnTo>
                    <a:pt x="61" y="131"/>
                  </a:lnTo>
                  <a:lnTo>
                    <a:pt x="61" y="127"/>
                  </a:lnTo>
                  <a:lnTo>
                    <a:pt x="61" y="120"/>
                  </a:lnTo>
                  <a:lnTo>
                    <a:pt x="56" y="118"/>
                  </a:lnTo>
                  <a:lnTo>
                    <a:pt x="56" y="114"/>
                  </a:lnTo>
                  <a:lnTo>
                    <a:pt x="66" y="110"/>
                  </a:lnTo>
                  <a:lnTo>
                    <a:pt x="66" y="101"/>
                  </a:lnTo>
                  <a:lnTo>
                    <a:pt x="68" y="99"/>
                  </a:lnTo>
                  <a:lnTo>
                    <a:pt x="88" y="99"/>
                  </a:lnTo>
                  <a:lnTo>
                    <a:pt x="88" y="103"/>
                  </a:lnTo>
                  <a:lnTo>
                    <a:pt x="96" y="101"/>
                  </a:lnTo>
                  <a:lnTo>
                    <a:pt x="98" y="97"/>
                  </a:lnTo>
                  <a:lnTo>
                    <a:pt x="109" y="99"/>
                  </a:lnTo>
                  <a:lnTo>
                    <a:pt x="121" y="107"/>
                  </a:lnTo>
                  <a:lnTo>
                    <a:pt x="131" y="112"/>
                  </a:lnTo>
                  <a:lnTo>
                    <a:pt x="144" y="127"/>
                  </a:lnTo>
                  <a:lnTo>
                    <a:pt x="151" y="129"/>
                  </a:lnTo>
                  <a:lnTo>
                    <a:pt x="154" y="118"/>
                  </a:lnTo>
                  <a:lnTo>
                    <a:pt x="164" y="120"/>
                  </a:lnTo>
                  <a:lnTo>
                    <a:pt x="174" y="120"/>
                  </a:lnTo>
                  <a:lnTo>
                    <a:pt x="179" y="114"/>
                  </a:lnTo>
                  <a:lnTo>
                    <a:pt x="184" y="105"/>
                  </a:lnTo>
                  <a:lnTo>
                    <a:pt x="184" y="99"/>
                  </a:lnTo>
                  <a:lnTo>
                    <a:pt x="179" y="86"/>
                  </a:lnTo>
                  <a:lnTo>
                    <a:pt x="184" y="77"/>
                  </a:lnTo>
                  <a:lnTo>
                    <a:pt x="181" y="67"/>
                  </a:lnTo>
                  <a:lnTo>
                    <a:pt x="171" y="65"/>
                  </a:lnTo>
                  <a:lnTo>
                    <a:pt x="161" y="62"/>
                  </a:lnTo>
                  <a:lnTo>
                    <a:pt x="154" y="67"/>
                  </a:lnTo>
                  <a:lnTo>
                    <a:pt x="149" y="65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6" y="47"/>
                  </a:lnTo>
                  <a:lnTo>
                    <a:pt x="124" y="39"/>
                  </a:lnTo>
                  <a:lnTo>
                    <a:pt x="116" y="37"/>
                  </a:lnTo>
                  <a:lnTo>
                    <a:pt x="106" y="35"/>
                  </a:lnTo>
                  <a:lnTo>
                    <a:pt x="111" y="24"/>
                  </a:lnTo>
                  <a:lnTo>
                    <a:pt x="111" y="18"/>
                  </a:lnTo>
                  <a:lnTo>
                    <a:pt x="103" y="11"/>
                  </a:lnTo>
                  <a:lnTo>
                    <a:pt x="101" y="5"/>
                  </a:lnTo>
                  <a:lnTo>
                    <a:pt x="93" y="0"/>
                  </a:lnTo>
                  <a:lnTo>
                    <a:pt x="93" y="13"/>
                  </a:lnTo>
                  <a:lnTo>
                    <a:pt x="83" y="24"/>
                  </a:lnTo>
                  <a:lnTo>
                    <a:pt x="73" y="26"/>
                  </a:lnTo>
                  <a:lnTo>
                    <a:pt x="63" y="22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536687" y="2808278"/>
              <a:ext cx="76200" cy="60325"/>
            </a:xfrm>
            <a:custGeom>
              <a:avLst/>
              <a:gdLst>
                <a:gd name="T0" fmla="*/ 0 w 18"/>
                <a:gd name="T1" fmla="*/ 2147483647 h 17"/>
                <a:gd name="T2" fmla="*/ 2147483647 w 18"/>
                <a:gd name="T3" fmla="*/ 2147483647 h 17"/>
                <a:gd name="T4" fmla="*/ 2147483647 w 18"/>
                <a:gd name="T5" fmla="*/ 2147483647 h 17"/>
                <a:gd name="T6" fmla="*/ 2147483647 w 18"/>
                <a:gd name="T7" fmla="*/ 2147483647 h 17"/>
                <a:gd name="T8" fmla="*/ 2147483647 w 18"/>
                <a:gd name="T9" fmla="*/ 0 h 17"/>
                <a:gd name="T10" fmla="*/ 2147483647 w 18"/>
                <a:gd name="T11" fmla="*/ 0 h 17"/>
                <a:gd name="T12" fmla="*/ 2147483647 w 18"/>
                <a:gd name="T13" fmla="*/ 2147483647 h 17"/>
                <a:gd name="T14" fmla="*/ 2147483647 w 18"/>
                <a:gd name="T15" fmla="*/ 2147483647 h 17"/>
                <a:gd name="T16" fmla="*/ 2147483647 w 18"/>
                <a:gd name="T17" fmla="*/ 2147483647 h 17"/>
                <a:gd name="T18" fmla="*/ 2147483647 w 18"/>
                <a:gd name="T19" fmla="*/ 2147483647 h 17"/>
                <a:gd name="T20" fmla="*/ 2147483647 w 18"/>
                <a:gd name="T21" fmla="*/ 2147483647 h 17"/>
                <a:gd name="T22" fmla="*/ 2147483647 w 18"/>
                <a:gd name="T23" fmla="*/ 2147483647 h 17"/>
                <a:gd name="T24" fmla="*/ 2147483647 w 18"/>
                <a:gd name="T25" fmla="*/ 2147483647 h 17"/>
                <a:gd name="T26" fmla="*/ 2147483647 w 18"/>
                <a:gd name="T27" fmla="*/ 2147483647 h 17"/>
                <a:gd name="T28" fmla="*/ 2147483647 w 18"/>
                <a:gd name="T29" fmla="*/ 2147483647 h 17"/>
                <a:gd name="T30" fmla="*/ 2147483647 w 18"/>
                <a:gd name="T31" fmla="*/ 2147483647 h 17"/>
                <a:gd name="T32" fmla="*/ 2147483647 w 18"/>
                <a:gd name="T33" fmla="*/ 2147483647 h 17"/>
                <a:gd name="T34" fmla="*/ 2147483647 w 18"/>
                <a:gd name="T35" fmla="*/ 2147483647 h 17"/>
                <a:gd name="T36" fmla="*/ 2147483647 w 18"/>
                <a:gd name="T37" fmla="*/ 2147483647 h 17"/>
                <a:gd name="T38" fmla="*/ 2147483647 w 18"/>
                <a:gd name="T39" fmla="*/ 2147483647 h 17"/>
                <a:gd name="T40" fmla="*/ 0 w 18"/>
                <a:gd name="T41" fmla="*/ 2147483647 h 17"/>
                <a:gd name="T42" fmla="*/ 0 w 18"/>
                <a:gd name="T43" fmla="*/ 2147483647 h 17"/>
                <a:gd name="T44" fmla="*/ 0 w 18"/>
                <a:gd name="T45" fmla="*/ 2147483647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17"/>
                <a:gd name="T71" fmla="*/ 18 w 18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17">
                  <a:moveTo>
                    <a:pt x="0" y="7"/>
                  </a:move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7024" y="2352666"/>
              <a:ext cx="603250" cy="558800"/>
            </a:xfrm>
            <a:custGeom>
              <a:avLst/>
              <a:gdLst>
                <a:gd name="T0" fmla="*/ 2147483647 w 367"/>
                <a:gd name="T1" fmla="*/ 2147483647 h 330"/>
                <a:gd name="T2" fmla="*/ 2147483647 w 367"/>
                <a:gd name="T3" fmla="*/ 2147483647 h 330"/>
                <a:gd name="T4" fmla="*/ 2147483647 w 367"/>
                <a:gd name="T5" fmla="*/ 2147483647 h 330"/>
                <a:gd name="T6" fmla="*/ 2147483647 w 367"/>
                <a:gd name="T7" fmla="*/ 2147483647 h 330"/>
                <a:gd name="T8" fmla="*/ 2147483647 w 367"/>
                <a:gd name="T9" fmla="*/ 2147483647 h 330"/>
                <a:gd name="T10" fmla="*/ 2147483647 w 367"/>
                <a:gd name="T11" fmla="*/ 2147483647 h 330"/>
                <a:gd name="T12" fmla="*/ 2147483647 w 367"/>
                <a:gd name="T13" fmla="*/ 2147483647 h 330"/>
                <a:gd name="T14" fmla="*/ 2147483647 w 367"/>
                <a:gd name="T15" fmla="*/ 2147483647 h 330"/>
                <a:gd name="T16" fmla="*/ 2147483647 w 367"/>
                <a:gd name="T17" fmla="*/ 2147483647 h 330"/>
                <a:gd name="T18" fmla="*/ 2147483647 w 367"/>
                <a:gd name="T19" fmla="*/ 2147483647 h 330"/>
                <a:gd name="T20" fmla="*/ 2147483647 w 367"/>
                <a:gd name="T21" fmla="*/ 2147483647 h 330"/>
                <a:gd name="T22" fmla="*/ 2147483647 w 367"/>
                <a:gd name="T23" fmla="*/ 2147483647 h 330"/>
                <a:gd name="T24" fmla="*/ 2147483647 w 367"/>
                <a:gd name="T25" fmla="*/ 2147483647 h 330"/>
                <a:gd name="T26" fmla="*/ 2147483647 w 367"/>
                <a:gd name="T27" fmla="*/ 2147483647 h 330"/>
                <a:gd name="T28" fmla="*/ 2147483647 w 367"/>
                <a:gd name="T29" fmla="*/ 2147483647 h 330"/>
                <a:gd name="T30" fmla="*/ 0 w 367"/>
                <a:gd name="T31" fmla="*/ 2147483647 h 330"/>
                <a:gd name="T32" fmla="*/ 2147483647 w 367"/>
                <a:gd name="T33" fmla="*/ 2147483647 h 330"/>
                <a:gd name="T34" fmla="*/ 2147483647 w 367"/>
                <a:gd name="T35" fmla="*/ 2147483647 h 330"/>
                <a:gd name="T36" fmla="*/ 2147483647 w 367"/>
                <a:gd name="T37" fmla="*/ 2147483647 h 330"/>
                <a:gd name="T38" fmla="*/ 2147483647 w 367"/>
                <a:gd name="T39" fmla="*/ 2147483647 h 330"/>
                <a:gd name="T40" fmla="*/ 2147483647 w 367"/>
                <a:gd name="T41" fmla="*/ 2147483647 h 330"/>
                <a:gd name="T42" fmla="*/ 2147483647 w 367"/>
                <a:gd name="T43" fmla="*/ 2147483647 h 330"/>
                <a:gd name="T44" fmla="*/ 2147483647 w 367"/>
                <a:gd name="T45" fmla="*/ 2147483647 h 330"/>
                <a:gd name="T46" fmla="*/ 2147483647 w 367"/>
                <a:gd name="T47" fmla="*/ 2147483647 h 330"/>
                <a:gd name="T48" fmla="*/ 2147483647 w 367"/>
                <a:gd name="T49" fmla="*/ 2147483647 h 330"/>
                <a:gd name="T50" fmla="*/ 2147483647 w 367"/>
                <a:gd name="T51" fmla="*/ 2147483647 h 330"/>
                <a:gd name="T52" fmla="*/ 2147483647 w 367"/>
                <a:gd name="T53" fmla="*/ 2147483647 h 330"/>
                <a:gd name="T54" fmla="*/ 2147483647 w 367"/>
                <a:gd name="T55" fmla="*/ 2147483647 h 330"/>
                <a:gd name="T56" fmla="*/ 2147483647 w 367"/>
                <a:gd name="T57" fmla="*/ 2147483647 h 330"/>
                <a:gd name="T58" fmla="*/ 2147483647 w 367"/>
                <a:gd name="T59" fmla="*/ 2147483647 h 330"/>
                <a:gd name="T60" fmla="*/ 2147483647 w 367"/>
                <a:gd name="T61" fmla="*/ 2147483647 h 330"/>
                <a:gd name="T62" fmla="*/ 2147483647 w 367"/>
                <a:gd name="T63" fmla="*/ 2147483647 h 330"/>
                <a:gd name="T64" fmla="*/ 2147483647 w 367"/>
                <a:gd name="T65" fmla="*/ 2147483647 h 330"/>
                <a:gd name="T66" fmla="*/ 2147483647 w 367"/>
                <a:gd name="T67" fmla="*/ 2147483647 h 330"/>
                <a:gd name="T68" fmla="*/ 2147483647 w 367"/>
                <a:gd name="T69" fmla="*/ 2147483647 h 330"/>
                <a:gd name="T70" fmla="*/ 2147483647 w 367"/>
                <a:gd name="T71" fmla="*/ 2147483647 h 330"/>
                <a:gd name="T72" fmla="*/ 2147483647 w 367"/>
                <a:gd name="T73" fmla="*/ 2147483647 h 330"/>
                <a:gd name="T74" fmla="*/ 2147483647 w 367"/>
                <a:gd name="T75" fmla="*/ 2147483647 h 330"/>
                <a:gd name="T76" fmla="*/ 2147483647 w 367"/>
                <a:gd name="T77" fmla="*/ 2147483647 h 330"/>
                <a:gd name="T78" fmla="*/ 2147483647 w 367"/>
                <a:gd name="T79" fmla="*/ 2147483647 h 330"/>
                <a:gd name="T80" fmla="*/ 2147483647 w 367"/>
                <a:gd name="T81" fmla="*/ 2147483647 h 330"/>
                <a:gd name="T82" fmla="*/ 2147483647 w 367"/>
                <a:gd name="T83" fmla="*/ 2147483647 h 330"/>
                <a:gd name="T84" fmla="*/ 2147483647 w 367"/>
                <a:gd name="T85" fmla="*/ 2147483647 h 330"/>
                <a:gd name="T86" fmla="*/ 2147483647 w 367"/>
                <a:gd name="T87" fmla="*/ 2147483647 h 3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7"/>
                <a:gd name="T133" fmla="*/ 0 h 330"/>
                <a:gd name="T134" fmla="*/ 367 w 367"/>
                <a:gd name="T135" fmla="*/ 330 h 3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7" h="330">
                  <a:moveTo>
                    <a:pt x="241" y="308"/>
                  </a:moveTo>
                  <a:lnTo>
                    <a:pt x="231" y="302"/>
                  </a:lnTo>
                  <a:lnTo>
                    <a:pt x="223" y="289"/>
                  </a:lnTo>
                  <a:lnTo>
                    <a:pt x="211" y="276"/>
                  </a:lnTo>
                  <a:lnTo>
                    <a:pt x="206" y="270"/>
                  </a:lnTo>
                  <a:lnTo>
                    <a:pt x="206" y="259"/>
                  </a:lnTo>
                  <a:lnTo>
                    <a:pt x="201" y="248"/>
                  </a:lnTo>
                  <a:lnTo>
                    <a:pt x="193" y="244"/>
                  </a:lnTo>
                  <a:lnTo>
                    <a:pt x="186" y="244"/>
                  </a:lnTo>
                  <a:lnTo>
                    <a:pt x="186" y="233"/>
                  </a:lnTo>
                  <a:lnTo>
                    <a:pt x="178" y="229"/>
                  </a:lnTo>
                  <a:lnTo>
                    <a:pt x="176" y="220"/>
                  </a:lnTo>
                  <a:lnTo>
                    <a:pt x="168" y="218"/>
                  </a:lnTo>
                  <a:lnTo>
                    <a:pt x="166" y="227"/>
                  </a:lnTo>
                  <a:lnTo>
                    <a:pt x="158" y="229"/>
                  </a:lnTo>
                  <a:lnTo>
                    <a:pt x="135" y="218"/>
                  </a:lnTo>
                  <a:lnTo>
                    <a:pt x="125" y="220"/>
                  </a:lnTo>
                  <a:lnTo>
                    <a:pt x="120" y="225"/>
                  </a:lnTo>
                  <a:lnTo>
                    <a:pt x="110" y="227"/>
                  </a:lnTo>
                  <a:lnTo>
                    <a:pt x="105" y="220"/>
                  </a:lnTo>
                  <a:lnTo>
                    <a:pt x="100" y="214"/>
                  </a:lnTo>
                  <a:lnTo>
                    <a:pt x="95" y="208"/>
                  </a:lnTo>
                  <a:lnTo>
                    <a:pt x="100" y="195"/>
                  </a:lnTo>
                  <a:lnTo>
                    <a:pt x="100" y="182"/>
                  </a:lnTo>
                  <a:lnTo>
                    <a:pt x="95" y="173"/>
                  </a:lnTo>
                  <a:lnTo>
                    <a:pt x="90" y="169"/>
                  </a:lnTo>
                  <a:lnTo>
                    <a:pt x="83" y="171"/>
                  </a:lnTo>
                  <a:lnTo>
                    <a:pt x="78" y="169"/>
                  </a:lnTo>
                  <a:lnTo>
                    <a:pt x="73" y="160"/>
                  </a:lnTo>
                  <a:lnTo>
                    <a:pt x="65" y="158"/>
                  </a:lnTo>
                  <a:lnTo>
                    <a:pt x="55" y="152"/>
                  </a:lnTo>
                  <a:lnTo>
                    <a:pt x="45" y="148"/>
                  </a:lnTo>
                  <a:lnTo>
                    <a:pt x="40" y="152"/>
                  </a:lnTo>
                  <a:lnTo>
                    <a:pt x="35" y="152"/>
                  </a:lnTo>
                  <a:lnTo>
                    <a:pt x="32" y="145"/>
                  </a:lnTo>
                  <a:lnTo>
                    <a:pt x="35" y="141"/>
                  </a:lnTo>
                  <a:lnTo>
                    <a:pt x="37" y="135"/>
                  </a:lnTo>
                  <a:lnTo>
                    <a:pt x="40" y="122"/>
                  </a:lnTo>
                  <a:lnTo>
                    <a:pt x="32" y="115"/>
                  </a:lnTo>
                  <a:lnTo>
                    <a:pt x="22" y="115"/>
                  </a:lnTo>
                  <a:lnTo>
                    <a:pt x="12" y="115"/>
                  </a:lnTo>
                  <a:lnTo>
                    <a:pt x="7" y="111"/>
                  </a:lnTo>
                  <a:lnTo>
                    <a:pt x="15" y="96"/>
                  </a:lnTo>
                  <a:lnTo>
                    <a:pt x="12" y="81"/>
                  </a:lnTo>
                  <a:lnTo>
                    <a:pt x="7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5" y="62"/>
                  </a:lnTo>
                  <a:lnTo>
                    <a:pt x="5" y="56"/>
                  </a:lnTo>
                  <a:lnTo>
                    <a:pt x="7" y="49"/>
                  </a:lnTo>
                  <a:lnTo>
                    <a:pt x="15" y="47"/>
                  </a:lnTo>
                  <a:lnTo>
                    <a:pt x="25" y="49"/>
                  </a:lnTo>
                  <a:lnTo>
                    <a:pt x="35" y="58"/>
                  </a:lnTo>
                  <a:lnTo>
                    <a:pt x="47" y="47"/>
                  </a:lnTo>
                  <a:lnTo>
                    <a:pt x="57" y="36"/>
                  </a:lnTo>
                  <a:lnTo>
                    <a:pt x="68" y="28"/>
                  </a:lnTo>
                  <a:lnTo>
                    <a:pt x="70" y="21"/>
                  </a:lnTo>
                  <a:lnTo>
                    <a:pt x="90" y="17"/>
                  </a:lnTo>
                  <a:lnTo>
                    <a:pt x="103" y="8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23" y="2"/>
                  </a:lnTo>
                  <a:lnTo>
                    <a:pt x="135" y="6"/>
                  </a:lnTo>
                  <a:lnTo>
                    <a:pt x="140" y="6"/>
                  </a:lnTo>
                  <a:lnTo>
                    <a:pt x="138" y="2"/>
                  </a:lnTo>
                  <a:lnTo>
                    <a:pt x="171" y="8"/>
                  </a:lnTo>
                  <a:lnTo>
                    <a:pt x="181" y="8"/>
                  </a:lnTo>
                  <a:lnTo>
                    <a:pt x="181" y="19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88" y="30"/>
                  </a:lnTo>
                  <a:lnTo>
                    <a:pt x="193" y="34"/>
                  </a:lnTo>
                  <a:lnTo>
                    <a:pt x="198" y="41"/>
                  </a:lnTo>
                  <a:lnTo>
                    <a:pt x="191" y="49"/>
                  </a:lnTo>
                  <a:lnTo>
                    <a:pt x="188" y="62"/>
                  </a:lnTo>
                  <a:lnTo>
                    <a:pt x="181" y="64"/>
                  </a:lnTo>
                  <a:lnTo>
                    <a:pt x="181" y="79"/>
                  </a:lnTo>
                  <a:lnTo>
                    <a:pt x="178" y="92"/>
                  </a:lnTo>
                  <a:lnTo>
                    <a:pt x="183" y="105"/>
                  </a:lnTo>
                  <a:lnTo>
                    <a:pt x="191" y="107"/>
                  </a:lnTo>
                  <a:lnTo>
                    <a:pt x="196" y="122"/>
                  </a:lnTo>
                  <a:lnTo>
                    <a:pt x="206" y="126"/>
                  </a:lnTo>
                  <a:lnTo>
                    <a:pt x="211" y="128"/>
                  </a:lnTo>
                  <a:lnTo>
                    <a:pt x="216" y="133"/>
                  </a:lnTo>
                  <a:lnTo>
                    <a:pt x="221" y="150"/>
                  </a:lnTo>
                  <a:lnTo>
                    <a:pt x="228" y="150"/>
                  </a:lnTo>
                  <a:lnTo>
                    <a:pt x="241" y="150"/>
                  </a:lnTo>
                  <a:lnTo>
                    <a:pt x="249" y="154"/>
                  </a:lnTo>
                  <a:lnTo>
                    <a:pt x="254" y="163"/>
                  </a:lnTo>
                  <a:lnTo>
                    <a:pt x="251" y="169"/>
                  </a:lnTo>
                  <a:lnTo>
                    <a:pt x="256" y="173"/>
                  </a:lnTo>
                  <a:lnTo>
                    <a:pt x="264" y="178"/>
                  </a:lnTo>
                  <a:lnTo>
                    <a:pt x="266" y="186"/>
                  </a:lnTo>
                  <a:lnTo>
                    <a:pt x="284" y="199"/>
                  </a:lnTo>
                  <a:lnTo>
                    <a:pt x="294" y="197"/>
                  </a:lnTo>
                  <a:lnTo>
                    <a:pt x="301" y="199"/>
                  </a:lnTo>
                  <a:lnTo>
                    <a:pt x="309" y="203"/>
                  </a:lnTo>
                  <a:lnTo>
                    <a:pt x="306" y="208"/>
                  </a:lnTo>
                  <a:lnTo>
                    <a:pt x="309" y="216"/>
                  </a:lnTo>
                  <a:lnTo>
                    <a:pt x="319" y="227"/>
                  </a:lnTo>
                  <a:lnTo>
                    <a:pt x="324" y="231"/>
                  </a:lnTo>
                  <a:lnTo>
                    <a:pt x="334" y="223"/>
                  </a:lnTo>
                  <a:lnTo>
                    <a:pt x="344" y="220"/>
                  </a:lnTo>
                  <a:lnTo>
                    <a:pt x="349" y="229"/>
                  </a:lnTo>
                  <a:lnTo>
                    <a:pt x="342" y="237"/>
                  </a:lnTo>
                  <a:lnTo>
                    <a:pt x="349" y="248"/>
                  </a:lnTo>
                  <a:lnTo>
                    <a:pt x="354" y="252"/>
                  </a:lnTo>
                  <a:lnTo>
                    <a:pt x="359" y="252"/>
                  </a:lnTo>
                  <a:lnTo>
                    <a:pt x="364" y="259"/>
                  </a:lnTo>
                  <a:lnTo>
                    <a:pt x="367" y="270"/>
                  </a:lnTo>
                  <a:lnTo>
                    <a:pt x="359" y="278"/>
                  </a:lnTo>
                  <a:lnTo>
                    <a:pt x="357" y="285"/>
                  </a:lnTo>
                  <a:lnTo>
                    <a:pt x="347" y="285"/>
                  </a:lnTo>
                  <a:lnTo>
                    <a:pt x="337" y="285"/>
                  </a:lnTo>
                  <a:lnTo>
                    <a:pt x="327" y="289"/>
                  </a:lnTo>
                  <a:lnTo>
                    <a:pt x="322" y="285"/>
                  </a:lnTo>
                  <a:lnTo>
                    <a:pt x="317" y="280"/>
                  </a:lnTo>
                  <a:lnTo>
                    <a:pt x="309" y="285"/>
                  </a:lnTo>
                  <a:lnTo>
                    <a:pt x="304" y="291"/>
                  </a:lnTo>
                  <a:lnTo>
                    <a:pt x="314" y="297"/>
                  </a:lnTo>
                  <a:lnTo>
                    <a:pt x="322" y="304"/>
                  </a:lnTo>
                  <a:lnTo>
                    <a:pt x="319" y="308"/>
                  </a:lnTo>
                  <a:lnTo>
                    <a:pt x="314" y="315"/>
                  </a:lnTo>
                  <a:lnTo>
                    <a:pt x="311" y="323"/>
                  </a:lnTo>
                  <a:lnTo>
                    <a:pt x="304" y="330"/>
                  </a:lnTo>
                  <a:lnTo>
                    <a:pt x="296" y="319"/>
                  </a:lnTo>
                  <a:lnTo>
                    <a:pt x="289" y="312"/>
                  </a:lnTo>
                  <a:lnTo>
                    <a:pt x="281" y="312"/>
                  </a:lnTo>
                  <a:lnTo>
                    <a:pt x="271" y="321"/>
                  </a:lnTo>
                  <a:lnTo>
                    <a:pt x="264" y="317"/>
                  </a:lnTo>
                  <a:lnTo>
                    <a:pt x="251" y="321"/>
                  </a:lnTo>
                  <a:lnTo>
                    <a:pt x="241" y="315"/>
                  </a:lnTo>
                  <a:lnTo>
                    <a:pt x="241" y="308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7196124" y="4614853"/>
              <a:ext cx="401638" cy="673100"/>
            </a:xfrm>
            <a:custGeom>
              <a:avLst/>
              <a:gdLst>
                <a:gd name="T0" fmla="*/ 2147483647 w 97"/>
                <a:gd name="T1" fmla="*/ 2147483647 h 232"/>
                <a:gd name="T2" fmla="*/ 2147483647 w 97"/>
                <a:gd name="T3" fmla="*/ 2147483647 h 232"/>
                <a:gd name="T4" fmla="*/ 2147483647 w 97"/>
                <a:gd name="T5" fmla="*/ 2147483647 h 232"/>
                <a:gd name="T6" fmla="*/ 2147483647 w 97"/>
                <a:gd name="T7" fmla="*/ 2147483647 h 232"/>
                <a:gd name="T8" fmla="*/ 2147483647 w 97"/>
                <a:gd name="T9" fmla="*/ 2147483647 h 232"/>
                <a:gd name="T10" fmla="*/ 2147483647 w 97"/>
                <a:gd name="T11" fmla="*/ 2147483647 h 232"/>
                <a:gd name="T12" fmla="*/ 2147483647 w 97"/>
                <a:gd name="T13" fmla="*/ 2147483647 h 232"/>
                <a:gd name="T14" fmla="*/ 2147483647 w 97"/>
                <a:gd name="T15" fmla="*/ 2147483647 h 232"/>
                <a:gd name="T16" fmla="*/ 2147483647 w 97"/>
                <a:gd name="T17" fmla="*/ 2147483647 h 232"/>
                <a:gd name="T18" fmla="*/ 2147483647 w 97"/>
                <a:gd name="T19" fmla="*/ 2147483647 h 232"/>
                <a:gd name="T20" fmla="*/ 2147483647 w 97"/>
                <a:gd name="T21" fmla="*/ 2147483647 h 232"/>
                <a:gd name="T22" fmla="*/ 2147483647 w 97"/>
                <a:gd name="T23" fmla="*/ 2147483647 h 232"/>
                <a:gd name="T24" fmla="*/ 2147483647 w 97"/>
                <a:gd name="T25" fmla="*/ 2147483647 h 232"/>
                <a:gd name="T26" fmla="*/ 2147483647 w 97"/>
                <a:gd name="T27" fmla="*/ 2147483647 h 232"/>
                <a:gd name="T28" fmla="*/ 2147483647 w 97"/>
                <a:gd name="T29" fmla="*/ 2147483647 h 232"/>
                <a:gd name="T30" fmla="*/ 2147483647 w 97"/>
                <a:gd name="T31" fmla="*/ 2147483647 h 232"/>
                <a:gd name="T32" fmla="*/ 2147483647 w 97"/>
                <a:gd name="T33" fmla="*/ 2147483647 h 232"/>
                <a:gd name="T34" fmla="*/ 2147483647 w 97"/>
                <a:gd name="T35" fmla="*/ 2147483647 h 232"/>
                <a:gd name="T36" fmla="*/ 2147483647 w 97"/>
                <a:gd name="T37" fmla="*/ 2147483647 h 232"/>
                <a:gd name="T38" fmla="*/ 2147483647 w 97"/>
                <a:gd name="T39" fmla="*/ 2147483647 h 232"/>
                <a:gd name="T40" fmla="*/ 2147483647 w 97"/>
                <a:gd name="T41" fmla="*/ 2147483647 h 232"/>
                <a:gd name="T42" fmla="*/ 2147483647 w 97"/>
                <a:gd name="T43" fmla="*/ 2147483647 h 232"/>
                <a:gd name="T44" fmla="*/ 2147483647 w 97"/>
                <a:gd name="T45" fmla="*/ 2147483647 h 232"/>
                <a:gd name="T46" fmla="*/ 2147483647 w 97"/>
                <a:gd name="T47" fmla="*/ 2147483647 h 232"/>
                <a:gd name="T48" fmla="*/ 2147483647 w 97"/>
                <a:gd name="T49" fmla="*/ 2147483647 h 232"/>
                <a:gd name="T50" fmla="*/ 0 w 97"/>
                <a:gd name="T51" fmla="*/ 2147483647 h 232"/>
                <a:gd name="T52" fmla="*/ 2147483647 w 97"/>
                <a:gd name="T53" fmla="*/ 2147483647 h 232"/>
                <a:gd name="T54" fmla="*/ 2147483647 w 97"/>
                <a:gd name="T55" fmla="*/ 2147483647 h 232"/>
                <a:gd name="T56" fmla="*/ 2147483647 w 97"/>
                <a:gd name="T57" fmla="*/ 2147483647 h 232"/>
                <a:gd name="T58" fmla="*/ 2147483647 w 97"/>
                <a:gd name="T59" fmla="*/ 2147483647 h 232"/>
                <a:gd name="T60" fmla="*/ 2147483647 w 97"/>
                <a:gd name="T61" fmla="*/ 2147483647 h 232"/>
                <a:gd name="T62" fmla="*/ 2147483647 w 97"/>
                <a:gd name="T63" fmla="*/ 2147483647 h 232"/>
                <a:gd name="T64" fmla="*/ 2147483647 w 97"/>
                <a:gd name="T65" fmla="*/ 2147483647 h 232"/>
                <a:gd name="T66" fmla="*/ 2147483647 w 97"/>
                <a:gd name="T67" fmla="*/ 2147483647 h 232"/>
                <a:gd name="T68" fmla="*/ 2147483647 w 97"/>
                <a:gd name="T69" fmla="*/ 2147483647 h 232"/>
                <a:gd name="T70" fmla="*/ 2147483647 w 97"/>
                <a:gd name="T71" fmla="*/ 2147483647 h 232"/>
                <a:gd name="T72" fmla="*/ 2147483647 w 97"/>
                <a:gd name="T73" fmla="*/ 2147483647 h 232"/>
                <a:gd name="T74" fmla="*/ 2147483647 w 97"/>
                <a:gd name="T75" fmla="*/ 2147483647 h 232"/>
                <a:gd name="T76" fmla="*/ 2147483647 w 97"/>
                <a:gd name="T77" fmla="*/ 2147483647 h 232"/>
                <a:gd name="T78" fmla="*/ 2147483647 w 97"/>
                <a:gd name="T79" fmla="*/ 2147483647 h 232"/>
                <a:gd name="T80" fmla="*/ 2147483647 w 97"/>
                <a:gd name="T81" fmla="*/ 2147483647 h 232"/>
                <a:gd name="T82" fmla="*/ 2147483647 w 97"/>
                <a:gd name="T83" fmla="*/ 2147483647 h 232"/>
                <a:gd name="T84" fmla="*/ 2147483647 w 97"/>
                <a:gd name="T85" fmla="*/ 2147483647 h 232"/>
                <a:gd name="T86" fmla="*/ 2147483647 w 97"/>
                <a:gd name="T87" fmla="*/ 2147483647 h 232"/>
                <a:gd name="T88" fmla="*/ 2147483647 w 97"/>
                <a:gd name="T89" fmla="*/ 2147483647 h 232"/>
                <a:gd name="T90" fmla="*/ 2147483647 w 97"/>
                <a:gd name="T91" fmla="*/ 2147483647 h 232"/>
                <a:gd name="T92" fmla="*/ 2147483647 w 97"/>
                <a:gd name="T93" fmla="*/ 2147483647 h 232"/>
                <a:gd name="T94" fmla="*/ 2147483647 w 97"/>
                <a:gd name="T95" fmla="*/ 2147483647 h 232"/>
                <a:gd name="T96" fmla="*/ 2147483647 w 97"/>
                <a:gd name="T97" fmla="*/ 2147483647 h 232"/>
                <a:gd name="T98" fmla="*/ 2147483647 w 97"/>
                <a:gd name="T99" fmla="*/ 2147483647 h 232"/>
                <a:gd name="T100" fmla="*/ 2147483647 w 97"/>
                <a:gd name="T101" fmla="*/ 2147483647 h 232"/>
                <a:gd name="T102" fmla="*/ 2147483647 w 97"/>
                <a:gd name="T103" fmla="*/ 2147483647 h 232"/>
                <a:gd name="T104" fmla="*/ 2147483647 w 97"/>
                <a:gd name="T105" fmla="*/ 2147483647 h 232"/>
                <a:gd name="T106" fmla="*/ 2147483647 w 97"/>
                <a:gd name="T107" fmla="*/ 2147483647 h 232"/>
                <a:gd name="T108" fmla="*/ 2147483647 w 97"/>
                <a:gd name="T109" fmla="*/ 2147483647 h 232"/>
                <a:gd name="T110" fmla="*/ 2147483647 w 97"/>
                <a:gd name="T111" fmla="*/ 2147483647 h 232"/>
                <a:gd name="T112" fmla="*/ 2147483647 w 97"/>
                <a:gd name="T113" fmla="*/ 2147483647 h 232"/>
                <a:gd name="T114" fmla="*/ 2147483647 w 97"/>
                <a:gd name="T115" fmla="*/ 2147483647 h 232"/>
                <a:gd name="T116" fmla="*/ 2147483647 w 97"/>
                <a:gd name="T117" fmla="*/ 2147483647 h 2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"/>
                <a:gd name="T178" fmla="*/ 0 h 232"/>
                <a:gd name="T179" fmla="*/ 97 w 97"/>
                <a:gd name="T180" fmla="*/ 232 h 2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" h="232">
                  <a:moveTo>
                    <a:pt x="87" y="21"/>
                  </a:moveTo>
                  <a:lnTo>
                    <a:pt x="83" y="19"/>
                  </a:lnTo>
                  <a:lnTo>
                    <a:pt x="83" y="16"/>
                  </a:lnTo>
                  <a:lnTo>
                    <a:pt x="86" y="13"/>
                  </a:lnTo>
                  <a:lnTo>
                    <a:pt x="85" y="11"/>
                  </a:lnTo>
                  <a:lnTo>
                    <a:pt x="81" y="9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5" y="4"/>
                  </a:lnTo>
                  <a:lnTo>
                    <a:pt x="71" y="3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5" y="4"/>
                  </a:lnTo>
                  <a:lnTo>
                    <a:pt x="60" y="13"/>
                  </a:lnTo>
                  <a:lnTo>
                    <a:pt x="59" y="15"/>
                  </a:lnTo>
                  <a:lnTo>
                    <a:pt x="61" y="19"/>
                  </a:lnTo>
                  <a:lnTo>
                    <a:pt x="64" y="21"/>
                  </a:lnTo>
                  <a:lnTo>
                    <a:pt x="65" y="25"/>
                  </a:lnTo>
                  <a:lnTo>
                    <a:pt x="70" y="23"/>
                  </a:lnTo>
                  <a:lnTo>
                    <a:pt x="73" y="21"/>
                  </a:lnTo>
                  <a:lnTo>
                    <a:pt x="75" y="26"/>
                  </a:lnTo>
                  <a:lnTo>
                    <a:pt x="76" y="28"/>
                  </a:lnTo>
                  <a:lnTo>
                    <a:pt x="73" y="38"/>
                  </a:lnTo>
                  <a:lnTo>
                    <a:pt x="66" y="39"/>
                  </a:lnTo>
                  <a:lnTo>
                    <a:pt x="63" y="45"/>
                  </a:lnTo>
                  <a:lnTo>
                    <a:pt x="63" y="48"/>
                  </a:lnTo>
                  <a:lnTo>
                    <a:pt x="66" y="51"/>
                  </a:lnTo>
                  <a:lnTo>
                    <a:pt x="66" y="55"/>
                  </a:lnTo>
                  <a:lnTo>
                    <a:pt x="64" y="59"/>
                  </a:lnTo>
                  <a:lnTo>
                    <a:pt x="60" y="59"/>
                  </a:lnTo>
                  <a:lnTo>
                    <a:pt x="59" y="63"/>
                  </a:lnTo>
                  <a:lnTo>
                    <a:pt x="55" y="63"/>
                  </a:lnTo>
                  <a:lnTo>
                    <a:pt x="52" y="65"/>
                  </a:lnTo>
                  <a:lnTo>
                    <a:pt x="48" y="65"/>
                  </a:lnTo>
                  <a:lnTo>
                    <a:pt x="46" y="64"/>
                  </a:lnTo>
                  <a:lnTo>
                    <a:pt x="45" y="67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39" y="64"/>
                  </a:lnTo>
                  <a:lnTo>
                    <a:pt x="37" y="64"/>
                  </a:lnTo>
                  <a:lnTo>
                    <a:pt x="34" y="66"/>
                  </a:lnTo>
                  <a:lnTo>
                    <a:pt x="31" y="67"/>
                  </a:lnTo>
                  <a:lnTo>
                    <a:pt x="29" y="70"/>
                  </a:lnTo>
                  <a:lnTo>
                    <a:pt x="31" y="75"/>
                  </a:lnTo>
                  <a:lnTo>
                    <a:pt x="29" y="77"/>
                  </a:lnTo>
                  <a:lnTo>
                    <a:pt x="31" y="82"/>
                  </a:lnTo>
                  <a:lnTo>
                    <a:pt x="28" y="82"/>
                  </a:lnTo>
                  <a:lnTo>
                    <a:pt x="27" y="85"/>
                  </a:lnTo>
                  <a:lnTo>
                    <a:pt x="26" y="87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30" y="99"/>
                  </a:lnTo>
                  <a:lnTo>
                    <a:pt x="28" y="101"/>
                  </a:lnTo>
                  <a:lnTo>
                    <a:pt x="28" y="104"/>
                  </a:lnTo>
                  <a:lnTo>
                    <a:pt x="29" y="107"/>
                  </a:lnTo>
                  <a:lnTo>
                    <a:pt x="28" y="111"/>
                  </a:lnTo>
                  <a:lnTo>
                    <a:pt x="27" y="114"/>
                  </a:lnTo>
                  <a:lnTo>
                    <a:pt x="30" y="117"/>
                  </a:lnTo>
                  <a:lnTo>
                    <a:pt x="30" y="121"/>
                  </a:lnTo>
                  <a:lnTo>
                    <a:pt x="29" y="123"/>
                  </a:lnTo>
                  <a:lnTo>
                    <a:pt x="28" y="126"/>
                  </a:lnTo>
                  <a:lnTo>
                    <a:pt x="28" y="131"/>
                  </a:lnTo>
                  <a:lnTo>
                    <a:pt x="29" y="133"/>
                  </a:lnTo>
                  <a:lnTo>
                    <a:pt x="31" y="137"/>
                  </a:lnTo>
                  <a:lnTo>
                    <a:pt x="28" y="140"/>
                  </a:lnTo>
                  <a:lnTo>
                    <a:pt x="22" y="140"/>
                  </a:lnTo>
                  <a:lnTo>
                    <a:pt x="13" y="142"/>
                  </a:lnTo>
                  <a:lnTo>
                    <a:pt x="8" y="142"/>
                  </a:lnTo>
                  <a:lnTo>
                    <a:pt x="7" y="145"/>
                  </a:lnTo>
                  <a:lnTo>
                    <a:pt x="7" y="151"/>
                  </a:lnTo>
                  <a:lnTo>
                    <a:pt x="6" y="156"/>
                  </a:lnTo>
                  <a:lnTo>
                    <a:pt x="3" y="158"/>
                  </a:lnTo>
                  <a:lnTo>
                    <a:pt x="1" y="161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5"/>
                  </a:lnTo>
                  <a:lnTo>
                    <a:pt x="5" y="168"/>
                  </a:lnTo>
                  <a:lnTo>
                    <a:pt x="8" y="174"/>
                  </a:lnTo>
                  <a:lnTo>
                    <a:pt x="11" y="178"/>
                  </a:lnTo>
                  <a:lnTo>
                    <a:pt x="13" y="181"/>
                  </a:lnTo>
                  <a:lnTo>
                    <a:pt x="15" y="187"/>
                  </a:lnTo>
                  <a:lnTo>
                    <a:pt x="19" y="198"/>
                  </a:lnTo>
                  <a:lnTo>
                    <a:pt x="22" y="206"/>
                  </a:lnTo>
                  <a:lnTo>
                    <a:pt x="23" y="210"/>
                  </a:lnTo>
                  <a:lnTo>
                    <a:pt x="21" y="215"/>
                  </a:lnTo>
                  <a:lnTo>
                    <a:pt x="17" y="217"/>
                  </a:lnTo>
                  <a:lnTo>
                    <a:pt x="13" y="221"/>
                  </a:lnTo>
                  <a:lnTo>
                    <a:pt x="12" y="224"/>
                  </a:lnTo>
                  <a:lnTo>
                    <a:pt x="11" y="226"/>
                  </a:lnTo>
                  <a:lnTo>
                    <a:pt x="16" y="228"/>
                  </a:lnTo>
                  <a:lnTo>
                    <a:pt x="20" y="231"/>
                  </a:lnTo>
                  <a:lnTo>
                    <a:pt x="23" y="232"/>
                  </a:lnTo>
                  <a:lnTo>
                    <a:pt x="24" y="229"/>
                  </a:lnTo>
                  <a:lnTo>
                    <a:pt x="24" y="226"/>
                  </a:lnTo>
                  <a:lnTo>
                    <a:pt x="21" y="224"/>
                  </a:lnTo>
                  <a:lnTo>
                    <a:pt x="19" y="223"/>
                  </a:lnTo>
                  <a:lnTo>
                    <a:pt x="20" y="222"/>
                  </a:lnTo>
                  <a:lnTo>
                    <a:pt x="24" y="222"/>
                  </a:lnTo>
                  <a:lnTo>
                    <a:pt x="26" y="220"/>
                  </a:lnTo>
                  <a:lnTo>
                    <a:pt x="29" y="221"/>
                  </a:lnTo>
                  <a:lnTo>
                    <a:pt x="28" y="216"/>
                  </a:lnTo>
                  <a:lnTo>
                    <a:pt x="30" y="212"/>
                  </a:lnTo>
                  <a:lnTo>
                    <a:pt x="29" y="210"/>
                  </a:lnTo>
                  <a:lnTo>
                    <a:pt x="28" y="208"/>
                  </a:lnTo>
                  <a:lnTo>
                    <a:pt x="30" y="207"/>
                  </a:lnTo>
                  <a:lnTo>
                    <a:pt x="31" y="203"/>
                  </a:lnTo>
                  <a:lnTo>
                    <a:pt x="32" y="200"/>
                  </a:lnTo>
                  <a:lnTo>
                    <a:pt x="31" y="197"/>
                  </a:lnTo>
                  <a:lnTo>
                    <a:pt x="31" y="194"/>
                  </a:lnTo>
                  <a:lnTo>
                    <a:pt x="33" y="194"/>
                  </a:lnTo>
                  <a:lnTo>
                    <a:pt x="34" y="199"/>
                  </a:lnTo>
                  <a:lnTo>
                    <a:pt x="36" y="201"/>
                  </a:lnTo>
                  <a:lnTo>
                    <a:pt x="39" y="198"/>
                  </a:lnTo>
                  <a:lnTo>
                    <a:pt x="39" y="195"/>
                  </a:lnTo>
                  <a:lnTo>
                    <a:pt x="40" y="192"/>
                  </a:lnTo>
                  <a:lnTo>
                    <a:pt x="41" y="190"/>
                  </a:lnTo>
                  <a:lnTo>
                    <a:pt x="43" y="194"/>
                  </a:lnTo>
                  <a:lnTo>
                    <a:pt x="45" y="198"/>
                  </a:lnTo>
                  <a:lnTo>
                    <a:pt x="45" y="201"/>
                  </a:lnTo>
                  <a:lnTo>
                    <a:pt x="46" y="201"/>
                  </a:lnTo>
                  <a:lnTo>
                    <a:pt x="49" y="198"/>
                  </a:lnTo>
                  <a:lnTo>
                    <a:pt x="52" y="199"/>
                  </a:lnTo>
                  <a:lnTo>
                    <a:pt x="54" y="198"/>
                  </a:lnTo>
                  <a:lnTo>
                    <a:pt x="57" y="200"/>
                  </a:lnTo>
                  <a:lnTo>
                    <a:pt x="58" y="195"/>
                  </a:lnTo>
                  <a:lnTo>
                    <a:pt x="60" y="196"/>
                  </a:lnTo>
                  <a:lnTo>
                    <a:pt x="60" y="199"/>
                  </a:lnTo>
                  <a:lnTo>
                    <a:pt x="63" y="197"/>
                  </a:lnTo>
                  <a:lnTo>
                    <a:pt x="64" y="195"/>
                  </a:lnTo>
                  <a:lnTo>
                    <a:pt x="67" y="190"/>
                  </a:lnTo>
                  <a:lnTo>
                    <a:pt x="69" y="188"/>
                  </a:lnTo>
                  <a:lnTo>
                    <a:pt x="72" y="187"/>
                  </a:lnTo>
                  <a:lnTo>
                    <a:pt x="75" y="184"/>
                  </a:lnTo>
                  <a:lnTo>
                    <a:pt x="76" y="180"/>
                  </a:lnTo>
                  <a:lnTo>
                    <a:pt x="76" y="177"/>
                  </a:lnTo>
                  <a:lnTo>
                    <a:pt x="78" y="172"/>
                  </a:lnTo>
                  <a:lnTo>
                    <a:pt x="81" y="167"/>
                  </a:lnTo>
                  <a:lnTo>
                    <a:pt x="83" y="164"/>
                  </a:lnTo>
                  <a:lnTo>
                    <a:pt x="83" y="158"/>
                  </a:lnTo>
                  <a:lnTo>
                    <a:pt x="85" y="157"/>
                  </a:lnTo>
                  <a:lnTo>
                    <a:pt x="86" y="153"/>
                  </a:lnTo>
                  <a:lnTo>
                    <a:pt x="85" y="149"/>
                  </a:lnTo>
                  <a:lnTo>
                    <a:pt x="87" y="149"/>
                  </a:lnTo>
                  <a:lnTo>
                    <a:pt x="89" y="147"/>
                  </a:lnTo>
                  <a:lnTo>
                    <a:pt x="89" y="144"/>
                  </a:lnTo>
                  <a:lnTo>
                    <a:pt x="87" y="140"/>
                  </a:lnTo>
                  <a:lnTo>
                    <a:pt x="88" y="136"/>
                  </a:lnTo>
                  <a:lnTo>
                    <a:pt x="86" y="134"/>
                  </a:lnTo>
                  <a:lnTo>
                    <a:pt x="86" y="133"/>
                  </a:lnTo>
                  <a:lnTo>
                    <a:pt x="87" y="131"/>
                  </a:lnTo>
                  <a:lnTo>
                    <a:pt x="88" y="128"/>
                  </a:lnTo>
                  <a:lnTo>
                    <a:pt x="87" y="125"/>
                  </a:lnTo>
                  <a:lnTo>
                    <a:pt x="89" y="122"/>
                  </a:lnTo>
                  <a:lnTo>
                    <a:pt x="90" y="118"/>
                  </a:lnTo>
                  <a:lnTo>
                    <a:pt x="89" y="111"/>
                  </a:lnTo>
                  <a:lnTo>
                    <a:pt x="91" y="108"/>
                  </a:lnTo>
                  <a:lnTo>
                    <a:pt x="91" y="98"/>
                  </a:lnTo>
                  <a:lnTo>
                    <a:pt x="93" y="92"/>
                  </a:lnTo>
                  <a:lnTo>
                    <a:pt x="94" y="87"/>
                  </a:lnTo>
                  <a:lnTo>
                    <a:pt x="94" y="80"/>
                  </a:lnTo>
                  <a:lnTo>
                    <a:pt x="96" y="76"/>
                  </a:lnTo>
                  <a:lnTo>
                    <a:pt x="97" y="72"/>
                  </a:lnTo>
                  <a:lnTo>
                    <a:pt x="97" y="63"/>
                  </a:lnTo>
                  <a:lnTo>
                    <a:pt x="97" y="60"/>
                  </a:lnTo>
                  <a:lnTo>
                    <a:pt x="97" y="56"/>
                  </a:lnTo>
                  <a:lnTo>
                    <a:pt x="96" y="54"/>
                  </a:lnTo>
                  <a:lnTo>
                    <a:pt x="97" y="49"/>
                  </a:lnTo>
                  <a:lnTo>
                    <a:pt x="96" y="45"/>
                  </a:lnTo>
                  <a:lnTo>
                    <a:pt x="95" y="43"/>
                  </a:lnTo>
                  <a:lnTo>
                    <a:pt x="94" y="35"/>
                  </a:lnTo>
                  <a:lnTo>
                    <a:pt x="93" y="31"/>
                  </a:lnTo>
                  <a:lnTo>
                    <a:pt x="93" y="25"/>
                  </a:lnTo>
                  <a:lnTo>
                    <a:pt x="94" y="21"/>
                  </a:lnTo>
                  <a:lnTo>
                    <a:pt x="91" y="19"/>
                  </a:lnTo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765287" y="3521066"/>
              <a:ext cx="555625" cy="642937"/>
            </a:xfrm>
            <a:custGeom>
              <a:avLst/>
              <a:gdLst>
                <a:gd name="T0" fmla="*/ 2147483647 w 335"/>
                <a:gd name="T1" fmla="*/ 2147483647 h 381"/>
                <a:gd name="T2" fmla="*/ 2147483647 w 335"/>
                <a:gd name="T3" fmla="*/ 2147483647 h 381"/>
                <a:gd name="T4" fmla="*/ 2147483647 w 335"/>
                <a:gd name="T5" fmla="*/ 2147483647 h 381"/>
                <a:gd name="T6" fmla="*/ 2147483647 w 335"/>
                <a:gd name="T7" fmla="*/ 2147483647 h 381"/>
                <a:gd name="T8" fmla="*/ 2147483647 w 335"/>
                <a:gd name="T9" fmla="*/ 2147483647 h 381"/>
                <a:gd name="T10" fmla="*/ 2147483647 w 335"/>
                <a:gd name="T11" fmla="*/ 2147483647 h 381"/>
                <a:gd name="T12" fmla="*/ 2147483647 w 335"/>
                <a:gd name="T13" fmla="*/ 2147483647 h 381"/>
                <a:gd name="T14" fmla="*/ 2147483647 w 335"/>
                <a:gd name="T15" fmla="*/ 2147483647 h 381"/>
                <a:gd name="T16" fmla="*/ 2147483647 w 335"/>
                <a:gd name="T17" fmla="*/ 2147483647 h 381"/>
                <a:gd name="T18" fmla="*/ 2147483647 w 335"/>
                <a:gd name="T19" fmla="*/ 2147483647 h 381"/>
                <a:gd name="T20" fmla="*/ 2147483647 w 335"/>
                <a:gd name="T21" fmla="*/ 2147483647 h 381"/>
                <a:gd name="T22" fmla="*/ 2147483647 w 335"/>
                <a:gd name="T23" fmla="*/ 2147483647 h 381"/>
                <a:gd name="T24" fmla="*/ 2147483647 w 335"/>
                <a:gd name="T25" fmla="*/ 2147483647 h 381"/>
                <a:gd name="T26" fmla="*/ 2147483647 w 335"/>
                <a:gd name="T27" fmla="*/ 2147483647 h 381"/>
                <a:gd name="T28" fmla="*/ 2147483647 w 335"/>
                <a:gd name="T29" fmla="*/ 2147483647 h 381"/>
                <a:gd name="T30" fmla="*/ 2147483647 w 335"/>
                <a:gd name="T31" fmla="*/ 2147483647 h 381"/>
                <a:gd name="T32" fmla="*/ 2147483647 w 335"/>
                <a:gd name="T33" fmla="*/ 2147483647 h 381"/>
                <a:gd name="T34" fmla="*/ 2147483647 w 335"/>
                <a:gd name="T35" fmla="*/ 2147483647 h 381"/>
                <a:gd name="T36" fmla="*/ 2147483647 w 335"/>
                <a:gd name="T37" fmla="*/ 2147483647 h 381"/>
                <a:gd name="T38" fmla="*/ 2147483647 w 335"/>
                <a:gd name="T39" fmla="*/ 2147483647 h 381"/>
                <a:gd name="T40" fmla="*/ 2147483647 w 335"/>
                <a:gd name="T41" fmla="*/ 2147483647 h 381"/>
                <a:gd name="T42" fmla="*/ 2147483647 w 335"/>
                <a:gd name="T43" fmla="*/ 2147483647 h 381"/>
                <a:gd name="T44" fmla="*/ 2147483647 w 335"/>
                <a:gd name="T45" fmla="*/ 2147483647 h 381"/>
                <a:gd name="T46" fmla="*/ 2147483647 w 335"/>
                <a:gd name="T47" fmla="*/ 2147483647 h 381"/>
                <a:gd name="T48" fmla="*/ 2147483647 w 335"/>
                <a:gd name="T49" fmla="*/ 2147483647 h 381"/>
                <a:gd name="T50" fmla="*/ 2147483647 w 335"/>
                <a:gd name="T51" fmla="*/ 2147483647 h 381"/>
                <a:gd name="T52" fmla="*/ 2147483647 w 335"/>
                <a:gd name="T53" fmla="*/ 2147483647 h 381"/>
                <a:gd name="T54" fmla="*/ 2147483647 w 335"/>
                <a:gd name="T55" fmla="*/ 2147483647 h 381"/>
                <a:gd name="T56" fmla="*/ 2147483647 w 335"/>
                <a:gd name="T57" fmla="*/ 2147483647 h 381"/>
                <a:gd name="T58" fmla="*/ 2147483647 w 335"/>
                <a:gd name="T59" fmla="*/ 2147483647 h 381"/>
                <a:gd name="T60" fmla="*/ 2147483647 w 335"/>
                <a:gd name="T61" fmla="*/ 2147483647 h 381"/>
                <a:gd name="T62" fmla="*/ 2147483647 w 335"/>
                <a:gd name="T63" fmla="*/ 2147483647 h 381"/>
                <a:gd name="T64" fmla="*/ 2147483647 w 335"/>
                <a:gd name="T65" fmla="*/ 2147483647 h 381"/>
                <a:gd name="T66" fmla="*/ 2147483647 w 335"/>
                <a:gd name="T67" fmla="*/ 2147483647 h 381"/>
                <a:gd name="T68" fmla="*/ 2147483647 w 335"/>
                <a:gd name="T69" fmla="*/ 2147483647 h 381"/>
                <a:gd name="T70" fmla="*/ 2147483647 w 335"/>
                <a:gd name="T71" fmla="*/ 2147483647 h 381"/>
                <a:gd name="T72" fmla="*/ 2147483647 w 335"/>
                <a:gd name="T73" fmla="*/ 2147483647 h 381"/>
                <a:gd name="T74" fmla="*/ 2147483647 w 335"/>
                <a:gd name="T75" fmla="*/ 2147483647 h 381"/>
                <a:gd name="T76" fmla="*/ 2147483647 w 335"/>
                <a:gd name="T77" fmla="*/ 2147483647 h 381"/>
                <a:gd name="T78" fmla="*/ 2147483647 w 335"/>
                <a:gd name="T79" fmla="*/ 2147483647 h 381"/>
                <a:gd name="T80" fmla="*/ 2147483647 w 335"/>
                <a:gd name="T81" fmla="*/ 2147483647 h 381"/>
                <a:gd name="T82" fmla="*/ 2147483647 w 335"/>
                <a:gd name="T83" fmla="*/ 2147483647 h 381"/>
                <a:gd name="T84" fmla="*/ 2147483647 w 335"/>
                <a:gd name="T85" fmla="*/ 2147483647 h 381"/>
                <a:gd name="T86" fmla="*/ 2147483647 w 335"/>
                <a:gd name="T87" fmla="*/ 2147483647 h 381"/>
                <a:gd name="T88" fmla="*/ 2147483647 w 335"/>
                <a:gd name="T89" fmla="*/ 2147483647 h 381"/>
                <a:gd name="T90" fmla="*/ 2147483647 w 335"/>
                <a:gd name="T91" fmla="*/ 2147483647 h 3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5"/>
                <a:gd name="T139" fmla="*/ 0 h 381"/>
                <a:gd name="T140" fmla="*/ 335 w 335"/>
                <a:gd name="T141" fmla="*/ 381 h 38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5" h="381">
                  <a:moveTo>
                    <a:pt x="116" y="50"/>
                  </a:moveTo>
                  <a:lnTo>
                    <a:pt x="119" y="35"/>
                  </a:lnTo>
                  <a:lnTo>
                    <a:pt x="121" y="30"/>
                  </a:lnTo>
                  <a:lnTo>
                    <a:pt x="134" y="26"/>
                  </a:lnTo>
                  <a:lnTo>
                    <a:pt x="146" y="20"/>
                  </a:lnTo>
                  <a:lnTo>
                    <a:pt x="151" y="7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69" y="9"/>
                  </a:lnTo>
                  <a:lnTo>
                    <a:pt x="174" y="13"/>
                  </a:lnTo>
                  <a:lnTo>
                    <a:pt x="184" y="13"/>
                  </a:lnTo>
                  <a:lnTo>
                    <a:pt x="184" y="22"/>
                  </a:lnTo>
                  <a:lnTo>
                    <a:pt x="174" y="22"/>
                  </a:lnTo>
                  <a:lnTo>
                    <a:pt x="179" y="35"/>
                  </a:lnTo>
                  <a:lnTo>
                    <a:pt x="186" y="32"/>
                  </a:lnTo>
                  <a:lnTo>
                    <a:pt x="179" y="47"/>
                  </a:lnTo>
                  <a:lnTo>
                    <a:pt x="176" y="65"/>
                  </a:lnTo>
                  <a:lnTo>
                    <a:pt x="174" y="75"/>
                  </a:lnTo>
                  <a:lnTo>
                    <a:pt x="176" y="86"/>
                  </a:lnTo>
                  <a:lnTo>
                    <a:pt x="184" y="92"/>
                  </a:lnTo>
                  <a:lnTo>
                    <a:pt x="192" y="97"/>
                  </a:lnTo>
                  <a:lnTo>
                    <a:pt x="184" y="103"/>
                  </a:lnTo>
                  <a:lnTo>
                    <a:pt x="186" y="114"/>
                  </a:lnTo>
                  <a:lnTo>
                    <a:pt x="176" y="137"/>
                  </a:lnTo>
                  <a:lnTo>
                    <a:pt x="184" y="144"/>
                  </a:lnTo>
                  <a:lnTo>
                    <a:pt x="184" y="148"/>
                  </a:lnTo>
                  <a:lnTo>
                    <a:pt x="171" y="148"/>
                  </a:lnTo>
                  <a:lnTo>
                    <a:pt x="176" y="157"/>
                  </a:lnTo>
                  <a:lnTo>
                    <a:pt x="174" y="167"/>
                  </a:lnTo>
                  <a:lnTo>
                    <a:pt x="179" y="174"/>
                  </a:lnTo>
                  <a:lnTo>
                    <a:pt x="194" y="172"/>
                  </a:lnTo>
                  <a:lnTo>
                    <a:pt x="204" y="172"/>
                  </a:lnTo>
                  <a:lnTo>
                    <a:pt x="207" y="184"/>
                  </a:lnTo>
                  <a:lnTo>
                    <a:pt x="199" y="187"/>
                  </a:lnTo>
                  <a:lnTo>
                    <a:pt x="194" y="195"/>
                  </a:lnTo>
                  <a:lnTo>
                    <a:pt x="189" y="197"/>
                  </a:lnTo>
                  <a:lnTo>
                    <a:pt x="194" y="204"/>
                  </a:lnTo>
                  <a:lnTo>
                    <a:pt x="194" y="219"/>
                  </a:lnTo>
                  <a:lnTo>
                    <a:pt x="186" y="219"/>
                  </a:lnTo>
                  <a:lnTo>
                    <a:pt x="186" y="234"/>
                  </a:lnTo>
                  <a:lnTo>
                    <a:pt x="194" y="234"/>
                  </a:lnTo>
                  <a:lnTo>
                    <a:pt x="197" y="238"/>
                  </a:lnTo>
                  <a:lnTo>
                    <a:pt x="197" y="244"/>
                  </a:lnTo>
                  <a:lnTo>
                    <a:pt x="207" y="246"/>
                  </a:lnTo>
                  <a:lnTo>
                    <a:pt x="217" y="244"/>
                  </a:lnTo>
                  <a:lnTo>
                    <a:pt x="232" y="253"/>
                  </a:lnTo>
                  <a:lnTo>
                    <a:pt x="232" y="261"/>
                  </a:lnTo>
                  <a:lnTo>
                    <a:pt x="244" y="266"/>
                  </a:lnTo>
                  <a:lnTo>
                    <a:pt x="254" y="264"/>
                  </a:lnTo>
                  <a:lnTo>
                    <a:pt x="264" y="253"/>
                  </a:lnTo>
                  <a:lnTo>
                    <a:pt x="267" y="244"/>
                  </a:lnTo>
                  <a:lnTo>
                    <a:pt x="277" y="246"/>
                  </a:lnTo>
                  <a:lnTo>
                    <a:pt x="285" y="244"/>
                  </a:lnTo>
                  <a:lnTo>
                    <a:pt x="290" y="238"/>
                  </a:lnTo>
                  <a:lnTo>
                    <a:pt x="292" y="244"/>
                  </a:lnTo>
                  <a:lnTo>
                    <a:pt x="292" y="253"/>
                  </a:lnTo>
                  <a:lnTo>
                    <a:pt x="297" y="251"/>
                  </a:lnTo>
                  <a:lnTo>
                    <a:pt x="307" y="251"/>
                  </a:lnTo>
                  <a:lnTo>
                    <a:pt x="320" y="259"/>
                  </a:lnTo>
                  <a:lnTo>
                    <a:pt x="327" y="266"/>
                  </a:lnTo>
                  <a:lnTo>
                    <a:pt x="327" y="274"/>
                  </a:lnTo>
                  <a:lnTo>
                    <a:pt x="315" y="276"/>
                  </a:lnTo>
                  <a:lnTo>
                    <a:pt x="307" y="283"/>
                  </a:lnTo>
                  <a:lnTo>
                    <a:pt x="312" y="291"/>
                  </a:lnTo>
                  <a:lnTo>
                    <a:pt x="310" y="298"/>
                  </a:lnTo>
                  <a:lnTo>
                    <a:pt x="315" y="306"/>
                  </a:lnTo>
                  <a:lnTo>
                    <a:pt x="317" y="313"/>
                  </a:lnTo>
                  <a:lnTo>
                    <a:pt x="315" y="319"/>
                  </a:lnTo>
                  <a:lnTo>
                    <a:pt x="320" y="326"/>
                  </a:lnTo>
                  <a:lnTo>
                    <a:pt x="320" y="334"/>
                  </a:lnTo>
                  <a:lnTo>
                    <a:pt x="327" y="347"/>
                  </a:lnTo>
                  <a:lnTo>
                    <a:pt x="335" y="356"/>
                  </a:lnTo>
                  <a:lnTo>
                    <a:pt x="335" y="362"/>
                  </a:lnTo>
                  <a:lnTo>
                    <a:pt x="327" y="368"/>
                  </a:lnTo>
                  <a:lnTo>
                    <a:pt x="320" y="377"/>
                  </a:lnTo>
                  <a:lnTo>
                    <a:pt x="310" y="381"/>
                  </a:lnTo>
                  <a:lnTo>
                    <a:pt x="295" y="379"/>
                  </a:lnTo>
                  <a:lnTo>
                    <a:pt x="280" y="373"/>
                  </a:lnTo>
                  <a:lnTo>
                    <a:pt x="272" y="364"/>
                  </a:lnTo>
                  <a:lnTo>
                    <a:pt x="269" y="349"/>
                  </a:lnTo>
                  <a:lnTo>
                    <a:pt x="262" y="351"/>
                  </a:lnTo>
                  <a:lnTo>
                    <a:pt x="252" y="360"/>
                  </a:lnTo>
                  <a:lnTo>
                    <a:pt x="237" y="360"/>
                  </a:lnTo>
                  <a:lnTo>
                    <a:pt x="239" y="349"/>
                  </a:lnTo>
                  <a:lnTo>
                    <a:pt x="224" y="338"/>
                  </a:lnTo>
                  <a:lnTo>
                    <a:pt x="222" y="326"/>
                  </a:lnTo>
                  <a:lnTo>
                    <a:pt x="217" y="319"/>
                  </a:lnTo>
                  <a:lnTo>
                    <a:pt x="222" y="313"/>
                  </a:lnTo>
                  <a:lnTo>
                    <a:pt x="224" y="304"/>
                  </a:lnTo>
                  <a:lnTo>
                    <a:pt x="217" y="296"/>
                  </a:lnTo>
                  <a:lnTo>
                    <a:pt x="202" y="285"/>
                  </a:lnTo>
                  <a:lnTo>
                    <a:pt x="194" y="291"/>
                  </a:lnTo>
                  <a:lnTo>
                    <a:pt x="184" y="291"/>
                  </a:lnTo>
                  <a:lnTo>
                    <a:pt x="174" y="285"/>
                  </a:lnTo>
                  <a:lnTo>
                    <a:pt x="179" y="272"/>
                  </a:lnTo>
                  <a:lnTo>
                    <a:pt x="166" y="266"/>
                  </a:lnTo>
                  <a:lnTo>
                    <a:pt x="156" y="266"/>
                  </a:lnTo>
                  <a:lnTo>
                    <a:pt x="154" y="259"/>
                  </a:lnTo>
                  <a:lnTo>
                    <a:pt x="144" y="261"/>
                  </a:lnTo>
                  <a:lnTo>
                    <a:pt x="136" y="257"/>
                  </a:lnTo>
                  <a:lnTo>
                    <a:pt x="129" y="261"/>
                  </a:lnTo>
                  <a:lnTo>
                    <a:pt x="116" y="266"/>
                  </a:lnTo>
                  <a:lnTo>
                    <a:pt x="103" y="259"/>
                  </a:lnTo>
                  <a:lnTo>
                    <a:pt x="101" y="249"/>
                  </a:lnTo>
                  <a:lnTo>
                    <a:pt x="98" y="244"/>
                  </a:lnTo>
                  <a:lnTo>
                    <a:pt x="98" y="216"/>
                  </a:lnTo>
                  <a:lnTo>
                    <a:pt x="93" y="212"/>
                  </a:lnTo>
                  <a:lnTo>
                    <a:pt x="83" y="225"/>
                  </a:lnTo>
                  <a:lnTo>
                    <a:pt x="76" y="231"/>
                  </a:lnTo>
                  <a:lnTo>
                    <a:pt x="66" y="236"/>
                  </a:lnTo>
                  <a:lnTo>
                    <a:pt x="63" y="229"/>
                  </a:lnTo>
                  <a:lnTo>
                    <a:pt x="73" y="223"/>
                  </a:lnTo>
                  <a:lnTo>
                    <a:pt x="73" y="212"/>
                  </a:lnTo>
                  <a:lnTo>
                    <a:pt x="73" y="193"/>
                  </a:lnTo>
                  <a:lnTo>
                    <a:pt x="66" y="184"/>
                  </a:lnTo>
                  <a:lnTo>
                    <a:pt x="68" y="172"/>
                  </a:lnTo>
                  <a:lnTo>
                    <a:pt x="68" y="159"/>
                  </a:lnTo>
                  <a:lnTo>
                    <a:pt x="61" y="154"/>
                  </a:lnTo>
                  <a:lnTo>
                    <a:pt x="48" y="146"/>
                  </a:lnTo>
                  <a:lnTo>
                    <a:pt x="43" y="144"/>
                  </a:lnTo>
                  <a:lnTo>
                    <a:pt x="43" y="120"/>
                  </a:lnTo>
                  <a:lnTo>
                    <a:pt x="28" y="114"/>
                  </a:lnTo>
                  <a:lnTo>
                    <a:pt x="18" y="118"/>
                  </a:lnTo>
                  <a:lnTo>
                    <a:pt x="10" y="114"/>
                  </a:lnTo>
                  <a:lnTo>
                    <a:pt x="0" y="109"/>
                  </a:lnTo>
                  <a:lnTo>
                    <a:pt x="10" y="101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8" y="84"/>
                  </a:lnTo>
                  <a:lnTo>
                    <a:pt x="26" y="84"/>
                  </a:lnTo>
                  <a:lnTo>
                    <a:pt x="41" y="82"/>
                  </a:lnTo>
                  <a:lnTo>
                    <a:pt x="53" y="73"/>
                  </a:lnTo>
                  <a:lnTo>
                    <a:pt x="53" y="67"/>
                  </a:lnTo>
                  <a:lnTo>
                    <a:pt x="61" y="65"/>
                  </a:lnTo>
                  <a:lnTo>
                    <a:pt x="66" y="69"/>
                  </a:lnTo>
                  <a:lnTo>
                    <a:pt x="78" y="58"/>
                  </a:lnTo>
                  <a:lnTo>
                    <a:pt x="91" y="58"/>
                  </a:lnTo>
                  <a:lnTo>
                    <a:pt x="109" y="58"/>
                  </a:lnTo>
                  <a:lnTo>
                    <a:pt x="116" y="50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3398824" y="4367203"/>
              <a:ext cx="585788" cy="419100"/>
            </a:xfrm>
            <a:custGeom>
              <a:avLst/>
              <a:gdLst>
                <a:gd name="T0" fmla="*/ 2147483647 w 357"/>
                <a:gd name="T1" fmla="*/ 2147483647 h 248"/>
                <a:gd name="T2" fmla="*/ 2147483647 w 357"/>
                <a:gd name="T3" fmla="*/ 2147483647 h 248"/>
                <a:gd name="T4" fmla="*/ 2147483647 w 357"/>
                <a:gd name="T5" fmla="*/ 2147483647 h 248"/>
                <a:gd name="T6" fmla="*/ 2147483647 w 357"/>
                <a:gd name="T7" fmla="*/ 2147483647 h 248"/>
                <a:gd name="T8" fmla="*/ 2147483647 w 357"/>
                <a:gd name="T9" fmla="*/ 2147483647 h 248"/>
                <a:gd name="T10" fmla="*/ 2147483647 w 357"/>
                <a:gd name="T11" fmla="*/ 2147483647 h 248"/>
                <a:gd name="T12" fmla="*/ 2147483647 w 357"/>
                <a:gd name="T13" fmla="*/ 2147483647 h 248"/>
                <a:gd name="T14" fmla="*/ 2147483647 w 357"/>
                <a:gd name="T15" fmla="*/ 2147483647 h 248"/>
                <a:gd name="T16" fmla="*/ 2147483647 w 357"/>
                <a:gd name="T17" fmla="*/ 2147483647 h 248"/>
                <a:gd name="T18" fmla="*/ 2147483647 w 357"/>
                <a:gd name="T19" fmla="*/ 2147483647 h 248"/>
                <a:gd name="T20" fmla="*/ 2147483647 w 357"/>
                <a:gd name="T21" fmla="*/ 2147483647 h 248"/>
                <a:gd name="T22" fmla="*/ 2147483647 w 357"/>
                <a:gd name="T23" fmla="*/ 2147483647 h 248"/>
                <a:gd name="T24" fmla="*/ 2147483647 w 357"/>
                <a:gd name="T25" fmla="*/ 2147483647 h 248"/>
                <a:gd name="T26" fmla="*/ 2147483647 w 357"/>
                <a:gd name="T27" fmla="*/ 2147483647 h 248"/>
                <a:gd name="T28" fmla="*/ 2147483647 w 357"/>
                <a:gd name="T29" fmla="*/ 2147483647 h 248"/>
                <a:gd name="T30" fmla="*/ 2147483647 w 357"/>
                <a:gd name="T31" fmla="*/ 2147483647 h 248"/>
                <a:gd name="T32" fmla="*/ 2147483647 w 357"/>
                <a:gd name="T33" fmla="*/ 2147483647 h 248"/>
                <a:gd name="T34" fmla="*/ 2147483647 w 357"/>
                <a:gd name="T35" fmla="*/ 2147483647 h 248"/>
                <a:gd name="T36" fmla="*/ 2147483647 w 357"/>
                <a:gd name="T37" fmla="*/ 2147483647 h 248"/>
                <a:gd name="T38" fmla="*/ 2147483647 w 357"/>
                <a:gd name="T39" fmla="*/ 2147483647 h 248"/>
                <a:gd name="T40" fmla="*/ 2147483647 w 357"/>
                <a:gd name="T41" fmla="*/ 2147483647 h 248"/>
                <a:gd name="T42" fmla="*/ 2147483647 w 357"/>
                <a:gd name="T43" fmla="*/ 2147483647 h 248"/>
                <a:gd name="T44" fmla="*/ 2147483647 w 357"/>
                <a:gd name="T45" fmla="*/ 2147483647 h 248"/>
                <a:gd name="T46" fmla="*/ 2147483647 w 357"/>
                <a:gd name="T47" fmla="*/ 2147483647 h 248"/>
                <a:gd name="T48" fmla="*/ 2147483647 w 357"/>
                <a:gd name="T49" fmla="*/ 2147483647 h 248"/>
                <a:gd name="T50" fmla="*/ 2147483647 w 357"/>
                <a:gd name="T51" fmla="*/ 2147483647 h 248"/>
                <a:gd name="T52" fmla="*/ 2147483647 w 357"/>
                <a:gd name="T53" fmla="*/ 2147483647 h 248"/>
                <a:gd name="T54" fmla="*/ 2147483647 w 357"/>
                <a:gd name="T55" fmla="*/ 2147483647 h 248"/>
                <a:gd name="T56" fmla="*/ 2147483647 w 357"/>
                <a:gd name="T57" fmla="*/ 0 h 248"/>
                <a:gd name="T58" fmla="*/ 2147483647 w 357"/>
                <a:gd name="T59" fmla="*/ 2147483647 h 248"/>
                <a:gd name="T60" fmla="*/ 2147483647 w 357"/>
                <a:gd name="T61" fmla="*/ 2147483647 h 248"/>
                <a:gd name="T62" fmla="*/ 2147483647 w 357"/>
                <a:gd name="T63" fmla="*/ 2147483647 h 248"/>
                <a:gd name="T64" fmla="*/ 2147483647 w 357"/>
                <a:gd name="T65" fmla="*/ 2147483647 h 248"/>
                <a:gd name="T66" fmla="*/ 2147483647 w 357"/>
                <a:gd name="T67" fmla="*/ 2147483647 h 248"/>
                <a:gd name="T68" fmla="*/ 2147483647 w 357"/>
                <a:gd name="T69" fmla="*/ 2147483647 h 248"/>
                <a:gd name="T70" fmla="*/ 0 w 357"/>
                <a:gd name="T71" fmla="*/ 2147483647 h 248"/>
                <a:gd name="T72" fmla="*/ 2147483647 w 357"/>
                <a:gd name="T73" fmla="*/ 2147483647 h 248"/>
                <a:gd name="T74" fmla="*/ 2147483647 w 357"/>
                <a:gd name="T75" fmla="*/ 2147483647 h 248"/>
                <a:gd name="T76" fmla="*/ 2147483647 w 357"/>
                <a:gd name="T77" fmla="*/ 2147483647 h 248"/>
                <a:gd name="T78" fmla="*/ 2147483647 w 357"/>
                <a:gd name="T79" fmla="*/ 2147483647 h 248"/>
                <a:gd name="T80" fmla="*/ 2147483647 w 357"/>
                <a:gd name="T81" fmla="*/ 2147483647 h 248"/>
                <a:gd name="T82" fmla="*/ 2147483647 w 357"/>
                <a:gd name="T83" fmla="*/ 2147483647 h 248"/>
                <a:gd name="T84" fmla="*/ 2147483647 w 357"/>
                <a:gd name="T85" fmla="*/ 2147483647 h 248"/>
                <a:gd name="T86" fmla="*/ 2147483647 w 357"/>
                <a:gd name="T87" fmla="*/ 2147483647 h 248"/>
                <a:gd name="T88" fmla="*/ 2147483647 w 357"/>
                <a:gd name="T89" fmla="*/ 2147483647 h 248"/>
                <a:gd name="T90" fmla="*/ 2147483647 w 357"/>
                <a:gd name="T91" fmla="*/ 2147483647 h 248"/>
                <a:gd name="T92" fmla="*/ 2147483647 w 357"/>
                <a:gd name="T93" fmla="*/ 2147483647 h 248"/>
                <a:gd name="T94" fmla="*/ 2147483647 w 357"/>
                <a:gd name="T95" fmla="*/ 2147483647 h 248"/>
                <a:gd name="T96" fmla="*/ 2147483647 w 357"/>
                <a:gd name="T97" fmla="*/ 2147483647 h 248"/>
                <a:gd name="T98" fmla="*/ 2147483647 w 357"/>
                <a:gd name="T99" fmla="*/ 2147483647 h 248"/>
                <a:gd name="T100" fmla="*/ 2147483647 w 357"/>
                <a:gd name="T101" fmla="*/ 2147483647 h 248"/>
                <a:gd name="T102" fmla="*/ 2147483647 w 357"/>
                <a:gd name="T103" fmla="*/ 2147483647 h 248"/>
                <a:gd name="T104" fmla="*/ 2147483647 w 357"/>
                <a:gd name="T105" fmla="*/ 2147483647 h 248"/>
                <a:gd name="T106" fmla="*/ 2147483647 w 357"/>
                <a:gd name="T107" fmla="*/ 2147483647 h 248"/>
                <a:gd name="T108" fmla="*/ 2147483647 w 357"/>
                <a:gd name="T109" fmla="*/ 2147483647 h 248"/>
                <a:gd name="T110" fmla="*/ 2147483647 w 357"/>
                <a:gd name="T111" fmla="*/ 2147483647 h 248"/>
                <a:gd name="T112" fmla="*/ 2147483647 w 357"/>
                <a:gd name="T113" fmla="*/ 2147483647 h 248"/>
                <a:gd name="T114" fmla="*/ 2147483647 w 357"/>
                <a:gd name="T115" fmla="*/ 2147483647 h 248"/>
                <a:gd name="T116" fmla="*/ 2147483647 w 357"/>
                <a:gd name="T117" fmla="*/ 2147483647 h 248"/>
                <a:gd name="T118" fmla="*/ 2147483647 w 357"/>
                <a:gd name="T119" fmla="*/ 2147483647 h 248"/>
                <a:gd name="T120" fmla="*/ 2147483647 w 357"/>
                <a:gd name="T121" fmla="*/ 2147483647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7"/>
                <a:gd name="T184" fmla="*/ 0 h 248"/>
                <a:gd name="T185" fmla="*/ 357 w 357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7" h="248">
                  <a:moveTo>
                    <a:pt x="264" y="203"/>
                  </a:moveTo>
                  <a:lnTo>
                    <a:pt x="274" y="203"/>
                  </a:lnTo>
                  <a:lnTo>
                    <a:pt x="284" y="201"/>
                  </a:lnTo>
                  <a:lnTo>
                    <a:pt x="292" y="190"/>
                  </a:lnTo>
                  <a:lnTo>
                    <a:pt x="292" y="182"/>
                  </a:lnTo>
                  <a:lnTo>
                    <a:pt x="297" y="179"/>
                  </a:lnTo>
                  <a:lnTo>
                    <a:pt x="310" y="179"/>
                  </a:lnTo>
                  <a:lnTo>
                    <a:pt x="315" y="177"/>
                  </a:lnTo>
                  <a:lnTo>
                    <a:pt x="322" y="175"/>
                  </a:lnTo>
                  <a:lnTo>
                    <a:pt x="330" y="175"/>
                  </a:lnTo>
                  <a:lnTo>
                    <a:pt x="332" y="167"/>
                  </a:lnTo>
                  <a:lnTo>
                    <a:pt x="332" y="158"/>
                  </a:lnTo>
                  <a:lnTo>
                    <a:pt x="340" y="158"/>
                  </a:lnTo>
                  <a:lnTo>
                    <a:pt x="352" y="160"/>
                  </a:lnTo>
                  <a:lnTo>
                    <a:pt x="350" y="154"/>
                  </a:lnTo>
                  <a:lnTo>
                    <a:pt x="345" y="145"/>
                  </a:lnTo>
                  <a:lnTo>
                    <a:pt x="345" y="137"/>
                  </a:lnTo>
                  <a:lnTo>
                    <a:pt x="347" y="128"/>
                  </a:lnTo>
                  <a:lnTo>
                    <a:pt x="345" y="122"/>
                  </a:lnTo>
                  <a:lnTo>
                    <a:pt x="340" y="117"/>
                  </a:lnTo>
                  <a:lnTo>
                    <a:pt x="342" y="111"/>
                  </a:lnTo>
                  <a:lnTo>
                    <a:pt x="347" y="111"/>
                  </a:lnTo>
                  <a:lnTo>
                    <a:pt x="352" y="107"/>
                  </a:lnTo>
                  <a:lnTo>
                    <a:pt x="357" y="98"/>
                  </a:lnTo>
                  <a:lnTo>
                    <a:pt x="352" y="94"/>
                  </a:lnTo>
                  <a:lnTo>
                    <a:pt x="342" y="94"/>
                  </a:lnTo>
                  <a:lnTo>
                    <a:pt x="337" y="83"/>
                  </a:lnTo>
                  <a:lnTo>
                    <a:pt x="330" y="72"/>
                  </a:lnTo>
                  <a:lnTo>
                    <a:pt x="330" y="64"/>
                  </a:lnTo>
                  <a:lnTo>
                    <a:pt x="322" y="60"/>
                  </a:lnTo>
                  <a:lnTo>
                    <a:pt x="317" y="53"/>
                  </a:lnTo>
                  <a:lnTo>
                    <a:pt x="312" y="47"/>
                  </a:lnTo>
                  <a:lnTo>
                    <a:pt x="302" y="45"/>
                  </a:lnTo>
                  <a:lnTo>
                    <a:pt x="300" y="32"/>
                  </a:lnTo>
                  <a:lnTo>
                    <a:pt x="295" y="28"/>
                  </a:lnTo>
                  <a:lnTo>
                    <a:pt x="282" y="30"/>
                  </a:lnTo>
                  <a:lnTo>
                    <a:pt x="274" y="32"/>
                  </a:lnTo>
                  <a:lnTo>
                    <a:pt x="272" y="40"/>
                  </a:lnTo>
                  <a:lnTo>
                    <a:pt x="264" y="40"/>
                  </a:lnTo>
                  <a:lnTo>
                    <a:pt x="257" y="36"/>
                  </a:lnTo>
                  <a:lnTo>
                    <a:pt x="244" y="36"/>
                  </a:lnTo>
                  <a:lnTo>
                    <a:pt x="234" y="36"/>
                  </a:lnTo>
                  <a:lnTo>
                    <a:pt x="232" y="43"/>
                  </a:lnTo>
                  <a:lnTo>
                    <a:pt x="224" y="40"/>
                  </a:lnTo>
                  <a:lnTo>
                    <a:pt x="222" y="36"/>
                  </a:lnTo>
                  <a:lnTo>
                    <a:pt x="214" y="36"/>
                  </a:lnTo>
                  <a:lnTo>
                    <a:pt x="209" y="40"/>
                  </a:lnTo>
                  <a:lnTo>
                    <a:pt x="199" y="40"/>
                  </a:lnTo>
                  <a:lnTo>
                    <a:pt x="199" y="47"/>
                  </a:lnTo>
                  <a:lnTo>
                    <a:pt x="194" y="49"/>
                  </a:lnTo>
                  <a:lnTo>
                    <a:pt x="186" y="49"/>
                  </a:lnTo>
                  <a:lnTo>
                    <a:pt x="189" y="55"/>
                  </a:lnTo>
                  <a:lnTo>
                    <a:pt x="181" y="55"/>
                  </a:lnTo>
                  <a:lnTo>
                    <a:pt x="171" y="47"/>
                  </a:lnTo>
                  <a:lnTo>
                    <a:pt x="159" y="43"/>
                  </a:lnTo>
                  <a:lnTo>
                    <a:pt x="166" y="30"/>
                  </a:lnTo>
                  <a:lnTo>
                    <a:pt x="146" y="15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6" y="6"/>
                  </a:lnTo>
                  <a:lnTo>
                    <a:pt x="91" y="10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68" y="19"/>
                  </a:lnTo>
                  <a:lnTo>
                    <a:pt x="61" y="13"/>
                  </a:lnTo>
                  <a:lnTo>
                    <a:pt x="41" y="13"/>
                  </a:lnTo>
                  <a:lnTo>
                    <a:pt x="23" y="10"/>
                  </a:lnTo>
                  <a:lnTo>
                    <a:pt x="13" y="4"/>
                  </a:lnTo>
                  <a:lnTo>
                    <a:pt x="10" y="8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3" y="28"/>
                  </a:lnTo>
                  <a:lnTo>
                    <a:pt x="10" y="45"/>
                  </a:lnTo>
                  <a:lnTo>
                    <a:pt x="13" y="62"/>
                  </a:lnTo>
                  <a:lnTo>
                    <a:pt x="18" y="87"/>
                  </a:lnTo>
                  <a:lnTo>
                    <a:pt x="25" y="122"/>
                  </a:lnTo>
                  <a:lnTo>
                    <a:pt x="30" y="158"/>
                  </a:lnTo>
                  <a:lnTo>
                    <a:pt x="36" y="179"/>
                  </a:lnTo>
                  <a:lnTo>
                    <a:pt x="36" y="190"/>
                  </a:lnTo>
                  <a:lnTo>
                    <a:pt x="38" y="201"/>
                  </a:lnTo>
                  <a:lnTo>
                    <a:pt x="43" y="199"/>
                  </a:lnTo>
                  <a:lnTo>
                    <a:pt x="46" y="194"/>
                  </a:lnTo>
                  <a:lnTo>
                    <a:pt x="53" y="192"/>
                  </a:lnTo>
                  <a:lnTo>
                    <a:pt x="61" y="190"/>
                  </a:lnTo>
                  <a:lnTo>
                    <a:pt x="61" y="184"/>
                  </a:lnTo>
                  <a:lnTo>
                    <a:pt x="66" y="179"/>
                  </a:lnTo>
                  <a:lnTo>
                    <a:pt x="71" y="175"/>
                  </a:lnTo>
                  <a:lnTo>
                    <a:pt x="78" y="175"/>
                  </a:lnTo>
                  <a:lnTo>
                    <a:pt x="83" y="177"/>
                  </a:lnTo>
                  <a:lnTo>
                    <a:pt x="86" y="182"/>
                  </a:lnTo>
                  <a:lnTo>
                    <a:pt x="83" y="192"/>
                  </a:lnTo>
                  <a:lnTo>
                    <a:pt x="83" y="201"/>
                  </a:lnTo>
                  <a:lnTo>
                    <a:pt x="88" y="201"/>
                  </a:lnTo>
                  <a:lnTo>
                    <a:pt x="93" y="203"/>
                  </a:lnTo>
                  <a:lnTo>
                    <a:pt x="96" y="207"/>
                  </a:lnTo>
                  <a:lnTo>
                    <a:pt x="96" y="214"/>
                  </a:lnTo>
                  <a:lnTo>
                    <a:pt x="101" y="218"/>
                  </a:lnTo>
                  <a:lnTo>
                    <a:pt x="108" y="218"/>
                  </a:lnTo>
                  <a:lnTo>
                    <a:pt x="119" y="220"/>
                  </a:lnTo>
                  <a:lnTo>
                    <a:pt x="129" y="224"/>
                  </a:lnTo>
                  <a:lnTo>
                    <a:pt x="139" y="229"/>
                  </a:lnTo>
                  <a:lnTo>
                    <a:pt x="146" y="229"/>
                  </a:lnTo>
                  <a:lnTo>
                    <a:pt x="149" y="222"/>
                  </a:lnTo>
                  <a:lnTo>
                    <a:pt x="159" y="220"/>
                  </a:lnTo>
                  <a:lnTo>
                    <a:pt x="171" y="220"/>
                  </a:lnTo>
                  <a:lnTo>
                    <a:pt x="184" y="222"/>
                  </a:lnTo>
                  <a:lnTo>
                    <a:pt x="191" y="224"/>
                  </a:lnTo>
                  <a:lnTo>
                    <a:pt x="194" y="235"/>
                  </a:lnTo>
                  <a:lnTo>
                    <a:pt x="199" y="246"/>
                  </a:lnTo>
                  <a:lnTo>
                    <a:pt x="202" y="248"/>
                  </a:lnTo>
                  <a:lnTo>
                    <a:pt x="204" y="248"/>
                  </a:lnTo>
                  <a:lnTo>
                    <a:pt x="209" y="246"/>
                  </a:lnTo>
                  <a:lnTo>
                    <a:pt x="214" y="246"/>
                  </a:lnTo>
                  <a:lnTo>
                    <a:pt x="217" y="242"/>
                  </a:lnTo>
                  <a:lnTo>
                    <a:pt x="214" y="233"/>
                  </a:lnTo>
                  <a:lnTo>
                    <a:pt x="207" y="227"/>
                  </a:lnTo>
                  <a:lnTo>
                    <a:pt x="204" y="218"/>
                  </a:lnTo>
                  <a:lnTo>
                    <a:pt x="207" y="214"/>
                  </a:lnTo>
                  <a:lnTo>
                    <a:pt x="219" y="214"/>
                  </a:lnTo>
                  <a:lnTo>
                    <a:pt x="237" y="209"/>
                  </a:lnTo>
                  <a:lnTo>
                    <a:pt x="252" y="205"/>
                  </a:lnTo>
                  <a:lnTo>
                    <a:pt x="264" y="203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3298812" y="3968741"/>
              <a:ext cx="598487" cy="490537"/>
            </a:xfrm>
            <a:custGeom>
              <a:avLst/>
              <a:gdLst>
                <a:gd name="T0" fmla="*/ 2147483647 w 365"/>
                <a:gd name="T1" fmla="*/ 2147483647 h 289"/>
                <a:gd name="T2" fmla="*/ 2147483647 w 365"/>
                <a:gd name="T3" fmla="*/ 2147483647 h 289"/>
                <a:gd name="T4" fmla="*/ 2147483647 w 365"/>
                <a:gd name="T5" fmla="*/ 2147483647 h 289"/>
                <a:gd name="T6" fmla="*/ 2147483647 w 365"/>
                <a:gd name="T7" fmla="*/ 2147483647 h 289"/>
                <a:gd name="T8" fmla="*/ 2147483647 w 365"/>
                <a:gd name="T9" fmla="*/ 2147483647 h 289"/>
                <a:gd name="T10" fmla="*/ 2147483647 w 365"/>
                <a:gd name="T11" fmla="*/ 2147483647 h 289"/>
                <a:gd name="T12" fmla="*/ 2147483647 w 365"/>
                <a:gd name="T13" fmla="*/ 2147483647 h 289"/>
                <a:gd name="T14" fmla="*/ 2147483647 w 365"/>
                <a:gd name="T15" fmla="*/ 2147483647 h 289"/>
                <a:gd name="T16" fmla="*/ 2147483647 w 365"/>
                <a:gd name="T17" fmla="*/ 2147483647 h 289"/>
                <a:gd name="T18" fmla="*/ 2147483647 w 365"/>
                <a:gd name="T19" fmla="*/ 2147483647 h 289"/>
                <a:gd name="T20" fmla="*/ 2147483647 w 365"/>
                <a:gd name="T21" fmla="*/ 2147483647 h 289"/>
                <a:gd name="T22" fmla="*/ 2147483647 w 365"/>
                <a:gd name="T23" fmla="*/ 2147483647 h 289"/>
                <a:gd name="T24" fmla="*/ 2147483647 w 365"/>
                <a:gd name="T25" fmla="*/ 2147483647 h 289"/>
                <a:gd name="T26" fmla="*/ 2147483647 w 365"/>
                <a:gd name="T27" fmla="*/ 2147483647 h 289"/>
                <a:gd name="T28" fmla="*/ 2147483647 w 365"/>
                <a:gd name="T29" fmla="*/ 2147483647 h 289"/>
                <a:gd name="T30" fmla="*/ 2147483647 w 365"/>
                <a:gd name="T31" fmla="*/ 2147483647 h 289"/>
                <a:gd name="T32" fmla="*/ 2147483647 w 365"/>
                <a:gd name="T33" fmla="*/ 2147483647 h 289"/>
                <a:gd name="T34" fmla="*/ 2147483647 w 365"/>
                <a:gd name="T35" fmla="*/ 2147483647 h 289"/>
                <a:gd name="T36" fmla="*/ 2147483647 w 365"/>
                <a:gd name="T37" fmla="*/ 2147483647 h 289"/>
                <a:gd name="T38" fmla="*/ 2147483647 w 365"/>
                <a:gd name="T39" fmla="*/ 2147483647 h 289"/>
                <a:gd name="T40" fmla="*/ 2147483647 w 365"/>
                <a:gd name="T41" fmla="*/ 2147483647 h 289"/>
                <a:gd name="T42" fmla="*/ 2147483647 w 365"/>
                <a:gd name="T43" fmla="*/ 2147483647 h 289"/>
                <a:gd name="T44" fmla="*/ 2147483647 w 365"/>
                <a:gd name="T45" fmla="*/ 2147483647 h 289"/>
                <a:gd name="T46" fmla="*/ 2147483647 w 365"/>
                <a:gd name="T47" fmla="*/ 2147483647 h 289"/>
                <a:gd name="T48" fmla="*/ 2147483647 w 365"/>
                <a:gd name="T49" fmla="*/ 2147483647 h 289"/>
                <a:gd name="T50" fmla="*/ 2147483647 w 365"/>
                <a:gd name="T51" fmla="*/ 2147483647 h 289"/>
                <a:gd name="T52" fmla="*/ 2147483647 w 365"/>
                <a:gd name="T53" fmla="*/ 2147483647 h 289"/>
                <a:gd name="T54" fmla="*/ 2147483647 w 365"/>
                <a:gd name="T55" fmla="*/ 2147483647 h 289"/>
                <a:gd name="T56" fmla="*/ 2147483647 w 365"/>
                <a:gd name="T57" fmla="*/ 2147483647 h 289"/>
                <a:gd name="T58" fmla="*/ 2147483647 w 365"/>
                <a:gd name="T59" fmla="*/ 2147483647 h 289"/>
                <a:gd name="T60" fmla="*/ 2147483647 w 365"/>
                <a:gd name="T61" fmla="*/ 2147483647 h 289"/>
                <a:gd name="T62" fmla="*/ 2147483647 w 365"/>
                <a:gd name="T63" fmla="*/ 2147483647 h 289"/>
                <a:gd name="T64" fmla="*/ 2147483647 w 365"/>
                <a:gd name="T65" fmla="*/ 2147483647 h 289"/>
                <a:gd name="T66" fmla="*/ 2147483647 w 365"/>
                <a:gd name="T67" fmla="*/ 2147483647 h 289"/>
                <a:gd name="T68" fmla="*/ 2147483647 w 365"/>
                <a:gd name="T69" fmla="*/ 2147483647 h 289"/>
                <a:gd name="T70" fmla="*/ 2147483647 w 365"/>
                <a:gd name="T71" fmla="*/ 2147483647 h 289"/>
                <a:gd name="T72" fmla="*/ 2147483647 w 365"/>
                <a:gd name="T73" fmla="*/ 2147483647 h 289"/>
                <a:gd name="T74" fmla="*/ 2147483647 w 365"/>
                <a:gd name="T75" fmla="*/ 2147483647 h 289"/>
                <a:gd name="T76" fmla="*/ 2147483647 w 365"/>
                <a:gd name="T77" fmla="*/ 2147483647 h 289"/>
                <a:gd name="T78" fmla="*/ 2147483647 w 365"/>
                <a:gd name="T79" fmla="*/ 2147483647 h 289"/>
                <a:gd name="T80" fmla="*/ 2147483647 w 365"/>
                <a:gd name="T81" fmla="*/ 2147483647 h 289"/>
                <a:gd name="T82" fmla="*/ 0 w 365"/>
                <a:gd name="T83" fmla="*/ 2147483647 h 289"/>
                <a:gd name="T84" fmla="*/ 2147483647 w 365"/>
                <a:gd name="T85" fmla="*/ 2147483647 h 289"/>
                <a:gd name="T86" fmla="*/ 2147483647 w 365"/>
                <a:gd name="T87" fmla="*/ 2147483647 h 289"/>
                <a:gd name="T88" fmla="*/ 2147483647 w 365"/>
                <a:gd name="T89" fmla="*/ 2147483647 h 289"/>
                <a:gd name="T90" fmla="*/ 2147483647 w 365"/>
                <a:gd name="T91" fmla="*/ 2147483647 h 289"/>
                <a:gd name="T92" fmla="*/ 2147483647 w 365"/>
                <a:gd name="T93" fmla="*/ 2147483647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5"/>
                <a:gd name="T142" fmla="*/ 0 h 289"/>
                <a:gd name="T143" fmla="*/ 365 w 365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5" h="289">
                  <a:moveTo>
                    <a:pt x="60" y="249"/>
                  </a:moveTo>
                  <a:lnTo>
                    <a:pt x="70" y="249"/>
                  </a:lnTo>
                  <a:lnTo>
                    <a:pt x="70" y="247"/>
                  </a:lnTo>
                  <a:lnTo>
                    <a:pt x="70" y="242"/>
                  </a:lnTo>
                  <a:lnTo>
                    <a:pt x="73" y="238"/>
                  </a:lnTo>
                  <a:lnTo>
                    <a:pt x="83" y="244"/>
                  </a:lnTo>
                  <a:lnTo>
                    <a:pt x="101" y="247"/>
                  </a:lnTo>
                  <a:lnTo>
                    <a:pt x="121" y="247"/>
                  </a:lnTo>
                  <a:lnTo>
                    <a:pt x="128" y="253"/>
                  </a:lnTo>
                  <a:lnTo>
                    <a:pt x="136" y="249"/>
                  </a:lnTo>
                  <a:lnTo>
                    <a:pt x="136" y="244"/>
                  </a:lnTo>
                  <a:lnTo>
                    <a:pt x="151" y="244"/>
                  </a:lnTo>
                  <a:lnTo>
                    <a:pt x="176" y="240"/>
                  </a:lnTo>
                  <a:lnTo>
                    <a:pt x="184" y="234"/>
                  </a:lnTo>
                  <a:lnTo>
                    <a:pt x="196" y="234"/>
                  </a:lnTo>
                  <a:lnTo>
                    <a:pt x="206" y="249"/>
                  </a:lnTo>
                  <a:lnTo>
                    <a:pt x="226" y="264"/>
                  </a:lnTo>
                  <a:lnTo>
                    <a:pt x="219" y="277"/>
                  </a:lnTo>
                  <a:lnTo>
                    <a:pt x="231" y="281"/>
                  </a:lnTo>
                  <a:lnTo>
                    <a:pt x="241" y="289"/>
                  </a:lnTo>
                  <a:lnTo>
                    <a:pt x="249" y="289"/>
                  </a:lnTo>
                  <a:lnTo>
                    <a:pt x="246" y="283"/>
                  </a:lnTo>
                  <a:lnTo>
                    <a:pt x="254" y="283"/>
                  </a:lnTo>
                  <a:lnTo>
                    <a:pt x="259" y="281"/>
                  </a:lnTo>
                  <a:lnTo>
                    <a:pt x="259" y="274"/>
                  </a:lnTo>
                  <a:lnTo>
                    <a:pt x="269" y="274"/>
                  </a:lnTo>
                  <a:lnTo>
                    <a:pt x="274" y="270"/>
                  </a:lnTo>
                  <a:lnTo>
                    <a:pt x="282" y="270"/>
                  </a:lnTo>
                  <a:lnTo>
                    <a:pt x="284" y="274"/>
                  </a:lnTo>
                  <a:lnTo>
                    <a:pt x="292" y="277"/>
                  </a:lnTo>
                  <a:lnTo>
                    <a:pt x="294" y="270"/>
                  </a:lnTo>
                  <a:lnTo>
                    <a:pt x="304" y="270"/>
                  </a:lnTo>
                  <a:lnTo>
                    <a:pt x="317" y="270"/>
                  </a:lnTo>
                  <a:lnTo>
                    <a:pt x="324" y="274"/>
                  </a:lnTo>
                  <a:lnTo>
                    <a:pt x="332" y="274"/>
                  </a:lnTo>
                  <a:lnTo>
                    <a:pt x="334" y="266"/>
                  </a:lnTo>
                  <a:lnTo>
                    <a:pt x="342" y="264"/>
                  </a:lnTo>
                  <a:lnTo>
                    <a:pt x="355" y="262"/>
                  </a:lnTo>
                  <a:lnTo>
                    <a:pt x="350" y="253"/>
                  </a:lnTo>
                  <a:lnTo>
                    <a:pt x="355" y="249"/>
                  </a:lnTo>
                  <a:lnTo>
                    <a:pt x="355" y="244"/>
                  </a:lnTo>
                  <a:lnTo>
                    <a:pt x="360" y="242"/>
                  </a:lnTo>
                  <a:lnTo>
                    <a:pt x="360" y="236"/>
                  </a:lnTo>
                  <a:lnTo>
                    <a:pt x="355" y="232"/>
                  </a:lnTo>
                  <a:lnTo>
                    <a:pt x="355" y="225"/>
                  </a:lnTo>
                  <a:lnTo>
                    <a:pt x="360" y="219"/>
                  </a:lnTo>
                  <a:lnTo>
                    <a:pt x="360" y="212"/>
                  </a:lnTo>
                  <a:lnTo>
                    <a:pt x="365" y="202"/>
                  </a:lnTo>
                  <a:lnTo>
                    <a:pt x="357" y="199"/>
                  </a:lnTo>
                  <a:lnTo>
                    <a:pt x="355" y="195"/>
                  </a:lnTo>
                  <a:lnTo>
                    <a:pt x="362" y="193"/>
                  </a:lnTo>
                  <a:lnTo>
                    <a:pt x="365" y="189"/>
                  </a:lnTo>
                  <a:lnTo>
                    <a:pt x="362" y="182"/>
                  </a:lnTo>
                  <a:lnTo>
                    <a:pt x="357" y="178"/>
                  </a:lnTo>
                  <a:lnTo>
                    <a:pt x="357" y="170"/>
                  </a:lnTo>
                  <a:lnTo>
                    <a:pt x="355" y="163"/>
                  </a:lnTo>
                  <a:lnTo>
                    <a:pt x="347" y="161"/>
                  </a:lnTo>
                  <a:lnTo>
                    <a:pt x="334" y="161"/>
                  </a:lnTo>
                  <a:lnTo>
                    <a:pt x="324" y="167"/>
                  </a:lnTo>
                  <a:lnTo>
                    <a:pt x="324" y="174"/>
                  </a:lnTo>
                  <a:lnTo>
                    <a:pt x="322" y="174"/>
                  </a:lnTo>
                  <a:lnTo>
                    <a:pt x="312" y="170"/>
                  </a:lnTo>
                  <a:lnTo>
                    <a:pt x="312" y="165"/>
                  </a:lnTo>
                  <a:lnTo>
                    <a:pt x="317" y="161"/>
                  </a:lnTo>
                  <a:lnTo>
                    <a:pt x="314" y="148"/>
                  </a:lnTo>
                  <a:lnTo>
                    <a:pt x="312" y="137"/>
                  </a:lnTo>
                  <a:lnTo>
                    <a:pt x="317" y="133"/>
                  </a:lnTo>
                  <a:lnTo>
                    <a:pt x="319" y="127"/>
                  </a:lnTo>
                  <a:lnTo>
                    <a:pt x="317" y="125"/>
                  </a:lnTo>
                  <a:lnTo>
                    <a:pt x="309" y="120"/>
                  </a:lnTo>
                  <a:lnTo>
                    <a:pt x="304" y="125"/>
                  </a:lnTo>
                  <a:lnTo>
                    <a:pt x="302" y="129"/>
                  </a:lnTo>
                  <a:lnTo>
                    <a:pt x="292" y="127"/>
                  </a:lnTo>
                  <a:lnTo>
                    <a:pt x="284" y="125"/>
                  </a:lnTo>
                  <a:lnTo>
                    <a:pt x="272" y="125"/>
                  </a:lnTo>
                  <a:lnTo>
                    <a:pt x="264" y="122"/>
                  </a:lnTo>
                  <a:lnTo>
                    <a:pt x="259" y="120"/>
                  </a:lnTo>
                  <a:lnTo>
                    <a:pt x="254" y="101"/>
                  </a:lnTo>
                  <a:lnTo>
                    <a:pt x="251" y="95"/>
                  </a:lnTo>
                  <a:lnTo>
                    <a:pt x="244" y="95"/>
                  </a:lnTo>
                  <a:lnTo>
                    <a:pt x="234" y="95"/>
                  </a:lnTo>
                  <a:lnTo>
                    <a:pt x="221" y="95"/>
                  </a:lnTo>
                  <a:lnTo>
                    <a:pt x="214" y="90"/>
                  </a:lnTo>
                  <a:lnTo>
                    <a:pt x="209" y="80"/>
                  </a:lnTo>
                  <a:lnTo>
                    <a:pt x="201" y="63"/>
                  </a:lnTo>
                  <a:lnTo>
                    <a:pt x="181" y="50"/>
                  </a:lnTo>
                  <a:lnTo>
                    <a:pt x="173" y="43"/>
                  </a:lnTo>
                  <a:lnTo>
                    <a:pt x="168" y="37"/>
                  </a:lnTo>
                  <a:lnTo>
                    <a:pt x="158" y="35"/>
                  </a:lnTo>
                  <a:lnTo>
                    <a:pt x="141" y="30"/>
                  </a:lnTo>
                  <a:lnTo>
                    <a:pt x="128" y="24"/>
                  </a:lnTo>
                  <a:lnTo>
                    <a:pt x="118" y="18"/>
                  </a:lnTo>
                  <a:lnTo>
                    <a:pt x="108" y="13"/>
                  </a:lnTo>
                  <a:lnTo>
                    <a:pt x="96" y="9"/>
                  </a:lnTo>
                  <a:lnTo>
                    <a:pt x="85" y="0"/>
                  </a:lnTo>
                  <a:lnTo>
                    <a:pt x="85" y="22"/>
                  </a:lnTo>
                  <a:lnTo>
                    <a:pt x="85" y="33"/>
                  </a:lnTo>
                  <a:lnTo>
                    <a:pt x="83" y="41"/>
                  </a:lnTo>
                  <a:lnTo>
                    <a:pt x="70" y="43"/>
                  </a:lnTo>
                  <a:lnTo>
                    <a:pt x="65" y="45"/>
                  </a:lnTo>
                  <a:lnTo>
                    <a:pt x="63" y="52"/>
                  </a:lnTo>
                  <a:lnTo>
                    <a:pt x="70" y="63"/>
                  </a:lnTo>
                  <a:lnTo>
                    <a:pt x="73" y="69"/>
                  </a:lnTo>
                  <a:lnTo>
                    <a:pt x="68" y="71"/>
                  </a:lnTo>
                  <a:lnTo>
                    <a:pt x="60" y="69"/>
                  </a:lnTo>
                  <a:lnTo>
                    <a:pt x="53" y="67"/>
                  </a:lnTo>
                  <a:lnTo>
                    <a:pt x="48" y="69"/>
                  </a:lnTo>
                  <a:lnTo>
                    <a:pt x="35" y="71"/>
                  </a:lnTo>
                  <a:lnTo>
                    <a:pt x="28" y="75"/>
                  </a:lnTo>
                  <a:lnTo>
                    <a:pt x="28" y="84"/>
                  </a:lnTo>
                  <a:lnTo>
                    <a:pt x="23" y="84"/>
                  </a:lnTo>
                  <a:lnTo>
                    <a:pt x="18" y="86"/>
                  </a:lnTo>
                  <a:lnTo>
                    <a:pt x="18" y="95"/>
                  </a:lnTo>
                  <a:lnTo>
                    <a:pt x="10" y="99"/>
                  </a:lnTo>
                  <a:lnTo>
                    <a:pt x="7" y="107"/>
                  </a:lnTo>
                  <a:lnTo>
                    <a:pt x="7" y="116"/>
                  </a:lnTo>
                  <a:lnTo>
                    <a:pt x="10" y="129"/>
                  </a:lnTo>
                  <a:lnTo>
                    <a:pt x="15" y="137"/>
                  </a:lnTo>
                  <a:lnTo>
                    <a:pt x="20" y="146"/>
                  </a:lnTo>
                  <a:lnTo>
                    <a:pt x="20" y="150"/>
                  </a:lnTo>
                  <a:lnTo>
                    <a:pt x="18" y="152"/>
                  </a:lnTo>
                  <a:lnTo>
                    <a:pt x="13" y="152"/>
                  </a:lnTo>
                  <a:lnTo>
                    <a:pt x="7" y="159"/>
                  </a:lnTo>
                  <a:lnTo>
                    <a:pt x="5" y="170"/>
                  </a:lnTo>
                  <a:lnTo>
                    <a:pt x="2" y="176"/>
                  </a:lnTo>
                  <a:lnTo>
                    <a:pt x="0" y="182"/>
                  </a:lnTo>
                  <a:lnTo>
                    <a:pt x="5" y="182"/>
                  </a:lnTo>
                  <a:lnTo>
                    <a:pt x="15" y="182"/>
                  </a:lnTo>
                  <a:lnTo>
                    <a:pt x="25" y="180"/>
                  </a:lnTo>
                  <a:lnTo>
                    <a:pt x="30" y="178"/>
                  </a:lnTo>
                  <a:lnTo>
                    <a:pt x="38" y="182"/>
                  </a:lnTo>
                  <a:lnTo>
                    <a:pt x="48" y="180"/>
                  </a:lnTo>
                  <a:lnTo>
                    <a:pt x="55" y="180"/>
                  </a:lnTo>
                  <a:lnTo>
                    <a:pt x="55" y="184"/>
                  </a:lnTo>
                  <a:lnTo>
                    <a:pt x="50" y="189"/>
                  </a:lnTo>
                  <a:lnTo>
                    <a:pt x="43" y="193"/>
                  </a:lnTo>
                  <a:lnTo>
                    <a:pt x="33" y="191"/>
                  </a:lnTo>
                  <a:lnTo>
                    <a:pt x="30" y="195"/>
                  </a:lnTo>
                  <a:lnTo>
                    <a:pt x="33" y="202"/>
                  </a:lnTo>
                  <a:lnTo>
                    <a:pt x="40" y="217"/>
                  </a:lnTo>
                  <a:lnTo>
                    <a:pt x="50" y="232"/>
                  </a:lnTo>
                  <a:lnTo>
                    <a:pt x="55" y="240"/>
                  </a:lnTo>
                  <a:lnTo>
                    <a:pt x="60" y="249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193787" y="2654291"/>
              <a:ext cx="239712" cy="174625"/>
            </a:xfrm>
            <a:custGeom>
              <a:avLst/>
              <a:gdLst>
                <a:gd name="T0" fmla="*/ 2147483647 w 148"/>
                <a:gd name="T1" fmla="*/ 2147483647 h 102"/>
                <a:gd name="T2" fmla="*/ 2147483647 w 148"/>
                <a:gd name="T3" fmla="*/ 2147483647 h 102"/>
                <a:gd name="T4" fmla="*/ 2147483647 w 148"/>
                <a:gd name="T5" fmla="*/ 2147483647 h 102"/>
                <a:gd name="T6" fmla="*/ 2147483647 w 148"/>
                <a:gd name="T7" fmla="*/ 2147483647 h 102"/>
                <a:gd name="T8" fmla="*/ 2147483647 w 148"/>
                <a:gd name="T9" fmla="*/ 2147483647 h 102"/>
                <a:gd name="T10" fmla="*/ 2147483647 w 148"/>
                <a:gd name="T11" fmla="*/ 2147483647 h 102"/>
                <a:gd name="T12" fmla="*/ 2147483647 w 148"/>
                <a:gd name="T13" fmla="*/ 2147483647 h 102"/>
                <a:gd name="T14" fmla="*/ 2147483647 w 148"/>
                <a:gd name="T15" fmla="*/ 2147483647 h 102"/>
                <a:gd name="T16" fmla="*/ 2147483647 w 148"/>
                <a:gd name="T17" fmla="*/ 2147483647 h 102"/>
                <a:gd name="T18" fmla="*/ 2147483647 w 148"/>
                <a:gd name="T19" fmla="*/ 2147483647 h 102"/>
                <a:gd name="T20" fmla="*/ 2147483647 w 148"/>
                <a:gd name="T21" fmla="*/ 2147483647 h 102"/>
                <a:gd name="T22" fmla="*/ 2147483647 w 148"/>
                <a:gd name="T23" fmla="*/ 2147483647 h 102"/>
                <a:gd name="T24" fmla="*/ 2147483647 w 148"/>
                <a:gd name="T25" fmla="*/ 2147483647 h 102"/>
                <a:gd name="T26" fmla="*/ 2147483647 w 148"/>
                <a:gd name="T27" fmla="*/ 2147483647 h 102"/>
                <a:gd name="T28" fmla="*/ 2147483647 w 148"/>
                <a:gd name="T29" fmla="*/ 2147483647 h 102"/>
                <a:gd name="T30" fmla="*/ 2147483647 w 148"/>
                <a:gd name="T31" fmla="*/ 2147483647 h 102"/>
                <a:gd name="T32" fmla="*/ 2147483647 w 148"/>
                <a:gd name="T33" fmla="*/ 2147483647 h 102"/>
                <a:gd name="T34" fmla="*/ 0 w 148"/>
                <a:gd name="T35" fmla="*/ 2147483647 h 102"/>
                <a:gd name="T36" fmla="*/ 2147483647 w 148"/>
                <a:gd name="T37" fmla="*/ 2147483647 h 102"/>
                <a:gd name="T38" fmla="*/ 2147483647 w 148"/>
                <a:gd name="T39" fmla="*/ 2147483647 h 102"/>
                <a:gd name="T40" fmla="*/ 2147483647 w 148"/>
                <a:gd name="T41" fmla="*/ 2147483647 h 102"/>
                <a:gd name="T42" fmla="*/ 2147483647 w 148"/>
                <a:gd name="T43" fmla="*/ 2147483647 h 102"/>
                <a:gd name="T44" fmla="*/ 2147483647 w 148"/>
                <a:gd name="T45" fmla="*/ 2147483647 h 102"/>
                <a:gd name="T46" fmla="*/ 2147483647 w 148"/>
                <a:gd name="T47" fmla="*/ 2147483647 h 102"/>
                <a:gd name="T48" fmla="*/ 2147483647 w 148"/>
                <a:gd name="T49" fmla="*/ 2147483647 h 102"/>
                <a:gd name="T50" fmla="*/ 2147483647 w 148"/>
                <a:gd name="T51" fmla="*/ 2147483647 h 102"/>
                <a:gd name="T52" fmla="*/ 2147483647 w 148"/>
                <a:gd name="T53" fmla="*/ 2147483647 h 102"/>
                <a:gd name="T54" fmla="*/ 2147483647 w 148"/>
                <a:gd name="T55" fmla="*/ 2147483647 h 102"/>
                <a:gd name="T56" fmla="*/ 2147483647 w 148"/>
                <a:gd name="T57" fmla="*/ 2147483647 h 102"/>
                <a:gd name="T58" fmla="*/ 2147483647 w 148"/>
                <a:gd name="T59" fmla="*/ 0 h 102"/>
                <a:gd name="T60" fmla="*/ 2147483647 w 148"/>
                <a:gd name="T61" fmla="*/ 2147483647 h 102"/>
                <a:gd name="T62" fmla="*/ 2147483647 w 148"/>
                <a:gd name="T63" fmla="*/ 2147483647 h 102"/>
                <a:gd name="T64" fmla="*/ 2147483647 w 148"/>
                <a:gd name="T65" fmla="*/ 2147483647 h 102"/>
                <a:gd name="T66" fmla="*/ 2147483647 w 148"/>
                <a:gd name="T67" fmla="*/ 2147483647 h 102"/>
                <a:gd name="T68" fmla="*/ 2147483647 w 148"/>
                <a:gd name="T69" fmla="*/ 2147483647 h 102"/>
                <a:gd name="T70" fmla="*/ 2147483647 w 148"/>
                <a:gd name="T71" fmla="*/ 2147483647 h 102"/>
                <a:gd name="T72" fmla="*/ 2147483647 w 148"/>
                <a:gd name="T73" fmla="*/ 2147483647 h 102"/>
                <a:gd name="T74" fmla="*/ 2147483647 w 148"/>
                <a:gd name="T75" fmla="*/ 2147483647 h 102"/>
                <a:gd name="T76" fmla="*/ 2147483647 w 148"/>
                <a:gd name="T77" fmla="*/ 2147483647 h 102"/>
                <a:gd name="T78" fmla="*/ 2147483647 w 148"/>
                <a:gd name="T79" fmla="*/ 2147483647 h 102"/>
                <a:gd name="T80" fmla="*/ 2147483647 w 148"/>
                <a:gd name="T81" fmla="*/ 2147483647 h 102"/>
                <a:gd name="T82" fmla="*/ 2147483647 w 148"/>
                <a:gd name="T83" fmla="*/ 2147483647 h 102"/>
                <a:gd name="T84" fmla="*/ 2147483647 w 148"/>
                <a:gd name="T85" fmla="*/ 2147483647 h 102"/>
                <a:gd name="T86" fmla="*/ 2147483647 w 148"/>
                <a:gd name="T87" fmla="*/ 2147483647 h 102"/>
                <a:gd name="T88" fmla="*/ 2147483647 w 148"/>
                <a:gd name="T89" fmla="*/ 2147483647 h 102"/>
                <a:gd name="T90" fmla="*/ 2147483647 w 148"/>
                <a:gd name="T91" fmla="*/ 2147483647 h 102"/>
                <a:gd name="T92" fmla="*/ 2147483647 w 148"/>
                <a:gd name="T93" fmla="*/ 2147483647 h 102"/>
                <a:gd name="T94" fmla="*/ 2147483647 w 148"/>
                <a:gd name="T95" fmla="*/ 2147483647 h 102"/>
                <a:gd name="T96" fmla="*/ 2147483647 w 148"/>
                <a:gd name="T97" fmla="*/ 2147483647 h 1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8"/>
                <a:gd name="T148" fmla="*/ 0 h 102"/>
                <a:gd name="T149" fmla="*/ 148 w 148"/>
                <a:gd name="T150" fmla="*/ 102 h 1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8" h="102">
                  <a:moveTo>
                    <a:pt x="136" y="100"/>
                  </a:moveTo>
                  <a:lnTo>
                    <a:pt x="126" y="102"/>
                  </a:lnTo>
                  <a:lnTo>
                    <a:pt x="113" y="100"/>
                  </a:lnTo>
                  <a:lnTo>
                    <a:pt x="95" y="102"/>
                  </a:lnTo>
                  <a:lnTo>
                    <a:pt x="88" y="94"/>
                  </a:lnTo>
                  <a:lnTo>
                    <a:pt x="80" y="87"/>
                  </a:lnTo>
                  <a:lnTo>
                    <a:pt x="78" y="81"/>
                  </a:lnTo>
                  <a:lnTo>
                    <a:pt x="73" y="83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48" y="94"/>
                  </a:lnTo>
                  <a:lnTo>
                    <a:pt x="45" y="102"/>
                  </a:lnTo>
                  <a:lnTo>
                    <a:pt x="38" y="102"/>
                  </a:lnTo>
                  <a:lnTo>
                    <a:pt x="30" y="100"/>
                  </a:lnTo>
                  <a:lnTo>
                    <a:pt x="27" y="94"/>
                  </a:lnTo>
                  <a:lnTo>
                    <a:pt x="2" y="81"/>
                  </a:lnTo>
                  <a:lnTo>
                    <a:pt x="7" y="72"/>
                  </a:lnTo>
                  <a:lnTo>
                    <a:pt x="0" y="66"/>
                  </a:lnTo>
                  <a:lnTo>
                    <a:pt x="2" y="59"/>
                  </a:lnTo>
                  <a:lnTo>
                    <a:pt x="10" y="53"/>
                  </a:lnTo>
                  <a:lnTo>
                    <a:pt x="10" y="45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0" y="27"/>
                  </a:lnTo>
                  <a:lnTo>
                    <a:pt x="15" y="21"/>
                  </a:lnTo>
                  <a:lnTo>
                    <a:pt x="12" y="12"/>
                  </a:lnTo>
                  <a:lnTo>
                    <a:pt x="10" y="8"/>
                  </a:lnTo>
                  <a:lnTo>
                    <a:pt x="17" y="8"/>
                  </a:lnTo>
                  <a:lnTo>
                    <a:pt x="27" y="4"/>
                  </a:lnTo>
                  <a:lnTo>
                    <a:pt x="45" y="0"/>
                  </a:lnTo>
                  <a:lnTo>
                    <a:pt x="50" y="8"/>
                  </a:lnTo>
                  <a:lnTo>
                    <a:pt x="50" y="17"/>
                  </a:lnTo>
                  <a:lnTo>
                    <a:pt x="58" y="15"/>
                  </a:lnTo>
                  <a:lnTo>
                    <a:pt x="63" y="15"/>
                  </a:lnTo>
                  <a:lnTo>
                    <a:pt x="73" y="19"/>
                  </a:lnTo>
                  <a:lnTo>
                    <a:pt x="83" y="15"/>
                  </a:lnTo>
                  <a:lnTo>
                    <a:pt x="95" y="21"/>
                  </a:lnTo>
                  <a:lnTo>
                    <a:pt x="108" y="21"/>
                  </a:lnTo>
                  <a:lnTo>
                    <a:pt x="115" y="17"/>
                  </a:lnTo>
                  <a:lnTo>
                    <a:pt x="123" y="27"/>
                  </a:lnTo>
                  <a:lnTo>
                    <a:pt x="123" y="38"/>
                  </a:lnTo>
                  <a:lnTo>
                    <a:pt x="131" y="45"/>
                  </a:lnTo>
                  <a:lnTo>
                    <a:pt x="138" y="49"/>
                  </a:lnTo>
                  <a:lnTo>
                    <a:pt x="146" y="49"/>
                  </a:lnTo>
                  <a:lnTo>
                    <a:pt x="148" y="66"/>
                  </a:lnTo>
                  <a:lnTo>
                    <a:pt x="148" y="79"/>
                  </a:lnTo>
                  <a:lnTo>
                    <a:pt x="141" y="87"/>
                  </a:lnTo>
                  <a:lnTo>
                    <a:pt x="133" y="96"/>
                  </a:lnTo>
                  <a:lnTo>
                    <a:pt x="136" y="100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381112" y="2627303"/>
              <a:ext cx="239712" cy="301625"/>
            </a:xfrm>
            <a:custGeom>
              <a:avLst/>
              <a:gdLst>
                <a:gd name="T0" fmla="*/ 2147483647 w 146"/>
                <a:gd name="T1" fmla="*/ 2147483647 h 177"/>
                <a:gd name="T2" fmla="*/ 2147483647 w 146"/>
                <a:gd name="T3" fmla="*/ 2147483647 h 177"/>
                <a:gd name="T4" fmla="*/ 2147483647 w 146"/>
                <a:gd name="T5" fmla="*/ 2147483647 h 177"/>
                <a:gd name="T6" fmla="*/ 2147483647 w 146"/>
                <a:gd name="T7" fmla="*/ 2147483647 h 177"/>
                <a:gd name="T8" fmla="*/ 2147483647 w 146"/>
                <a:gd name="T9" fmla="*/ 2147483647 h 177"/>
                <a:gd name="T10" fmla="*/ 2147483647 w 146"/>
                <a:gd name="T11" fmla="*/ 2147483647 h 177"/>
                <a:gd name="T12" fmla="*/ 2147483647 w 146"/>
                <a:gd name="T13" fmla="*/ 2147483647 h 177"/>
                <a:gd name="T14" fmla="*/ 2147483647 w 146"/>
                <a:gd name="T15" fmla="*/ 2147483647 h 177"/>
                <a:gd name="T16" fmla="*/ 2147483647 w 146"/>
                <a:gd name="T17" fmla="*/ 2147483647 h 177"/>
                <a:gd name="T18" fmla="*/ 2147483647 w 146"/>
                <a:gd name="T19" fmla="*/ 2147483647 h 177"/>
                <a:gd name="T20" fmla="*/ 2147483647 w 146"/>
                <a:gd name="T21" fmla="*/ 2147483647 h 177"/>
                <a:gd name="T22" fmla="*/ 2147483647 w 146"/>
                <a:gd name="T23" fmla="*/ 2147483647 h 177"/>
                <a:gd name="T24" fmla="*/ 2147483647 w 146"/>
                <a:gd name="T25" fmla="*/ 2147483647 h 177"/>
                <a:gd name="T26" fmla="*/ 2147483647 w 146"/>
                <a:gd name="T27" fmla="*/ 2147483647 h 177"/>
                <a:gd name="T28" fmla="*/ 2147483647 w 146"/>
                <a:gd name="T29" fmla="*/ 2147483647 h 177"/>
                <a:gd name="T30" fmla="*/ 2147483647 w 146"/>
                <a:gd name="T31" fmla="*/ 2147483647 h 177"/>
                <a:gd name="T32" fmla="*/ 2147483647 w 146"/>
                <a:gd name="T33" fmla="*/ 2147483647 h 177"/>
                <a:gd name="T34" fmla="*/ 2147483647 w 146"/>
                <a:gd name="T35" fmla="*/ 2147483647 h 177"/>
                <a:gd name="T36" fmla="*/ 2147483647 w 146"/>
                <a:gd name="T37" fmla="*/ 2147483647 h 177"/>
                <a:gd name="T38" fmla="*/ 2147483647 w 146"/>
                <a:gd name="T39" fmla="*/ 2147483647 h 177"/>
                <a:gd name="T40" fmla="*/ 2147483647 w 146"/>
                <a:gd name="T41" fmla="*/ 2147483647 h 177"/>
                <a:gd name="T42" fmla="*/ 2147483647 w 146"/>
                <a:gd name="T43" fmla="*/ 2147483647 h 177"/>
                <a:gd name="T44" fmla="*/ 2147483647 w 146"/>
                <a:gd name="T45" fmla="*/ 2147483647 h 177"/>
                <a:gd name="T46" fmla="*/ 2147483647 w 146"/>
                <a:gd name="T47" fmla="*/ 2147483647 h 177"/>
                <a:gd name="T48" fmla="*/ 2147483647 w 146"/>
                <a:gd name="T49" fmla="*/ 0 h 177"/>
                <a:gd name="T50" fmla="*/ 2147483647 w 146"/>
                <a:gd name="T51" fmla="*/ 0 h 177"/>
                <a:gd name="T52" fmla="*/ 2147483647 w 146"/>
                <a:gd name="T53" fmla="*/ 2147483647 h 177"/>
                <a:gd name="T54" fmla="*/ 2147483647 w 146"/>
                <a:gd name="T55" fmla="*/ 2147483647 h 177"/>
                <a:gd name="T56" fmla="*/ 2147483647 w 146"/>
                <a:gd name="T57" fmla="*/ 2147483647 h 177"/>
                <a:gd name="T58" fmla="*/ 2147483647 w 146"/>
                <a:gd name="T59" fmla="*/ 2147483647 h 177"/>
                <a:gd name="T60" fmla="*/ 2147483647 w 146"/>
                <a:gd name="T61" fmla="*/ 2147483647 h 177"/>
                <a:gd name="T62" fmla="*/ 2147483647 w 146"/>
                <a:gd name="T63" fmla="*/ 2147483647 h 177"/>
                <a:gd name="T64" fmla="*/ 2147483647 w 146"/>
                <a:gd name="T65" fmla="*/ 2147483647 h 177"/>
                <a:gd name="T66" fmla="*/ 2147483647 w 146"/>
                <a:gd name="T67" fmla="*/ 2147483647 h 177"/>
                <a:gd name="T68" fmla="*/ 2147483647 w 146"/>
                <a:gd name="T69" fmla="*/ 2147483647 h 177"/>
                <a:gd name="T70" fmla="*/ 2147483647 w 146"/>
                <a:gd name="T71" fmla="*/ 2147483647 h 177"/>
                <a:gd name="T72" fmla="*/ 2147483647 w 146"/>
                <a:gd name="T73" fmla="*/ 2147483647 h 177"/>
                <a:gd name="T74" fmla="*/ 2147483647 w 146"/>
                <a:gd name="T75" fmla="*/ 2147483647 h 177"/>
                <a:gd name="T76" fmla="*/ 2147483647 w 146"/>
                <a:gd name="T77" fmla="*/ 2147483647 h 177"/>
                <a:gd name="T78" fmla="*/ 2147483647 w 146"/>
                <a:gd name="T79" fmla="*/ 2147483647 h 177"/>
                <a:gd name="T80" fmla="*/ 2147483647 w 146"/>
                <a:gd name="T81" fmla="*/ 2147483647 h 177"/>
                <a:gd name="T82" fmla="*/ 2147483647 w 146"/>
                <a:gd name="T83" fmla="*/ 2147483647 h 177"/>
                <a:gd name="T84" fmla="*/ 2147483647 w 146"/>
                <a:gd name="T85" fmla="*/ 2147483647 h 177"/>
                <a:gd name="T86" fmla="*/ 2147483647 w 146"/>
                <a:gd name="T87" fmla="*/ 2147483647 h 177"/>
                <a:gd name="T88" fmla="*/ 2147483647 w 146"/>
                <a:gd name="T89" fmla="*/ 2147483647 h 177"/>
                <a:gd name="T90" fmla="*/ 2147483647 w 146"/>
                <a:gd name="T91" fmla="*/ 2147483647 h 1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6"/>
                <a:gd name="T139" fmla="*/ 0 h 177"/>
                <a:gd name="T140" fmla="*/ 146 w 146"/>
                <a:gd name="T141" fmla="*/ 177 h 1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6" h="177">
                  <a:moveTo>
                    <a:pt x="21" y="128"/>
                  </a:moveTo>
                  <a:lnTo>
                    <a:pt x="28" y="126"/>
                  </a:lnTo>
                  <a:lnTo>
                    <a:pt x="33" y="126"/>
                  </a:lnTo>
                  <a:lnTo>
                    <a:pt x="31" y="134"/>
                  </a:lnTo>
                  <a:lnTo>
                    <a:pt x="33" y="143"/>
                  </a:lnTo>
                  <a:lnTo>
                    <a:pt x="31" y="147"/>
                  </a:lnTo>
                  <a:lnTo>
                    <a:pt x="23" y="154"/>
                  </a:lnTo>
                  <a:lnTo>
                    <a:pt x="23" y="162"/>
                  </a:lnTo>
                  <a:lnTo>
                    <a:pt x="23" y="169"/>
                  </a:lnTo>
                  <a:lnTo>
                    <a:pt x="31" y="167"/>
                  </a:lnTo>
                  <a:lnTo>
                    <a:pt x="33" y="171"/>
                  </a:lnTo>
                  <a:lnTo>
                    <a:pt x="41" y="167"/>
                  </a:lnTo>
                  <a:lnTo>
                    <a:pt x="41" y="160"/>
                  </a:lnTo>
                  <a:lnTo>
                    <a:pt x="48" y="158"/>
                  </a:lnTo>
                  <a:lnTo>
                    <a:pt x="56" y="164"/>
                  </a:lnTo>
                  <a:lnTo>
                    <a:pt x="58" y="167"/>
                  </a:lnTo>
                  <a:lnTo>
                    <a:pt x="68" y="167"/>
                  </a:lnTo>
                  <a:lnTo>
                    <a:pt x="86" y="173"/>
                  </a:lnTo>
                  <a:lnTo>
                    <a:pt x="96" y="171"/>
                  </a:lnTo>
                  <a:lnTo>
                    <a:pt x="104" y="173"/>
                  </a:lnTo>
                  <a:lnTo>
                    <a:pt x="116" y="177"/>
                  </a:lnTo>
                  <a:lnTo>
                    <a:pt x="116" y="169"/>
                  </a:lnTo>
                  <a:lnTo>
                    <a:pt x="126" y="169"/>
                  </a:lnTo>
                  <a:lnTo>
                    <a:pt x="129" y="164"/>
                  </a:lnTo>
                  <a:lnTo>
                    <a:pt x="126" y="156"/>
                  </a:lnTo>
                  <a:lnTo>
                    <a:pt x="129" y="149"/>
                  </a:lnTo>
                  <a:lnTo>
                    <a:pt x="131" y="143"/>
                  </a:lnTo>
                  <a:lnTo>
                    <a:pt x="124" y="132"/>
                  </a:lnTo>
                  <a:lnTo>
                    <a:pt x="124" y="122"/>
                  </a:lnTo>
                  <a:lnTo>
                    <a:pt x="121" y="113"/>
                  </a:lnTo>
                  <a:lnTo>
                    <a:pt x="114" y="107"/>
                  </a:lnTo>
                  <a:lnTo>
                    <a:pt x="119" y="94"/>
                  </a:lnTo>
                  <a:lnTo>
                    <a:pt x="136" y="79"/>
                  </a:lnTo>
                  <a:lnTo>
                    <a:pt x="146" y="66"/>
                  </a:lnTo>
                  <a:lnTo>
                    <a:pt x="144" y="57"/>
                  </a:lnTo>
                  <a:lnTo>
                    <a:pt x="146" y="51"/>
                  </a:lnTo>
                  <a:lnTo>
                    <a:pt x="146" y="45"/>
                  </a:lnTo>
                  <a:lnTo>
                    <a:pt x="139" y="45"/>
                  </a:lnTo>
                  <a:lnTo>
                    <a:pt x="134" y="38"/>
                  </a:lnTo>
                  <a:lnTo>
                    <a:pt x="126" y="38"/>
                  </a:lnTo>
                  <a:lnTo>
                    <a:pt x="121" y="40"/>
                  </a:lnTo>
                  <a:lnTo>
                    <a:pt x="114" y="40"/>
                  </a:lnTo>
                  <a:lnTo>
                    <a:pt x="111" y="42"/>
                  </a:lnTo>
                  <a:lnTo>
                    <a:pt x="106" y="42"/>
                  </a:lnTo>
                  <a:lnTo>
                    <a:pt x="106" y="32"/>
                  </a:lnTo>
                  <a:lnTo>
                    <a:pt x="94" y="27"/>
                  </a:lnTo>
                  <a:lnTo>
                    <a:pt x="71" y="19"/>
                  </a:lnTo>
                  <a:lnTo>
                    <a:pt x="73" y="8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3" y="2"/>
                  </a:lnTo>
                  <a:lnTo>
                    <a:pt x="41" y="0"/>
                  </a:lnTo>
                  <a:lnTo>
                    <a:pt x="36" y="6"/>
                  </a:lnTo>
                  <a:lnTo>
                    <a:pt x="33" y="10"/>
                  </a:lnTo>
                  <a:lnTo>
                    <a:pt x="28" y="17"/>
                  </a:lnTo>
                  <a:lnTo>
                    <a:pt x="11" y="27"/>
                  </a:lnTo>
                  <a:lnTo>
                    <a:pt x="0" y="32"/>
                  </a:lnTo>
                  <a:lnTo>
                    <a:pt x="8" y="42"/>
                  </a:lnTo>
                  <a:lnTo>
                    <a:pt x="8" y="53"/>
                  </a:lnTo>
                  <a:lnTo>
                    <a:pt x="16" y="60"/>
                  </a:lnTo>
                  <a:lnTo>
                    <a:pt x="23" y="64"/>
                  </a:lnTo>
                  <a:lnTo>
                    <a:pt x="31" y="64"/>
                  </a:lnTo>
                  <a:lnTo>
                    <a:pt x="33" y="81"/>
                  </a:lnTo>
                  <a:lnTo>
                    <a:pt x="33" y="94"/>
                  </a:lnTo>
                  <a:lnTo>
                    <a:pt x="56" y="89"/>
                  </a:lnTo>
                  <a:lnTo>
                    <a:pt x="56" y="85"/>
                  </a:lnTo>
                  <a:lnTo>
                    <a:pt x="56" y="81"/>
                  </a:lnTo>
                  <a:lnTo>
                    <a:pt x="58" y="77"/>
                  </a:lnTo>
                  <a:lnTo>
                    <a:pt x="61" y="70"/>
                  </a:lnTo>
                  <a:lnTo>
                    <a:pt x="68" y="68"/>
                  </a:lnTo>
                  <a:lnTo>
                    <a:pt x="73" y="66"/>
                  </a:lnTo>
                  <a:lnTo>
                    <a:pt x="81" y="66"/>
                  </a:lnTo>
                  <a:lnTo>
                    <a:pt x="88" y="68"/>
                  </a:lnTo>
                  <a:lnTo>
                    <a:pt x="94" y="70"/>
                  </a:lnTo>
                  <a:lnTo>
                    <a:pt x="99" y="72"/>
                  </a:lnTo>
                  <a:lnTo>
                    <a:pt x="101" y="77"/>
                  </a:lnTo>
                  <a:lnTo>
                    <a:pt x="101" y="83"/>
                  </a:lnTo>
                  <a:lnTo>
                    <a:pt x="101" y="89"/>
                  </a:lnTo>
                  <a:lnTo>
                    <a:pt x="99" y="96"/>
                  </a:lnTo>
                  <a:lnTo>
                    <a:pt x="94" y="100"/>
                  </a:lnTo>
                  <a:lnTo>
                    <a:pt x="88" y="102"/>
                  </a:lnTo>
                  <a:lnTo>
                    <a:pt x="78" y="102"/>
                  </a:lnTo>
                  <a:lnTo>
                    <a:pt x="71" y="102"/>
                  </a:lnTo>
                  <a:lnTo>
                    <a:pt x="66" y="100"/>
                  </a:lnTo>
                  <a:lnTo>
                    <a:pt x="61" y="98"/>
                  </a:lnTo>
                  <a:lnTo>
                    <a:pt x="58" y="94"/>
                  </a:lnTo>
                  <a:lnTo>
                    <a:pt x="56" y="89"/>
                  </a:lnTo>
                  <a:lnTo>
                    <a:pt x="33" y="94"/>
                  </a:lnTo>
                  <a:lnTo>
                    <a:pt x="26" y="102"/>
                  </a:lnTo>
                  <a:lnTo>
                    <a:pt x="18" y="111"/>
                  </a:lnTo>
                  <a:lnTo>
                    <a:pt x="21" y="115"/>
                  </a:lnTo>
                  <a:lnTo>
                    <a:pt x="21" y="122"/>
                  </a:lnTo>
                  <a:lnTo>
                    <a:pt x="21" y="128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281224" y="1698616"/>
              <a:ext cx="392113" cy="503237"/>
            </a:xfrm>
            <a:custGeom>
              <a:avLst/>
              <a:gdLst>
                <a:gd name="T0" fmla="*/ 2147483647 w 237"/>
                <a:gd name="T1" fmla="*/ 2147483647 h 325"/>
                <a:gd name="T2" fmla="*/ 2147483647 w 237"/>
                <a:gd name="T3" fmla="*/ 2147483647 h 325"/>
                <a:gd name="T4" fmla="*/ 2147483647 w 237"/>
                <a:gd name="T5" fmla="*/ 2147483647 h 325"/>
                <a:gd name="T6" fmla="*/ 2147483647 w 237"/>
                <a:gd name="T7" fmla="*/ 2147483647 h 325"/>
                <a:gd name="T8" fmla="*/ 2147483647 w 237"/>
                <a:gd name="T9" fmla="*/ 2147483647 h 325"/>
                <a:gd name="T10" fmla="*/ 2147483647 w 237"/>
                <a:gd name="T11" fmla="*/ 2147483647 h 325"/>
                <a:gd name="T12" fmla="*/ 2147483647 w 237"/>
                <a:gd name="T13" fmla="*/ 2147483647 h 325"/>
                <a:gd name="T14" fmla="*/ 2147483647 w 237"/>
                <a:gd name="T15" fmla="*/ 2147483647 h 325"/>
                <a:gd name="T16" fmla="*/ 2147483647 w 237"/>
                <a:gd name="T17" fmla="*/ 2147483647 h 325"/>
                <a:gd name="T18" fmla="*/ 2147483647 w 237"/>
                <a:gd name="T19" fmla="*/ 2147483647 h 325"/>
                <a:gd name="T20" fmla="*/ 2147483647 w 237"/>
                <a:gd name="T21" fmla="*/ 2147483647 h 325"/>
                <a:gd name="T22" fmla="*/ 2147483647 w 237"/>
                <a:gd name="T23" fmla="*/ 2147483647 h 325"/>
                <a:gd name="T24" fmla="*/ 2147483647 w 237"/>
                <a:gd name="T25" fmla="*/ 2147483647 h 325"/>
                <a:gd name="T26" fmla="*/ 2147483647 w 237"/>
                <a:gd name="T27" fmla="*/ 2147483647 h 325"/>
                <a:gd name="T28" fmla="*/ 2147483647 w 237"/>
                <a:gd name="T29" fmla="*/ 2147483647 h 325"/>
                <a:gd name="T30" fmla="*/ 2147483647 w 237"/>
                <a:gd name="T31" fmla="*/ 2147483647 h 325"/>
                <a:gd name="T32" fmla="*/ 2147483647 w 237"/>
                <a:gd name="T33" fmla="*/ 2147483647 h 325"/>
                <a:gd name="T34" fmla="*/ 2147483647 w 237"/>
                <a:gd name="T35" fmla="*/ 2147483647 h 325"/>
                <a:gd name="T36" fmla="*/ 2147483647 w 237"/>
                <a:gd name="T37" fmla="*/ 2147483647 h 325"/>
                <a:gd name="T38" fmla="*/ 2147483647 w 237"/>
                <a:gd name="T39" fmla="*/ 2147483647 h 325"/>
                <a:gd name="T40" fmla="*/ 2147483647 w 237"/>
                <a:gd name="T41" fmla="*/ 2147483647 h 325"/>
                <a:gd name="T42" fmla="*/ 2147483647 w 237"/>
                <a:gd name="T43" fmla="*/ 2147483647 h 325"/>
                <a:gd name="T44" fmla="*/ 2147483647 w 237"/>
                <a:gd name="T45" fmla="*/ 2147483647 h 325"/>
                <a:gd name="T46" fmla="*/ 2147483647 w 237"/>
                <a:gd name="T47" fmla="*/ 2147483647 h 325"/>
                <a:gd name="T48" fmla="*/ 2147483647 w 237"/>
                <a:gd name="T49" fmla="*/ 2147483647 h 325"/>
                <a:gd name="T50" fmla="*/ 2147483647 w 237"/>
                <a:gd name="T51" fmla="*/ 2147483647 h 325"/>
                <a:gd name="T52" fmla="*/ 2147483647 w 237"/>
                <a:gd name="T53" fmla="*/ 2147483647 h 325"/>
                <a:gd name="T54" fmla="*/ 2147483647 w 237"/>
                <a:gd name="T55" fmla="*/ 2147483647 h 325"/>
                <a:gd name="T56" fmla="*/ 2147483647 w 237"/>
                <a:gd name="T57" fmla="*/ 2147483647 h 325"/>
                <a:gd name="T58" fmla="*/ 2147483647 w 237"/>
                <a:gd name="T59" fmla="*/ 2147483647 h 325"/>
                <a:gd name="T60" fmla="*/ 2147483647 w 237"/>
                <a:gd name="T61" fmla="*/ 2147483647 h 325"/>
                <a:gd name="T62" fmla="*/ 2147483647 w 237"/>
                <a:gd name="T63" fmla="*/ 2147483647 h 325"/>
                <a:gd name="T64" fmla="*/ 2147483647 w 237"/>
                <a:gd name="T65" fmla="*/ 2147483647 h 325"/>
                <a:gd name="T66" fmla="*/ 2147483647 w 237"/>
                <a:gd name="T67" fmla="*/ 2147483647 h 325"/>
                <a:gd name="T68" fmla="*/ 2147483647 w 237"/>
                <a:gd name="T69" fmla="*/ 2147483647 h 325"/>
                <a:gd name="T70" fmla="*/ 2147483647 w 237"/>
                <a:gd name="T71" fmla="*/ 2147483647 h 325"/>
                <a:gd name="T72" fmla="*/ 2147483647 w 237"/>
                <a:gd name="T73" fmla="*/ 2147483647 h 325"/>
                <a:gd name="T74" fmla="*/ 2147483647 w 237"/>
                <a:gd name="T75" fmla="*/ 2147483647 h 325"/>
                <a:gd name="T76" fmla="*/ 2147483647 w 237"/>
                <a:gd name="T77" fmla="*/ 2147483647 h 325"/>
                <a:gd name="T78" fmla="*/ 2147483647 w 237"/>
                <a:gd name="T79" fmla="*/ 2147483647 h 325"/>
                <a:gd name="T80" fmla="*/ 2147483647 w 237"/>
                <a:gd name="T81" fmla="*/ 2147483647 h 325"/>
                <a:gd name="T82" fmla="*/ 2147483647 w 237"/>
                <a:gd name="T83" fmla="*/ 2147483647 h 325"/>
                <a:gd name="T84" fmla="*/ 0 w 237"/>
                <a:gd name="T85" fmla="*/ 2147483647 h 3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7"/>
                <a:gd name="T130" fmla="*/ 0 h 325"/>
                <a:gd name="T131" fmla="*/ 237 w 237"/>
                <a:gd name="T132" fmla="*/ 325 h 3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7" h="325">
                  <a:moveTo>
                    <a:pt x="0" y="83"/>
                  </a:moveTo>
                  <a:lnTo>
                    <a:pt x="8" y="77"/>
                  </a:lnTo>
                  <a:lnTo>
                    <a:pt x="15" y="72"/>
                  </a:lnTo>
                  <a:lnTo>
                    <a:pt x="25" y="70"/>
                  </a:lnTo>
                  <a:lnTo>
                    <a:pt x="51" y="70"/>
                  </a:lnTo>
                  <a:lnTo>
                    <a:pt x="66" y="70"/>
                  </a:lnTo>
                  <a:lnTo>
                    <a:pt x="68" y="66"/>
                  </a:lnTo>
                  <a:lnTo>
                    <a:pt x="73" y="60"/>
                  </a:lnTo>
                  <a:lnTo>
                    <a:pt x="81" y="49"/>
                  </a:lnTo>
                  <a:lnTo>
                    <a:pt x="83" y="43"/>
                  </a:lnTo>
                  <a:lnTo>
                    <a:pt x="83" y="30"/>
                  </a:lnTo>
                  <a:lnTo>
                    <a:pt x="86" y="23"/>
                  </a:lnTo>
                  <a:lnTo>
                    <a:pt x="98" y="13"/>
                  </a:lnTo>
                  <a:lnTo>
                    <a:pt x="106" y="10"/>
                  </a:lnTo>
                  <a:lnTo>
                    <a:pt x="123" y="10"/>
                  </a:lnTo>
                  <a:lnTo>
                    <a:pt x="123" y="4"/>
                  </a:lnTo>
                  <a:lnTo>
                    <a:pt x="126" y="0"/>
                  </a:lnTo>
                  <a:lnTo>
                    <a:pt x="144" y="2"/>
                  </a:lnTo>
                  <a:lnTo>
                    <a:pt x="149" y="8"/>
                  </a:lnTo>
                  <a:lnTo>
                    <a:pt x="154" y="6"/>
                  </a:lnTo>
                  <a:lnTo>
                    <a:pt x="179" y="15"/>
                  </a:lnTo>
                  <a:lnTo>
                    <a:pt x="184" y="13"/>
                  </a:lnTo>
                  <a:lnTo>
                    <a:pt x="186" y="19"/>
                  </a:lnTo>
                  <a:lnTo>
                    <a:pt x="184" y="23"/>
                  </a:lnTo>
                  <a:lnTo>
                    <a:pt x="189" y="28"/>
                  </a:lnTo>
                  <a:lnTo>
                    <a:pt x="196" y="25"/>
                  </a:lnTo>
                  <a:lnTo>
                    <a:pt x="204" y="23"/>
                  </a:lnTo>
                  <a:lnTo>
                    <a:pt x="206" y="34"/>
                  </a:lnTo>
                  <a:lnTo>
                    <a:pt x="209" y="38"/>
                  </a:lnTo>
                  <a:lnTo>
                    <a:pt x="214" y="36"/>
                  </a:lnTo>
                  <a:lnTo>
                    <a:pt x="219" y="38"/>
                  </a:lnTo>
                  <a:lnTo>
                    <a:pt x="227" y="36"/>
                  </a:lnTo>
                  <a:lnTo>
                    <a:pt x="229" y="40"/>
                  </a:lnTo>
                  <a:lnTo>
                    <a:pt x="229" y="49"/>
                  </a:lnTo>
                  <a:lnTo>
                    <a:pt x="227" y="55"/>
                  </a:lnTo>
                  <a:lnTo>
                    <a:pt x="224" y="66"/>
                  </a:lnTo>
                  <a:lnTo>
                    <a:pt x="219" y="64"/>
                  </a:lnTo>
                  <a:lnTo>
                    <a:pt x="214" y="58"/>
                  </a:lnTo>
                  <a:lnTo>
                    <a:pt x="214" y="51"/>
                  </a:lnTo>
                  <a:lnTo>
                    <a:pt x="214" y="47"/>
                  </a:lnTo>
                  <a:lnTo>
                    <a:pt x="209" y="47"/>
                  </a:lnTo>
                  <a:lnTo>
                    <a:pt x="209" y="55"/>
                  </a:lnTo>
                  <a:lnTo>
                    <a:pt x="204" y="60"/>
                  </a:lnTo>
                  <a:lnTo>
                    <a:pt x="206" y="66"/>
                  </a:lnTo>
                  <a:lnTo>
                    <a:pt x="209" y="70"/>
                  </a:lnTo>
                  <a:lnTo>
                    <a:pt x="206" y="72"/>
                  </a:lnTo>
                  <a:lnTo>
                    <a:pt x="209" y="77"/>
                  </a:lnTo>
                  <a:lnTo>
                    <a:pt x="214" y="79"/>
                  </a:lnTo>
                  <a:lnTo>
                    <a:pt x="214" y="83"/>
                  </a:lnTo>
                  <a:lnTo>
                    <a:pt x="211" y="83"/>
                  </a:lnTo>
                  <a:lnTo>
                    <a:pt x="204" y="81"/>
                  </a:lnTo>
                  <a:lnTo>
                    <a:pt x="204" y="85"/>
                  </a:lnTo>
                  <a:lnTo>
                    <a:pt x="196" y="85"/>
                  </a:lnTo>
                  <a:lnTo>
                    <a:pt x="191" y="85"/>
                  </a:lnTo>
                  <a:lnTo>
                    <a:pt x="196" y="90"/>
                  </a:lnTo>
                  <a:lnTo>
                    <a:pt x="204" y="92"/>
                  </a:lnTo>
                  <a:lnTo>
                    <a:pt x="209" y="90"/>
                  </a:lnTo>
                  <a:lnTo>
                    <a:pt x="214" y="94"/>
                  </a:lnTo>
                  <a:lnTo>
                    <a:pt x="222" y="107"/>
                  </a:lnTo>
                  <a:lnTo>
                    <a:pt x="224" y="115"/>
                  </a:lnTo>
                  <a:lnTo>
                    <a:pt x="227" y="120"/>
                  </a:lnTo>
                  <a:lnTo>
                    <a:pt x="232" y="120"/>
                  </a:lnTo>
                  <a:lnTo>
                    <a:pt x="237" y="124"/>
                  </a:lnTo>
                  <a:lnTo>
                    <a:pt x="237" y="137"/>
                  </a:lnTo>
                  <a:lnTo>
                    <a:pt x="237" y="154"/>
                  </a:lnTo>
                  <a:lnTo>
                    <a:pt x="237" y="169"/>
                  </a:lnTo>
                  <a:lnTo>
                    <a:pt x="237" y="186"/>
                  </a:lnTo>
                  <a:lnTo>
                    <a:pt x="234" y="194"/>
                  </a:lnTo>
                  <a:lnTo>
                    <a:pt x="229" y="207"/>
                  </a:lnTo>
                  <a:lnTo>
                    <a:pt x="232" y="216"/>
                  </a:lnTo>
                  <a:lnTo>
                    <a:pt x="232" y="235"/>
                  </a:lnTo>
                  <a:lnTo>
                    <a:pt x="232" y="250"/>
                  </a:lnTo>
                  <a:lnTo>
                    <a:pt x="237" y="248"/>
                  </a:lnTo>
                  <a:lnTo>
                    <a:pt x="237" y="252"/>
                  </a:lnTo>
                  <a:lnTo>
                    <a:pt x="234" y="259"/>
                  </a:lnTo>
                  <a:lnTo>
                    <a:pt x="234" y="265"/>
                  </a:lnTo>
                  <a:lnTo>
                    <a:pt x="227" y="272"/>
                  </a:lnTo>
                  <a:lnTo>
                    <a:pt x="227" y="269"/>
                  </a:lnTo>
                  <a:lnTo>
                    <a:pt x="232" y="274"/>
                  </a:lnTo>
                  <a:lnTo>
                    <a:pt x="232" y="287"/>
                  </a:lnTo>
                  <a:lnTo>
                    <a:pt x="224" y="291"/>
                  </a:lnTo>
                  <a:lnTo>
                    <a:pt x="222" y="297"/>
                  </a:lnTo>
                  <a:lnTo>
                    <a:pt x="219" y="301"/>
                  </a:lnTo>
                  <a:lnTo>
                    <a:pt x="211" y="306"/>
                  </a:lnTo>
                  <a:lnTo>
                    <a:pt x="211" y="312"/>
                  </a:lnTo>
                  <a:lnTo>
                    <a:pt x="206" y="316"/>
                  </a:lnTo>
                  <a:lnTo>
                    <a:pt x="199" y="316"/>
                  </a:lnTo>
                  <a:lnTo>
                    <a:pt x="189" y="321"/>
                  </a:lnTo>
                  <a:lnTo>
                    <a:pt x="176" y="321"/>
                  </a:lnTo>
                  <a:lnTo>
                    <a:pt x="169" y="321"/>
                  </a:lnTo>
                  <a:lnTo>
                    <a:pt x="154" y="325"/>
                  </a:lnTo>
                  <a:lnTo>
                    <a:pt x="146" y="321"/>
                  </a:lnTo>
                  <a:lnTo>
                    <a:pt x="139" y="321"/>
                  </a:lnTo>
                  <a:lnTo>
                    <a:pt x="129" y="314"/>
                  </a:lnTo>
                  <a:lnTo>
                    <a:pt x="118" y="312"/>
                  </a:lnTo>
                  <a:lnTo>
                    <a:pt x="101" y="293"/>
                  </a:lnTo>
                  <a:lnTo>
                    <a:pt x="98" y="280"/>
                  </a:lnTo>
                  <a:lnTo>
                    <a:pt x="88" y="257"/>
                  </a:lnTo>
                  <a:lnTo>
                    <a:pt x="81" y="237"/>
                  </a:lnTo>
                  <a:lnTo>
                    <a:pt x="76" y="222"/>
                  </a:lnTo>
                  <a:lnTo>
                    <a:pt x="76" y="214"/>
                  </a:lnTo>
                  <a:lnTo>
                    <a:pt x="76" y="205"/>
                  </a:lnTo>
                  <a:lnTo>
                    <a:pt x="68" y="201"/>
                  </a:lnTo>
                  <a:lnTo>
                    <a:pt x="73" y="194"/>
                  </a:lnTo>
                  <a:lnTo>
                    <a:pt x="73" y="188"/>
                  </a:lnTo>
                  <a:lnTo>
                    <a:pt x="71" y="186"/>
                  </a:lnTo>
                  <a:lnTo>
                    <a:pt x="68" y="180"/>
                  </a:lnTo>
                  <a:lnTo>
                    <a:pt x="71" y="173"/>
                  </a:lnTo>
                  <a:lnTo>
                    <a:pt x="63" y="173"/>
                  </a:lnTo>
                  <a:lnTo>
                    <a:pt x="63" y="165"/>
                  </a:lnTo>
                  <a:lnTo>
                    <a:pt x="66" y="156"/>
                  </a:lnTo>
                  <a:lnTo>
                    <a:pt x="68" y="152"/>
                  </a:lnTo>
                  <a:lnTo>
                    <a:pt x="73" y="147"/>
                  </a:lnTo>
                  <a:lnTo>
                    <a:pt x="73" y="141"/>
                  </a:lnTo>
                  <a:lnTo>
                    <a:pt x="71" y="135"/>
                  </a:lnTo>
                  <a:lnTo>
                    <a:pt x="68" y="130"/>
                  </a:lnTo>
                  <a:lnTo>
                    <a:pt x="66" y="132"/>
                  </a:lnTo>
                  <a:lnTo>
                    <a:pt x="66" y="141"/>
                  </a:lnTo>
                  <a:lnTo>
                    <a:pt x="61" y="147"/>
                  </a:lnTo>
                  <a:lnTo>
                    <a:pt x="58" y="156"/>
                  </a:lnTo>
                  <a:lnTo>
                    <a:pt x="53" y="158"/>
                  </a:lnTo>
                  <a:lnTo>
                    <a:pt x="53" y="167"/>
                  </a:lnTo>
                  <a:lnTo>
                    <a:pt x="46" y="160"/>
                  </a:lnTo>
                  <a:lnTo>
                    <a:pt x="35" y="158"/>
                  </a:lnTo>
                  <a:lnTo>
                    <a:pt x="25" y="158"/>
                  </a:lnTo>
                  <a:lnTo>
                    <a:pt x="20" y="150"/>
                  </a:lnTo>
                  <a:lnTo>
                    <a:pt x="23" y="139"/>
                  </a:lnTo>
                  <a:lnTo>
                    <a:pt x="30" y="13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559037" y="3714741"/>
              <a:ext cx="403225" cy="301625"/>
            </a:xfrm>
            <a:custGeom>
              <a:avLst/>
              <a:gdLst>
                <a:gd name="T0" fmla="*/ 2147483647 w 246"/>
                <a:gd name="T1" fmla="*/ 2147483647 h 178"/>
                <a:gd name="T2" fmla="*/ 2147483647 w 246"/>
                <a:gd name="T3" fmla="*/ 2147483647 h 178"/>
                <a:gd name="T4" fmla="*/ 2147483647 w 246"/>
                <a:gd name="T5" fmla="*/ 2147483647 h 178"/>
                <a:gd name="T6" fmla="*/ 2147483647 w 246"/>
                <a:gd name="T7" fmla="*/ 2147483647 h 178"/>
                <a:gd name="T8" fmla="*/ 2147483647 w 246"/>
                <a:gd name="T9" fmla="*/ 2147483647 h 178"/>
                <a:gd name="T10" fmla="*/ 2147483647 w 246"/>
                <a:gd name="T11" fmla="*/ 2147483647 h 178"/>
                <a:gd name="T12" fmla="*/ 2147483647 w 246"/>
                <a:gd name="T13" fmla="*/ 2147483647 h 178"/>
                <a:gd name="T14" fmla="*/ 2147483647 w 246"/>
                <a:gd name="T15" fmla="*/ 2147483647 h 178"/>
                <a:gd name="T16" fmla="*/ 2147483647 w 246"/>
                <a:gd name="T17" fmla="*/ 2147483647 h 178"/>
                <a:gd name="T18" fmla="*/ 2147483647 w 246"/>
                <a:gd name="T19" fmla="*/ 2147483647 h 178"/>
                <a:gd name="T20" fmla="*/ 2147483647 w 246"/>
                <a:gd name="T21" fmla="*/ 2147483647 h 178"/>
                <a:gd name="T22" fmla="*/ 2147483647 w 246"/>
                <a:gd name="T23" fmla="*/ 2147483647 h 178"/>
                <a:gd name="T24" fmla="*/ 2147483647 w 246"/>
                <a:gd name="T25" fmla="*/ 2147483647 h 178"/>
                <a:gd name="T26" fmla="*/ 2147483647 w 246"/>
                <a:gd name="T27" fmla="*/ 2147483647 h 178"/>
                <a:gd name="T28" fmla="*/ 2147483647 w 246"/>
                <a:gd name="T29" fmla="*/ 2147483647 h 178"/>
                <a:gd name="T30" fmla="*/ 2147483647 w 246"/>
                <a:gd name="T31" fmla="*/ 2147483647 h 178"/>
                <a:gd name="T32" fmla="*/ 2147483647 w 246"/>
                <a:gd name="T33" fmla="*/ 2147483647 h 178"/>
                <a:gd name="T34" fmla="*/ 2147483647 w 246"/>
                <a:gd name="T35" fmla="*/ 2147483647 h 178"/>
                <a:gd name="T36" fmla="*/ 2147483647 w 246"/>
                <a:gd name="T37" fmla="*/ 2147483647 h 178"/>
                <a:gd name="T38" fmla="*/ 2147483647 w 246"/>
                <a:gd name="T39" fmla="*/ 2147483647 h 178"/>
                <a:gd name="T40" fmla="*/ 2147483647 w 246"/>
                <a:gd name="T41" fmla="*/ 2147483647 h 178"/>
                <a:gd name="T42" fmla="*/ 2147483647 w 246"/>
                <a:gd name="T43" fmla="*/ 2147483647 h 178"/>
                <a:gd name="T44" fmla="*/ 2147483647 w 246"/>
                <a:gd name="T45" fmla="*/ 2147483647 h 178"/>
                <a:gd name="T46" fmla="*/ 2147483647 w 246"/>
                <a:gd name="T47" fmla="*/ 2147483647 h 178"/>
                <a:gd name="T48" fmla="*/ 2147483647 w 246"/>
                <a:gd name="T49" fmla="*/ 2147483647 h 178"/>
                <a:gd name="T50" fmla="*/ 2147483647 w 246"/>
                <a:gd name="T51" fmla="*/ 2147483647 h 178"/>
                <a:gd name="T52" fmla="*/ 2147483647 w 246"/>
                <a:gd name="T53" fmla="*/ 2147483647 h 178"/>
                <a:gd name="T54" fmla="*/ 2147483647 w 246"/>
                <a:gd name="T55" fmla="*/ 2147483647 h 178"/>
                <a:gd name="T56" fmla="*/ 2147483647 w 246"/>
                <a:gd name="T57" fmla="*/ 2147483647 h 178"/>
                <a:gd name="T58" fmla="*/ 2147483647 w 246"/>
                <a:gd name="T59" fmla="*/ 2147483647 h 178"/>
                <a:gd name="T60" fmla="*/ 2147483647 w 246"/>
                <a:gd name="T61" fmla="*/ 2147483647 h 178"/>
                <a:gd name="T62" fmla="*/ 2147483647 w 246"/>
                <a:gd name="T63" fmla="*/ 2147483647 h 178"/>
                <a:gd name="T64" fmla="*/ 2147483647 w 246"/>
                <a:gd name="T65" fmla="*/ 2147483647 h 178"/>
                <a:gd name="T66" fmla="*/ 2147483647 w 246"/>
                <a:gd name="T67" fmla="*/ 2147483647 h 178"/>
                <a:gd name="T68" fmla="*/ 2147483647 w 246"/>
                <a:gd name="T69" fmla="*/ 0 h 178"/>
                <a:gd name="T70" fmla="*/ 2147483647 w 246"/>
                <a:gd name="T71" fmla="*/ 2147483647 h 178"/>
                <a:gd name="T72" fmla="*/ 2147483647 w 246"/>
                <a:gd name="T73" fmla="*/ 2147483647 h 178"/>
                <a:gd name="T74" fmla="*/ 2147483647 w 246"/>
                <a:gd name="T75" fmla="*/ 2147483647 h 1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178"/>
                <a:gd name="T116" fmla="*/ 246 w 246"/>
                <a:gd name="T117" fmla="*/ 178 h 1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178">
                  <a:moveTo>
                    <a:pt x="48" y="39"/>
                  </a:moveTo>
                  <a:lnTo>
                    <a:pt x="45" y="50"/>
                  </a:lnTo>
                  <a:lnTo>
                    <a:pt x="27" y="50"/>
                  </a:lnTo>
                  <a:lnTo>
                    <a:pt x="22" y="56"/>
                  </a:lnTo>
                  <a:lnTo>
                    <a:pt x="17" y="65"/>
                  </a:lnTo>
                  <a:lnTo>
                    <a:pt x="7" y="63"/>
                  </a:lnTo>
                  <a:lnTo>
                    <a:pt x="7" y="73"/>
                  </a:lnTo>
                  <a:lnTo>
                    <a:pt x="2" y="78"/>
                  </a:lnTo>
                  <a:lnTo>
                    <a:pt x="0" y="86"/>
                  </a:lnTo>
                  <a:lnTo>
                    <a:pt x="12" y="88"/>
                  </a:lnTo>
                  <a:lnTo>
                    <a:pt x="17" y="99"/>
                  </a:lnTo>
                  <a:lnTo>
                    <a:pt x="30" y="99"/>
                  </a:lnTo>
                  <a:lnTo>
                    <a:pt x="35" y="105"/>
                  </a:lnTo>
                  <a:lnTo>
                    <a:pt x="32" y="112"/>
                  </a:lnTo>
                  <a:lnTo>
                    <a:pt x="22" y="112"/>
                  </a:lnTo>
                  <a:lnTo>
                    <a:pt x="22" y="122"/>
                  </a:lnTo>
                  <a:lnTo>
                    <a:pt x="30" y="137"/>
                  </a:lnTo>
                  <a:lnTo>
                    <a:pt x="37" y="140"/>
                  </a:lnTo>
                  <a:lnTo>
                    <a:pt x="40" y="150"/>
                  </a:lnTo>
                  <a:lnTo>
                    <a:pt x="45" y="146"/>
                  </a:lnTo>
                  <a:lnTo>
                    <a:pt x="55" y="144"/>
                  </a:lnTo>
                  <a:lnTo>
                    <a:pt x="63" y="148"/>
                  </a:lnTo>
                  <a:lnTo>
                    <a:pt x="75" y="152"/>
                  </a:lnTo>
                  <a:lnTo>
                    <a:pt x="85" y="152"/>
                  </a:lnTo>
                  <a:lnTo>
                    <a:pt x="88" y="157"/>
                  </a:lnTo>
                  <a:lnTo>
                    <a:pt x="93" y="161"/>
                  </a:lnTo>
                  <a:lnTo>
                    <a:pt x="95" y="152"/>
                  </a:lnTo>
                  <a:lnTo>
                    <a:pt x="110" y="150"/>
                  </a:lnTo>
                  <a:lnTo>
                    <a:pt x="118" y="155"/>
                  </a:lnTo>
                  <a:lnTo>
                    <a:pt x="125" y="152"/>
                  </a:lnTo>
                  <a:lnTo>
                    <a:pt x="128" y="159"/>
                  </a:lnTo>
                  <a:lnTo>
                    <a:pt x="133" y="161"/>
                  </a:lnTo>
                  <a:lnTo>
                    <a:pt x="146" y="161"/>
                  </a:lnTo>
                  <a:lnTo>
                    <a:pt x="153" y="163"/>
                  </a:lnTo>
                  <a:lnTo>
                    <a:pt x="166" y="167"/>
                  </a:lnTo>
                  <a:lnTo>
                    <a:pt x="178" y="170"/>
                  </a:lnTo>
                  <a:lnTo>
                    <a:pt x="188" y="176"/>
                  </a:lnTo>
                  <a:lnTo>
                    <a:pt x="196" y="174"/>
                  </a:lnTo>
                  <a:lnTo>
                    <a:pt x="203" y="172"/>
                  </a:lnTo>
                  <a:lnTo>
                    <a:pt x="211" y="178"/>
                  </a:lnTo>
                  <a:lnTo>
                    <a:pt x="219" y="174"/>
                  </a:lnTo>
                  <a:lnTo>
                    <a:pt x="219" y="165"/>
                  </a:lnTo>
                  <a:lnTo>
                    <a:pt x="226" y="165"/>
                  </a:lnTo>
                  <a:lnTo>
                    <a:pt x="234" y="172"/>
                  </a:lnTo>
                  <a:lnTo>
                    <a:pt x="246" y="167"/>
                  </a:lnTo>
                  <a:lnTo>
                    <a:pt x="241" y="150"/>
                  </a:lnTo>
                  <a:lnTo>
                    <a:pt x="234" y="142"/>
                  </a:lnTo>
                  <a:lnTo>
                    <a:pt x="236" y="131"/>
                  </a:lnTo>
                  <a:lnTo>
                    <a:pt x="226" y="135"/>
                  </a:lnTo>
                  <a:lnTo>
                    <a:pt x="211" y="127"/>
                  </a:lnTo>
                  <a:lnTo>
                    <a:pt x="203" y="122"/>
                  </a:lnTo>
                  <a:lnTo>
                    <a:pt x="203" y="112"/>
                  </a:lnTo>
                  <a:lnTo>
                    <a:pt x="196" y="101"/>
                  </a:lnTo>
                  <a:lnTo>
                    <a:pt x="183" y="95"/>
                  </a:lnTo>
                  <a:lnTo>
                    <a:pt x="171" y="82"/>
                  </a:lnTo>
                  <a:lnTo>
                    <a:pt x="166" y="67"/>
                  </a:lnTo>
                  <a:lnTo>
                    <a:pt x="158" y="56"/>
                  </a:lnTo>
                  <a:lnTo>
                    <a:pt x="151" y="45"/>
                  </a:lnTo>
                  <a:lnTo>
                    <a:pt x="151" y="35"/>
                  </a:lnTo>
                  <a:lnTo>
                    <a:pt x="161" y="24"/>
                  </a:lnTo>
                  <a:lnTo>
                    <a:pt x="161" y="15"/>
                  </a:lnTo>
                  <a:lnTo>
                    <a:pt x="151" y="20"/>
                  </a:lnTo>
                  <a:lnTo>
                    <a:pt x="131" y="22"/>
                  </a:lnTo>
                  <a:lnTo>
                    <a:pt x="125" y="28"/>
                  </a:lnTo>
                  <a:lnTo>
                    <a:pt x="120" y="28"/>
                  </a:lnTo>
                  <a:lnTo>
                    <a:pt x="113" y="24"/>
                  </a:lnTo>
                  <a:lnTo>
                    <a:pt x="113" y="15"/>
                  </a:lnTo>
                  <a:lnTo>
                    <a:pt x="103" y="11"/>
                  </a:lnTo>
                  <a:lnTo>
                    <a:pt x="88" y="3"/>
                  </a:lnTo>
                  <a:lnTo>
                    <a:pt x="75" y="0"/>
                  </a:lnTo>
                  <a:lnTo>
                    <a:pt x="65" y="5"/>
                  </a:lnTo>
                  <a:lnTo>
                    <a:pt x="53" y="7"/>
                  </a:lnTo>
                  <a:lnTo>
                    <a:pt x="48" y="18"/>
                  </a:lnTo>
                  <a:lnTo>
                    <a:pt x="53" y="22"/>
                  </a:lnTo>
                  <a:lnTo>
                    <a:pt x="48" y="28"/>
                  </a:lnTo>
                  <a:lnTo>
                    <a:pt x="48" y="39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405049" y="3132128"/>
              <a:ext cx="569913" cy="627063"/>
            </a:xfrm>
            <a:custGeom>
              <a:avLst/>
              <a:gdLst>
                <a:gd name="T0" fmla="*/ 2147483647 w 347"/>
                <a:gd name="T1" fmla="*/ 2147483647 h 370"/>
                <a:gd name="T2" fmla="*/ 2147483647 w 347"/>
                <a:gd name="T3" fmla="*/ 2147483647 h 370"/>
                <a:gd name="T4" fmla="*/ 2147483647 w 347"/>
                <a:gd name="T5" fmla="*/ 2147483647 h 370"/>
                <a:gd name="T6" fmla="*/ 2147483647 w 347"/>
                <a:gd name="T7" fmla="*/ 2147483647 h 370"/>
                <a:gd name="T8" fmla="*/ 2147483647 w 347"/>
                <a:gd name="T9" fmla="*/ 2147483647 h 370"/>
                <a:gd name="T10" fmla="*/ 2147483647 w 347"/>
                <a:gd name="T11" fmla="*/ 2147483647 h 370"/>
                <a:gd name="T12" fmla="*/ 2147483647 w 347"/>
                <a:gd name="T13" fmla="*/ 2147483647 h 370"/>
                <a:gd name="T14" fmla="*/ 2147483647 w 347"/>
                <a:gd name="T15" fmla="*/ 2147483647 h 370"/>
                <a:gd name="T16" fmla="*/ 2147483647 w 347"/>
                <a:gd name="T17" fmla="*/ 2147483647 h 370"/>
                <a:gd name="T18" fmla="*/ 2147483647 w 347"/>
                <a:gd name="T19" fmla="*/ 2147483647 h 370"/>
                <a:gd name="T20" fmla="*/ 2147483647 w 347"/>
                <a:gd name="T21" fmla="*/ 2147483647 h 370"/>
                <a:gd name="T22" fmla="*/ 2147483647 w 347"/>
                <a:gd name="T23" fmla="*/ 2147483647 h 370"/>
                <a:gd name="T24" fmla="*/ 2147483647 w 347"/>
                <a:gd name="T25" fmla="*/ 2147483647 h 370"/>
                <a:gd name="T26" fmla="*/ 2147483647 w 347"/>
                <a:gd name="T27" fmla="*/ 2147483647 h 370"/>
                <a:gd name="T28" fmla="*/ 2147483647 w 347"/>
                <a:gd name="T29" fmla="*/ 2147483647 h 370"/>
                <a:gd name="T30" fmla="*/ 2147483647 w 347"/>
                <a:gd name="T31" fmla="*/ 2147483647 h 370"/>
                <a:gd name="T32" fmla="*/ 2147483647 w 347"/>
                <a:gd name="T33" fmla="*/ 2147483647 h 370"/>
                <a:gd name="T34" fmla="*/ 2147483647 w 347"/>
                <a:gd name="T35" fmla="*/ 2147483647 h 370"/>
                <a:gd name="T36" fmla="*/ 2147483647 w 347"/>
                <a:gd name="T37" fmla="*/ 2147483647 h 370"/>
                <a:gd name="T38" fmla="*/ 2147483647 w 347"/>
                <a:gd name="T39" fmla="*/ 2147483647 h 370"/>
                <a:gd name="T40" fmla="*/ 2147483647 w 347"/>
                <a:gd name="T41" fmla="*/ 2147483647 h 370"/>
                <a:gd name="T42" fmla="*/ 2147483647 w 347"/>
                <a:gd name="T43" fmla="*/ 2147483647 h 370"/>
                <a:gd name="T44" fmla="*/ 2147483647 w 347"/>
                <a:gd name="T45" fmla="*/ 2147483647 h 370"/>
                <a:gd name="T46" fmla="*/ 2147483647 w 347"/>
                <a:gd name="T47" fmla="*/ 2147483647 h 370"/>
                <a:gd name="T48" fmla="*/ 2147483647 w 347"/>
                <a:gd name="T49" fmla="*/ 2147483647 h 370"/>
                <a:gd name="T50" fmla="*/ 2147483647 w 347"/>
                <a:gd name="T51" fmla="*/ 2147483647 h 370"/>
                <a:gd name="T52" fmla="*/ 2147483647 w 347"/>
                <a:gd name="T53" fmla="*/ 2147483647 h 370"/>
                <a:gd name="T54" fmla="*/ 2147483647 w 347"/>
                <a:gd name="T55" fmla="*/ 2147483647 h 370"/>
                <a:gd name="T56" fmla="*/ 2147483647 w 347"/>
                <a:gd name="T57" fmla="*/ 2147483647 h 370"/>
                <a:gd name="T58" fmla="*/ 2147483647 w 347"/>
                <a:gd name="T59" fmla="*/ 2147483647 h 370"/>
                <a:gd name="T60" fmla="*/ 2147483647 w 347"/>
                <a:gd name="T61" fmla="*/ 2147483647 h 370"/>
                <a:gd name="T62" fmla="*/ 2147483647 w 347"/>
                <a:gd name="T63" fmla="*/ 2147483647 h 370"/>
                <a:gd name="T64" fmla="*/ 2147483647 w 347"/>
                <a:gd name="T65" fmla="*/ 2147483647 h 370"/>
                <a:gd name="T66" fmla="*/ 2147483647 w 347"/>
                <a:gd name="T67" fmla="*/ 2147483647 h 370"/>
                <a:gd name="T68" fmla="*/ 2147483647 w 347"/>
                <a:gd name="T69" fmla="*/ 2147483647 h 370"/>
                <a:gd name="T70" fmla="*/ 2147483647 w 347"/>
                <a:gd name="T71" fmla="*/ 2147483647 h 370"/>
                <a:gd name="T72" fmla="*/ 2147483647 w 347"/>
                <a:gd name="T73" fmla="*/ 2147483647 h 370"/>
                <a:gd name="T74" fmla="*/ 2147483647 w 347"/>
                <a:gd name="T75" fmla="*/ 2147483647 h 370"/>
                <a:gd name="T76" fmla="*/ 2147483647 w 347"/>
                <a:gd name="T77" fmla="*/ 2147483647 h 370"/>
                <a:gd name="T78" fmla="*/ 2147483647 w 347"/>
                <a:gd name="T79" fmla="*/ 2147483647 h 370"/>
                <a:gd name="T80" fmla="*/ 2147483647 w 347"/>
                <a:gd name="T81" fmla="*/ 2147483647 h 370"/>
                <a:gd name="T82" fmla="*/ 2147483647 w 347"/>
                <a:gd name="T83" fmla="*/ 2147483647 h 370"/>
                <a:gd name="T84" fmla="*/ 2147483647 w 347"/>
                <a:gd name="T85" fmla="*/ 2147483647 h 370"/>
                <a:gd name="T86" fmla="*/ 2147483647 w 347"/>
                <a:gd name="T87" fmla="*/ 2147483647 h 370"/>
                <a:gd name="T88" fmla="*/ 2147483647 w 347"/>
                <a:gd name="T89" fmla="*/ 2147483647 h 370"/>
                <a:gd name="T90" fmla="*/ 2147483647 w 347"/>
                <a:gd name="T91" fmla="*/ 2147483647 h 370"/>
                <a:gd name="T92" fmla="*/ 2147483647 w 347"/>
                <a:gd name="T93" fmla="*/ 2147483647 h 3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7"/>
                <a:gd name="T142" fmla="*/ 0 h 370"/>
                <a:gd name="T143" fmla="*/ 347 w 347"/>
                <a:gd name="T144" fmla="*/ 370 h 3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7" h="370">
                  <a:moveTo>
                    <a:pt x="344" y="274"/>
                  </a:moveTo>
                  <a:lnTo>
                    <a:pt x="344" y="285"/>
                  </a:lnTo>
                  <a:lnTo>
                    <a:pt x="339" y="302"/>
                  </a:lnTo>
                  <a:lnTo>
                    <a:pt x="339" y="319"/>
                  </a:lnTo>
                  <a:lnTo>
                    <a:pt x="317" y="321"/>
                  </a:lnTo>
                  <a:lnTo>
                    <a:pt x="304" y="317"/>
                  </a:lnTo>
                  <a:lnTo>
                    <a:pt x="281" y="317"/>
                  </a:lnTo>
                  <a:lnTo>
                    <a:pt x="276" y="334"/>
                  </a:lnTo>
                  <a:lnTo>
                    <a:pt x="271" y="347"/>
                  </a:lnTo>
                  <a:lnTo>
                    <a:pt x="271" y="357"/>
                  </a:lnTo>
                  <a:lnTo>
                    <a:pt x="254" y="357"/>
                  </a:lnTo>
                  <a:lnTo>
                    <a:pt x="244" y="362"/>
                  </a:lnTo>
                  <a:lnTo>
                    <a:pt x="224" y="364"/>
                  </a:lnTo>
                  <a:lnTo>
                    <a:pt x="218" y="370"/>
                  </a:lnTo>
                  <a:lnTo>
                    <a:pt x="213" y="370"/>
                  </a:lnTo>
                  <a:lnTo>
                    <a:pt x="206" y="366"/>
                  </a:lnTo>
                  <a:lnTo>
                    <a:pt x="206" y="357"/>
                  </a:lnTo>
                  <a:lnTo>
                    <a:pt x="196" y="353"/>
                  </a:lnTo>
                  <a:lnTo>
                    <a:pt x="181" y="345"/>
                  </a:lnTo>
                  <a:lnTo>
                    <a:pt x="168" y="342"/>
                  </a:lnTo>
                  <a:lnTo>
                    <a:pt x="158" y="347"/>
                  </a:lnTo>
                  <a:lnTo>
                    <a:pt x="146" y="349"/>
                  </a:lnTo>
                  <a:lnTo>
                    <a:pt x="143" y="342"/>
                  </a:lnTo>
                  <a:lnTo>
                    <a:pt x="133" y="330"/>
                  </a:lnTo>
                  <a:lnTo>
                    <a:pt x="125" y="319"/>
                  </a:lnTo>
                  <a:lnTo>
                    <a:pt x="115" y="325"/>
                  </a:lnTo>
                  <a:lnTo>
                    <a:pt x="105" y="323"/>
                  </a:lnTo>
                  <a:lnTo>
                    <a:pt x="88" y="310"/>
                  </a:lnTo>
                  <a:lnTo>
                    <a:pt x="68" y="298"/>
                  </a:lnTo>
                  <a:lnTo>
                    <a:pt x="58" y="287"/>
                  </a:lnTo>
                  <a:lnTo>
                    <a:pt x="47" y="291"/>
                  </a:lnTo>
                  <a:lnTo>
                    <a:pt x="40" y="291"/>
                  </a:lnTo>
                  <a:lnTo>
                    <a:pt x="40" y="285"/>
                  </a:lnTo>
                  <a:lnTo>
                    <a:pt x="32" y="280"/>
                  </a:lnTo>
                  <a:lnTo>
                    <a:pt x="17" y="276"/>
                  </a:lnTo>
                  <a:lnTo>
                    <a:pt x="17" y="270"/>
                  </a:lnTo>
                  <a:lnTo>
                    <a:pt x="10" y="261"/>
                  </a:lnTo>
                  <a:lnTo>
                    <a:pt x="2" y="257"/>
                  </a:lnTo>
                  <a:lnTo>
                    <a:pt x="0" y="248"/>
                  </a:lnTo>
                  <a:lnTo>
                    <a:pt x="5" y="238"/>
                  </a:lnTo>
                  <a:lnTo>
                    <a:pt x="12" y="233"/>
                  </a:lnTo>
                  <a:lnTo>
                    <a:pt x="17" y="220"/>
                  </a:lnTo>
                  <a:lnTo>
                    <a:pt x="25" y="214"/>
                  </a:lnTo>
                  <a:lnTo>
                    <a:pt x="35" y="216"/>
                  </a:lnTo>
                  <a:lnTo>
                    <a:pt x="35" y="223"/>
                  </a:lnTo>
                  <a:lnTo>
                    <a:pt x="55" y="220"/>
                  </a:lnTo>
                  <a:lnTo>
                    <a:pt x="60" y="216"/>
                  </a:lnTo>
                  <a:lnTo>
                    <a:pt x="68" y="201"/>
                  </a:lnTo>
                  <a:lnTo>
                    <a:pt x="78" y="193"/>
                  </a:lnTo>
                  <a:lnTo>
                    <a:pt x="88" y="188"/>
                  </a:lnTo>
                  <a:lnTo>
                    <a:pt x="93" y="195"/>
                  </a:lnTo>
                  <a:lnTo>
                    <a:pt x="90" y="201"/>
                  </a:lnTo>
                  <a:lnTo>
                    <a:pt x="100" y="203"/>
                  </a:lnTo>
                  <a:lnTo>
                    <a:pt x="110" y="199"/>
                  </a:lnTo>
                  <a:lnTo>
                    <a:pt x="113" y="188"/>
                  </a:lnTo>
                  <a:lnTo>
                    <a:pt x="120" y="178"/>
                  </a:lnTo>
                  <a:lnTo>
                    <a:pt x="133" y="178"/>
                  </a:lnTo>
                  <a:lnTo>
                    <a:pt x="141" y="182"/>
                  </a:lnTo>
                  <a:lnTo>
                    <a:pt x="153" y="171"/>
                  </a:lnTo>
                  <a:lnTo>
                    <a:pt x="161" y="165"/>
                  </a:lnTo>
                  <a:lnTo>
                    <a:pt x="156" y="161"/>
                  </a:lnTo>
                  <a:lnTo>
                    <a:pt x="151" y="150"/>
                  </a:lnTo>
                  <a:lnTo>
                    <a:pt x="166" y="131"/>
                  </a:lnTo>
                  <a:lnTo>
                    <a:pt x="166" y="118"/>
                  </a:lnTo>
                  <a:lnTo>
                    <a:pt x="168" y="107"/>
                  </a:lnTo>
                  <a:lnTo>
                    <a:pt x="178" y="96"/>
                  </a:lnTo>
                  <a:lnTo>
                    <a:pt x="196" y="90"/>
                  </a:lnTo>
                  <a:lnTo>
                    <a:pt x="213" y="77"/>
                  </a:lnTo>
                  <a:lnTo>
                    <a:pt x="234" y="69"/>
                  </a:lnTo>
                  <a:lnTo>
                    <a:pt x="246" y="51"/>
                  </a:lnTo>
                  <a:lnTo>
                    <a:pt x="254" y="36"/>
                  </a:lnTo>
                  <a:lnTo>
                    <a:pt x="259" y="28"/>
                  </a:lnTo>
                  <a:lnTo>
                    <a:pt x="266" y="17"/>
                  </a:lnTo>
                  <a:lnTo>
                    <a:pt x="266" y="11"/>
                  </a:lnTo>
                  <a:lnTo>
                    <a:pt x="284" y="0"/>
                  </a:lnTo>
                  <a:lnTo>
                    <a:pt x="286" y="2"/>
                  </a:lnTo>
                  <a:lnTo>
                    <a:pt x="291" y="4"/>
                  </a:lnTo>
                  <a:lnTo>
                    <a:pt x="291" y="11"/>
                  </a:lnTo>
                  <a:lnTo>
                    <a:pt x="289" y="21"/>
                  </a:lnTo>
                  <a:lnTo>
                    <a:pt x="307" y="28"/>
                  </a:lnTo>
                  <a:lnTo>
                    <a:pt x="329" y="49"/>
                  </a:lnTo>
                  <a:lnTo>
                    <a:pt x="337" y="75"/>
                  </a:lnTo>
                  <a:lnTo>
                    <a:pt x="342" y="90"/>
                  </a:lnTo>
                  <a:lnTo>
                    <a:pt x="342" y="105"/>
                  </a:lnTo>
                  <a:lnTo>
                    <a:pt x="332" y="118"/>
                  </a:lnTo>
                  <a:lnTo>
                    <a:pt x="332" y="126"/>
                  </a:lnTo>
                  <a:lnTo>
                    <a:pt x="329" y="146"/>
                  </a:lnTo>
                  <a:lnTo>
                    <a:pt x="334" y="161"/>
                  </a:lnTo>
                  <a:lnTo>
                    <a:pt x="324" y="184"/>
                  </a:lnTo>
                  <a:lnTo>
                    <a:pt x="317" y="199"/>
                  </a:lnTo>
                  <a:lnTo>
                    <a:pt x="329" y="214"/>
                  </a:lnTo>
                  <a:lnTo>
                    <a:pt x="344" y="225"/>
                  </a:lnTo>
                  <a:lnTo>
                    <a:pt x="347" y="233"/>
                  </a:lnTo>
                  <a:lnTo>
                    <a:pt x="342" y="253"/>
                  </a:lnTo>
                  <a:lnTo>
                    <a:pt x="344" y="274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1750999" y="1792278"/>
              <a:ext cx="615950" cy="630238"/>
            </a:xfrm>
            <a:custGeom>
              <a:avLst/>
              <a:gdLst>
                <a:gd name="T0" fmla="*/ 2147483647 w 375"/>
                <a:gd name="T1" fmla="*/ 2147483647 h 373"/>
                <a:gd name="T2" fmla="*/ 2147483647 w 375"/>
                <a:gd name="T3" fmla="*/ 2147483647 h 373"/>
                <a:gd name="T4" fmla="*/ 2147483647 w 375"/>
                <a:gd name="T5" fmla="*/ 2147483647 h 373"/>
                <a:gd name="T6" fmla="*/ 2147483647 w 375"/>
                <a:gd name="T7" fmla="*/ 2147483647 h 373"/>
                <a:gd name="T8" fmla="*/ 2147483647 w 375"/>
                <a:gd name="T9" fmla="*/ 2147483647 h 373"/>
                <a:gd name="T10" fmla="*/ 2147483647 w 375"/>
                <a:gd name="T11" fmla="*/ 2147483647 h 373"/>
                <a:gd name="T12" fmla="*/ 2147483647 w 375"/>
                <a:gd name="T13" fmla="*/ 2147483647 h 373"/>
                <a:gd name="T14" fmla="*/ 2147483647 w 375"/>
                <a:gd name="T15" fmla="*/ 2147483647 h 373"/>
                <a:gd name="T16" fmla="*/ 2147483647 w 375"/>
                <a:gd name="T17" fmla="*/ 2147483647 h 373"/>
                <a:gd name="T18" fmla="*/ 2147483647 w 375"/>
                <a:gd name="T19" fmla="*/ 2147483647 h 373"/>
                <a:gd name="T20" fmla="*/ 2147483647 w 375"/>
                <a:gd name="T21" fmla="*/ 2147483647 h 373"/>
                <a:gd name="T22" fmla="*/ 2147483647 w 375"/>
                <a:gd name="T23" fmla="*/ 2147483647 h 373"/>
                <a:gd name="T24" fmla="*/ 2147483647 w 375"/>
                <a:gd name="T25" fmla="*/ 2147483647 h 373"/>
                <a:gd name="T26" fmla="*/ 2147483647 w 375"/>
                <a:gd name="T27" fmla="*/ 2147483647 h 373"/>
                <a:gd name="T28" fmla="*/ 2147483647 w 375"/>
                <a:gd name="T29" fmla="*/ 2147483647 h 373"/>
                <a:gd name="T30" fmla="*/ 2147483647 w 375"/>
                <a:gd name="T31" fmla="*/ 2147483647 h 373"/>
                <a:gd name="T32" fmla="*/ 2147483647 w 375"/>
                <a:gd name="T33" fmla="*/ 2147483647 h 373"/>
                <a:gd name="T34" fmla="*/ 2147483647 w 375"/>
                <a:gd name="T35" fmla="*/ 2147483647 h 373"/>
                <a:gd name="T36" fmla="*/ 2147483647 w 375"/>
                <a:gd name="T37" fmla="*/ 2147483647 h 373"/>
                <a:gd name="T38" fmla="*/ 2147483647 w 375"/>
                <a:gd name="T39" fmla="*/ 2147483647 h 373"/>
                <a:gd name="T40" fmla="*/ 2147483647 w 375"/>
                <a:gd name="T41" fmla="*/ 2147483647 h 373"/>
                <a:gd name="T42" fmla="*/ 2147483647 w 375"/>
                <a:gd name="T43" fmla="*/ 2147483647 h 373"/>
                <a:gd name="T44" fmla="*/ 2147483647 w 375"/>
                <a:gd name="T45" fmla="*/ 2147483647 h 373"/>
                <a:gd name="T46" fmla="*/ 2147483647 w 375"/>
                <a:gd name="T47" fmla="*/ 2147483647 h 373"/>
                <a:gd name="T48" fmla="*/ 2147483647 w 375"/>
                <a:gd name="T49" fmla="*/ 2147483647 h 373"/>
                <a:gd name="T50" fmla="*/ 2147483647 w 375"/>
                <a:gd name="T51" fmla="*/ 2147483647 h 373"/>
                <a:gd name="T52" fmla="*/ 2147483647 w 375"/>
                <a:gd name="T53" fmla="*/ 2147483647 h 373"/>
                <a:gd name="T54" fmla="*/ 2147483647 w 375"/>
                <a:gd name="T55" fmla="*/ 2147483647 h 373"/>
                <a:gd name="T56" fmla="*/ 2147483647 w 375"/>
                <a:gd name="T57" fmla="*/ 2147483647 h 373"/>
                <a:gd name="T58" fmla="*/ 2147483647 w 375"/>
                <a:gd name="T59" fmla="*/ 2147483647 h 373"/>
                <a:gd name="T60" fmla="*/ 2147483647 w 375"/>
                <a:gd name="T61" fmla="*/ 2147483647 h 373"/>
                <a:gd name="T62" fmla="*/ 2147483647 w 375"/>
                <a:gd name="T63" fmla="*/ 2147483647 h 373"/>
                <a:gd name="T64" fmla="*/ 2147483647 w 375"/>
                <a:gd name="T65" fmla="*/ 2147483647 h 373"/>
                <a:gd name="T66" fmla="*/ 2147483647 w 375"/>
                <a:gd name="T67" fmla="*/ 2147483647 h 373"/>
                <a:gd name="T68" fmla="*/ 2147483647 w 375"/>
                <a:gd name="T69" fmla="*/ 2147483647 h 373"/>
                <a:gd name="T70" fmla="*/ 2147483647 w 375"/>
                <a:gd name="T71" fmla="*/ 2147483647 h 373"/>
                <a:gd name="T72" fmla="*/ 2147483647 w 375"/>
                <a:gd name="T73" fmla="*/ 2147483647 h 373"/>
                <a:gd name="T74" fmla="*/ 2147483647 w 375"/>
                <a:gd name="T75" fmla="*/ 2147483647 h 373"/>
                <a:gd name="T76" fmla="*/ 2147483647 w 375"/>
                <a:gd name="T77" fmla="*/ 2147483647 h 373"/>
                <a:gd name="T78" fmla="*/ 2147483647 w 375"/>
                <a:gd name="T79" fmla="*/ 2147483647 h 373"/>
                <a:gd name="T80" fmla="*/ 2147483647 w 375"/>
                <a:gd name="T81" fmla="*/ 2147483647 h 373"/>
                <a:gd name="T82" fmla="*/ 2147483647 w 375"/>
                <a:gd name="T83" fmla="*/ 2147483647 h 373"/>
                <a:gd name="T84" fmla="*/ 2147483647 w 375"/>
                <a:gd name="T85" fmla="*/ 2147483647 h 373"/>
                <a:gd name="T86" fmla="*/ 2147483647 w 375"/>
                <a:gd name="T87" fmla="*/ 2147483647 h 373"/>
                <a:gd name="T88" fmla="*/ 2147483647 w 375"/>
                <a:gd name="T89" fmla="*/ 2147483647 h 373"/>
                <a:gd name="T90" fmla="*/ 2147483647 w 375"/>
                <a:gd name="T91" fmla="*/ 2147483647 h 373"/>
                <a:gd name="T92" fmla="*/ 2147483647 w 375"/>
                <a:gd name="T93" fmla="*/ 2147483647 h 373"/>
                <a:gd name="T94" fmla="*/ 2147483647 w 375"/>
                <a:gd name="T95" fmla="*/ 2147483647 h 373"/>
                <a:gd name="T96" fmla="*/ 2147483647 w 375"/>
                <a:gd name="T97" fmla="*/ 2147483647 h 373"/>
                <a:gd name="T98" fmla="*/ 2147483647 w 375"/>
                <a:gd name="T99" fmla="*/ 2147483647 h 373"/>
                <a:gd name="T100" fmla="*/ 2147483647 w 375"/>
                <a:gd name="T101" fmla="*/ 2147483647 h 373"/>
                <a:gd name="T102" fmla="*/ 2147483647 w 375"/>
                <a:gd name="T103" fmla="*/ 2147483647 h 373"/>
                <a:gd name="T104" fmla="*/ 2147483647 w 375"/>
                <a:gd name="T105" fmla="*/ 2147483647 h 373"/>
                <a:gd name="T106" fmla="*/ 2147483647 w 375"/>
                <a:gd name="T107" fmla="*/ 2147483647 h 373"/>
                <a:gd name="T108" fmla="*/ 2147483647 w 375"/>
                <a:gd name="T109" fmla="*/ 2147483647 h 373"/>
                <a:gd name="T110" fmla="*/ 2147483647 w 375"/>
                <a:gd name="T111" fmla="*/ 2147483647 h 3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5"/>
                <a:gd name="T169" fmla="*/ 0 h 373"/>
                <a:gd name="T170" fmla="*/ 375 w 375"/>
                <a:gd name="T171" fmla="*/ 373 h 3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5" h="373">
                  <a:moveTo>
                    <a:pt x="279" y="257"/>
                  </a:moveTo>
                  <a:lnTo>
                    <a:pt x="272" y="259"/>
                  </a:lnTo>
                  <a:lnTo>
                    <a:pt x="259" y="261"/>
                  </a:lnTo>
                  <a:lnTo>
                    <a:pt x="249" y="248"/>
                  </a:lnTo>
                  <a:lnTo>
                    <a:pt x="242" y="257"/>
                  </a:lnTo>
                  <a:lnTo>
                    <a:pt x="244" y="263"/>
                  </a:lnTo>
                  <a:lnTo>
                    <a:pt x="237" y="272"/>
                  </a:lnTo>
                  <a:lnTo>
                    <a:pt x="227" y="281"/>
                  </a:lnTo>
                  <a:lnTo>
                    <a:pt x="222" y="291"/>
                  </a:lnTo>
                  <a:lnTo>
                    <a:pt x="222" y="302"/>
                  </a:lnTo>
                  <a:lnTo>
                    <a:pt x="229" y="311"/>
                  </a:lnTo>
                  <a:lnTo>
                    <a:pt x="237" y="317"/>
                  </a:lnTo>
                  <a:lnTo>
                    <a:pt x="234" y="326"/>
                  </a:lnTo>
                  <a:lnTo>
                    <a:pt x="204" y="347"/>
                  </a:lnTo>
                  <a:lnTo>
                    <a:pt x="199" y="351"/>
                  </a:lnTo>
                  <a:lnTo>
                    <a:pt x="199" y="358"/>
                  </a:lnTo>
                  <a:lnTo>
                    <a:pt x="176" y="366"/>
                  </a:lnTo>
                  <a:lnTo>
                    <a:pt x="166" y="373"/>
                  </a:lnTo>
                  <a:lnTo>
                    <a:pt x="161" y="366"/>
                  </a:lnTo>
                  <a:lnTo>
                    <a:pt x="156" y="362"/>
                  </a:lnTo>
                  <a:lnTo>
                    <a:pt x="156" y="355"/>
                  </a:lnTo>
                  <a:lnTo>
                    <a:pt x="156" y="351"/>
                  </a:lnTo>
                  <a:lnTo>
                    <a:pt x="149" y="351"/>
                  </a:lnTo>
                  <a:lnTo>
                    <a:pt x="149" y="340"/>
                  </a:lnTo>
                  <a:lnTo>
                    <a:pt x="139" y="340"/>
                  </a:lnTo>
                  <a:lnTo>
                    <a:pt x="106" y="334"/>
                  </a:lnTo>
                  <a:lnTo>
                    <a:pt x="101" y="326"/>
                  </a:lnTo>
                  <a:lnTo>
                    <a:pt x="106" y="319"/>
                  </a:lnTo>
                  <a:lnTo>
                    <a:pt x="103" y="313"/>
                  </a:lnTo>
                  <a:lnTo>
                    <a:pt x="86" y="296"/>
                  </a:lnTo>
                  <a:lnTo>
                    <a:pt x="83" y="287"/>
                  </a:lnTo>
                  <a:lnTo>
                    <a:pt x="73" y="272"/>
                  </a:lnTo>
                  <a:lnTo>
                    <a:pt x="66" y="276"/>
                  </a:lnTo>
                  <a:lnTo>
                    <a:pt x="68" y="287"/>
                  </a:lnTo>
                  <a:lnTo>
                    <a:pt x="56" y="287"/>
                  </a:lnTo>
                  <a:lnTo>
                    <a:pt x="38" y="285"/>
                  </a:lnTo>
                  <a:lnTo>
                    <a:pt x="0" y="216"/>
                  </a:lnTo>
                  <a:lnTo>
                    <a:pt x="8" y="206"/>
                  </a:lnTo>
                  <a:lnTo>
                    <a:pt x="10" y="193"/>
                  </a:lnTo>
                  <a:lnTo>
                    <a:pt x="8" y="182"/>
                  </a:lnTo>
                  <a:lnTo>
                    <a:pt x="5" y="174"/>
                  </a:lnTo>
                  <a:lnTo>
                    <a:pt x="10" y="167"/>
                  </a:lnTo>
                  <a:lnTo>
                    <a:pt x="43" y="174"/>
                  </a:lnTo>
                  <a:lnTo>
                    <a:pt x="63" y="174"/>
                  </a:lnTo>
                  <a:lnTo>
                    <a:pt x="91" y="178"/>
                  </a:lnTo>
                  <a:lnTo>
                    <a:pt x="119" y="180"/>
                  </a:lnTo>
                  <a:lnTo>
                    <a:pt x="134" y="178"/>
                  </a:lnTo>
                  <a:lnTo>
                    <a:pt x="141" y="174"/>
                  </a:lnTo>
                  <a:lnTo>
                    <a:pt x="146" y="161"/>
                  </a:lnTo>
                  <a:lnTo>
                    <a:pt x="156" y="139"/>
                  </a:lnTo>
                  <a:lnTo>
                    <a:pt x="156" y="122"/>
                  </a:lnTo>
                  <a:lnTo>
                    <a:pt x="156" y="116"/>
                  </a:lnTo>
                  <a:lnTo>
                    <a:pt x="161" y="111"/>
                  </a:lnTo>
                  <a:lnTo>
                    <a:pt x="174" y="114"/>
                  </a:lnTo>
                  <a:lnTo>
                    <a:pt x="189" y="114"/>
                  </a:lnTo>
                  <a:lnTo>
                    <a:pt x="199" y="109"/>
                  </a:lnTo>
                  <a:lnTo>
                    <a:pt x="202" y="99"/>
                  </a:lnTo>
                  <a:lnTo>
                    <a:pt x="204" y="90"/>
                  </a:lnTo>
                  <a:lnTo>
                    <a:pt x="222" y="82"/>
                  </a:lnTo>
                  <a:lnTo>
                    <a:pt x="224" y="73"/>
                  </a:lnTo>
                  <a:lnTo>
                    <a:pt x="227" y="67"/>
                  </a:lnTo>
                  <a:lnTo>
                    <a:pt x="237" y="67"/>
                  </a:lnTo>
                  <a:lnTo>
                    <a:pt x="244" y="58"/>
                  </a:lnTo>
                  <a:lnTo>
                    <a:pt x="252" y="54"/>
                  </a:lnTo>
                  <a:lnTo>
                    <a:pt x="262" y="47"/>
                  </a:lnTo>
                  <a:lnTo>
                    <a:pt x="269" y="45"/>
                  </a:lnTo>
                  <a:lnTo>
                    <a:pt x="279" y="49"/>
                  </a:lnTo>
                  <a:lnTo>
                    <a:pt x="290" y="41"/>
                  </a:lnTo>
                  <a:lnTo>
                    <a:pt x="302" y="30"/>
                  </a:lnTo>
                  <a:lnTo>
                    <a:pt x="310" y="19"/>
                  </a:lnTo>
                  <a:lnTo>
                    <a:pt x="317" y="11"/>
                  </a:lnTo>
                  <a:lnTo>
                    <a:pt x="320" y="7"/>
                  </a:lnTo>
                  <a:lnTo>
                    <a:pt x="322" y="0"/>
                  </a:lnTo>
                  <a:lnTo>
                    <a:pt x="352" y="47"/>
                  </a:lnTo>
                  <a:lnTo>
                    <a:pt x="345" y="56"/>
                  </a:lnTo>
                  <a:lnTo>
                    <a:pt x="342" y="67"/>
                  </a:lnTo>
                  <a:lnTo>
                    <a:pt x="347" y="75"/>
                  </a:lnTo>
                  <a:lnTo>
                    <a:pt x="368" y="77"/>
                  </a:lnTo>
                  <a:lnTo>
                    <a:pt x="375" y="84"/>
                  </a:lnTo>
                  <a:lnTo>
                    <a:pt x="375" y="97"/>
                  </a:lnTo>
                  <a:lnTo>
                    <a:pt x="370" y="88"/>
                  </a:lnTo>
                  <a:lnTo>
                    <a:pt x="365" y="88"/>
                  </a:lnTo>
                  <a:lnTo>
                    <a:pt x="370" y="94"/>
                  </a:lnTo>
                  <a:lnTo>
                    <a:pt x="370" y="101"/>
                  </a:lnTo>
                  <a:lnTo>
                    <a:pt x="360" y="101"/>
                  </a:lnTo>
                  <a:lnTo>
                    <a:pt x="362" y="109"/>
                  </a:lnTo>
                  <a:lnTo>
                    <a:pt x="368" y="122"/>
                  </a:lnTo>
                  <a:lnTo>
                    <a:pt x="365" y="137"/>
                  </a:lnTo>
                  <a:lnTo>
                    <a:pt x="357" y="144"/>
                  </a:lnTo>
                  <a:lnTo>
                    <a:pt x="360" y="148"/>
                  </a:lnTo>
                  <a:lnTo>
                    <a:pt x="350" y="156"/>
                  </a:lnTo>
                  <a:lnTo>
                    <a:pt x="347" y="148"/>
                  </a:lnTo>
                  <a:lnTo>
                    <a:pt x="345" y="152"/>
                  </a:lnTo>
                  <a:lnTo>
                    <a:pt x="337" y="159"/>
                  </a:lnTo>
                  <a:lnTo>
                    <a:pt x="325" y="159"/>
                  </a:lnTo>
                  <a:lnTo>
                    <a:pt x="320" y="161"/>
                  </a:lnTo>
                  <a:lnTo>
                    <a:pt x="315" y="176"/>
                  </a:lnTo>
                  <a:lnTo>
                    <a:pt x="310" y="178"/>
                  </a:lnTo>
                  <a:lnTo>
                    <a:pt x="302" y="186"/>
                  </a:lnTo>
                  <a:lnTo>
                    <a:pt x="292" y="186"/>
                  </a:lnTo>
                  <a:lnTo>
                    <a:pt x="297" y="191"/>
                  </a:lnTo>
                  <a:lnTo>
                    <a:pt x="285" y="193"/>
                  </a:lnTo>
                  <a:lnTo>
                    <a:pt x="279" y="193"/>
                  </a:lnTo>
                  <a:lnTo>
                    <a:pt x="282" y="204"/>
                  </a:lnTo>
                  <a:lnTo>
                    <a:pt x="279" y="212"/>
                  </a:lnTo>
                  <a:lnTo>
                    <a:pt x="279" y="216"/>
                  </a:lnTo>
                  <a:lnTo>
                    <a:pt x="282" y="218"/>
                  </a:lnTo>
                  <a:lnTo>
                    <a:pt x="290" y="221"/>
                  </a:lnTo>
                  <a:lnTo>
                    <a:pt x="287" y="233"/>
                  </a:lnTo>
                  <a:lnTo>
                    <a:pt x="285" y="242"/>
                  </a:lnTo>
                  <a:lnTo>
                    <a:pt x="274" y="251"/>
                  </a:lnTo>
                  <a:lnTo>
                    <a:pt x="279" y="257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2266937" y="2482841"/>
              <a:ext cx="1222375" cy="669925"/>
            </a:xfrm>
            <a:custGeom>
              <a:avLst/>
              <a:gdLst>
                <a:gd name="T0" fmla="*/ 2147483647 w 742"/>
                <a:gd name="T1" fmla="*/ 2147483647 h 394"/>
                <a:gd name="T2" fmla="*/ 2147483647 w 742"/>
                <a:gd name="T3" fmla="*/ 2147483647 h 394"/>
                <a:gd name="T4" fmla="*/ 2147483647 w 742"/>
                <a:gd name="T5" fmla="*/ 2147483647 h 394"/>
                <a:gd name="T6" fmla="*/ 2147483647 w 742"/>
                <a:gd name="T7" fmla="*/ 2147483647 h 394"/>
                <a:gd name="T8" fmla="*/ 2147483647 w 742"/>
                <a:gd name="T9" fmla="*/ 2147483647 h 394"/>
                <a:gd name="T10" fmla="*/ 2147483647 w 742"/>
                <a:gd name="T11" fmla="*/ 2147483647 h 394"/>
                <a:gd name="T12" fmla="*/ 2147483647 w 742"/>
                <a:gd name="T13" fmla="*/ 2147483647 h 394"/>
                <a:gd name="T14" fmla="*/ 2147483647 w 742"/>
                <a:gd name="T15" fmla="*/ 2147483647 h 394"/>
                <a:gd name="T16" fmla="*/ 2147483647 w 742"/>
                <a:gd name="T17" fmla="*/ 2147483647 h 394"/>
                <a:gd name="T18" fmla="*/ 2147483647 w 742"/>
                <a:gd name="T19" fmla="*/ 2147483647 h 394"/>
                <a:gd name="T20" fmla="*/ 2147483647 w 742"/>
                <a:gd name="T21" fmla="*/ 2147483647 h 394"/>
                <a:gd name="T22" fmla="*/ 2147483647 w 742"/>
                <a:gd name="T23" fmla="*/ 2147483647 h 394"/>
                <a:gd name="T24" fmla="*/ 2147483647 w 742"/>
                <a:gd name="T25" fmla="*/ 2147483647 h 394"/>
                <a:gd name="T26" fmla="*/ 2147483647 w 742"/>
                <a:gd name="T27" fmla="*/ 2147483647 h 394"/>
                <a:gd name="T28" fmla="*/ 2147483647 w 742"/>
                <a:gd name="T29" fmla="*/ 2147483647 h 394"/>
                <a:gd name="T30" fmla="*/ 2147483647 w 742"/>
                <a:gd name="T31" fmla="*/ 2147483647 h 394"/>
                <a:gd name="T32" fmla="*/ 2147483647 w 742"/>
                <a:gd name="T33" fmla="*/ 2147483647 h 394"/>
                <a:gd name="T34" fmla="*/ 2147483647 w 742"/>
                <a:gd name="T35" fmla="*/ 2147483647 h 394"/>
                <a:gd name="T36" fmla="*/ 2147483647 w 742"/>
                <a:gd name="T37" fmla="*/ 2147483647 h 394"/>
                <a:gd name="T38" fmla="*/ 2147483647 w 742"/>
                <a:gd name="T39" fmla="*/ 2147483647 h 394"/>
                <a:gd name="T40" fmla="*/ 2147483647 w 742"/>
                <a:gd name="T41" fmla="*/ 2147483647 h 394"/>
                <a:gd name="T42" fmla="*/ 2147483647 w 742"/>
                <a:gd name="T43" fmla="*/ 2147483647 h 394"/>
                <a:gd name="T44" fmla="*/ 2147483647 w 742"/>
                <a:gd name="T45" fmla="*/ 2147483647 h 394"/>
                <a:gd name="T46" fmla="*/ 2147483647 w 742"/>
                <a:gd name="T47" fmla="*/ 2147483647 h 394"/>
                <a:gd name="T48" fmla="*/ 2147483647 w 742"/>
                <a:gd name="T49" fmla="*/ 2147483647 h 394"/>
                <a:gd name="T50" fmla="*/ 2147483647 w 742"/>
                <a:gd name="T51" fmla="*/ 2147483647 h 394"/>
                <a:gd name="T52" fmla="*/ 2147483647 w 742"/>
                <a:gd name="T53" fmla="*/ 2147483647 h 394"/>
                <a:gd name="T54" fmla="*/ 2147483647 w 742"/>
                <a:gd name="T55" fmla="*/ 2147483647 h 394"/>
                <a:gd name="T56" fmla="*/ 2147483647 w 742"/>
                <a:gd name="T57" fmla="*/ 2147483647 h 394"/>
                <a:gd name="T58" fmla="*/ 2147483647 w 742"/>
                <a:gd name="T59" fmla="*/ 2147483647 h 394"/>
                <a:gd name="T60" fmla="*/ 2147483647 w 742"/>
                <a:gd name="T61" fmla="*/ 2147483647 h 394"/>
                <a:gd name="T62" fmla="*/ 2147483647 w 742"/>
                <a:gd name="T63" fmla="*/ 2147483647 h 394"/>
                <a:gd name="T64" fmla="*/ 2147483647 w 742"/>
                <a:gd name="T65" fmla="*/ 2147483647 h 394"/>
                <a:gd name="T66" fmla="*/ 2147483647 w 742"/>
                <a:gd name="T67" fmla="*/ 2147483647 h 394"/>
                <a:gd name="T68" fmla="*/ 2147483647 w 742"/>
                <a:gd name="T69" fmla="*/ 2147483647 h 394"/>
                <a:gd name="T70" fmla="*/ 2147483647 w 742"/>
                <a:gd name="T71" fmla="*/ 2147483647 h 394"/>
                <a:gd name="T72" fmla="*/ 2147483647 w 742"/>
                <a:gd name="T73" fmla="*/ 2147483647 h 394"/>
                <a:gd name="T74" fmla="*/ 2147483647 w 742"/>
                <a:gd name="T75" fmla="*/ 2147483647 h 394"/>
                <a:gd name="T76" fmla="*/ 2147483647 w 742"/>
                <a:gd name="T77" fmla="*/ 2147483647 h 394"/>
                <a:gd name="T78" fmla="*/ 2147483647 w 742"/>
                <a:gd name="T79" fmla="*/ 2147483647 h 394"/>
                <a:gd name="T80" fmla="*/ 2147483647 w 742"/>
                <a:gd name="T81" fmla="*/ 2147483647 h 394"/>
                <a:gd name="T82" fmla="*/ 2147483647 w 742"/>
                <a:gd name="T83" fmla="*/ 2147483647 h 394"/>
                <a:gd name="T84" fmla="*/ 2147483647 w 742"/>
                <a:gd name="T85" fmla="*/ 2147483647 h 394"/>
                <a:gd name="T86" fmla="*/ 2147483647 w 742"/>
                <a:gd name="T87" fmla="*/ 2147483647 h 394"/>
                <a:gd name="T88" fmla="*/ 2147483647 w 742"/>
                <a:gd name="T89" fmla="*/ 2147483647 h 394"/>
                <a:gd name="T90" fmla="*/ 2147483647 w 742"/>
                <a:gd name="T91" fmla="*/ 2147483647 h 394"/>
                <a:gd name="T92" fmla="*/ 2147483647 w 742"/>
                <a:gd name="T93" fmla="*/ 2147483647 h 394"/>
                <a:gd name="T94" fmla="*/ 2147483647 w 742"/>
                <a:gd name="T95" fmla="*/ 2147483647 h 394"/>
                <a:gd name="T96" fmla="*/ 2147483647 w 742"/>
                <a:gd name="T97" fmla="*/ 2147483647 h 394"/>
                <a:gd name="T98" fmla="*/ 2147483647 w 742"/>
                <a:gd name="T99" fmla="*/ 2147483647 h 394"/>
                <a:gd name="T100" fmla="*/ 2147483647 w 742"/>
                <a:gd name="T101" fmla="*/ 2147483647 h 394"/>
                <a:gd name="T102" fmla="*/ 2147483647 w 742"/>
                <a:gd name="T103" fmla="*/ 2147483647 h 394"/>
                <a:gd name="T104" fmla="*/ 2147483647 w 742"/>
                <a:gd name="T105" fmla="*/ 2147483647 h 394"/>
                <a:gd name="T106" fmla="*/ 2147483647 w 742"/>
                <a:gd name="T107" fmla="*/ 2147483647 h 394"/>
                <a:gd name="T108" fmla="*/ 2147483647 w 742"/>
                <a:gd name="T109" fmla="*/ 2147483647 h 394"/>
                <a:gd name="T110" fmla="*/ 2147483647 w 742"/>
                <a:gd name="T111" fmla="*/ 2147483647 h 394"/>
                <a:gd name="T112" fmla="*/ 2147483647 w 742"/>
                <a:gd name="T113" fmla="*/ 2147483647 h 394"/>
                <a:gd name="T114" fmla="*/ 2147483647 w 742"/>
                <a:gd name="T115" fmla="*/ 2147483647 h 394"/>
                <a:gd name="T116" fmla="*/ 2147483647 w 742"/>
                <a:gd name="T117" fmla="*/ 2147483647 h 394"/>
                <a:gd name="T118" fmla="*/ 2147483647 w 742"/>
                <a:gd name="T119" fmla="*/ 2147483647 h 394"/>
                <a:gd name="T120" fmla="*/ 2147483647 w 742"/>
                <a:gd name="T121" fmla="*/ 2147483647 h 3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42"/>
                <a:gd name="T184" fmla="*/ 0 h 394"/>
                <a:gd name="T185" fmla="*/ 742 w 742"/>
                <a:gd name="T186" fmla="*/ 394 h 3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42" h="394">
                  <a:moveTo>
                    <a:pt x="181" y="330"/>
                  </a:moveTo>
                  <a:lnTo>
                    <a:pt x="191" y="327"/>
                  </a:lnTo>
                  <a:lnTo>
                    <a:pt x="208" y="353"/>
                  </a:lnTo>
                  <a:lnTo>
                    <a:pt x="229" y="347"/>
                  </a:lnTo>
                  <a:lnTo>
                    <a:pt x="236" y="355"/>
                  </a:lnTo>
                  <a:lnTo>
                    <a:pt x="246" y="351"/>
                  </a:lnTo>
                  <a:lnTo>
                    <a:pt x="251" y="362"/>
                  </a:lnTo>
                  <a:lnTo>
                    <a:pt x="266" y="362"/>
                  </a:lnTo>
                  <a:lnTo>
                    <a:pt x="276" y="355"/>
                  </a:lnTo>
                  <a:lnTo>
                    <a:pt x="286" y="360"/>
                  </a:lnTo>
                  <a:lnTo>
                    <a:pt x="307" y="372"/>
                  </a:lnTo>
                  <a:lnTo>
                    <a:pt x="327" y="385"/>
                  </a:lnTo>
                  <a:lnTo>
                    <a:pt x="349" y="394"/>
                  </a:lnTo>
                  <a:lnTo>
                    <a:pt x="367" y="383"/>
                  </a:lnTo>
                  <a:lnTo>
                    <a:pt x="379" y="368"/>
                  </a:lnTo>
                  <a:lnTo>
                    <a:pt x="390" y="360"/>
                  </a:lnTo>
                  <a:lnTo>
                    <a:pt x="400" y="355"/>
                  </a:lnTo>
                  <a:lnTo>
                    <a:pt x="395" y="349"/>
                  </a:lnTo>
                  <a:lnTo>
                    <a:pt x="405" y="338"/>
                  </a:lnTo>
                  <a:lnTo>
                    <a:pt x="405" y="321"/>
                  </a:lnTo>
                  <a:lnTo>
                    <a:pt x="417" y="310"/>
                  </a:lnTo>
                  <a:lnTo>
                    <a:pt x="442" y="291"/>
                  </a:lnTo>
                  <a:lnTo>
                    <a:pt x="450" y="285"/>
                  </a:lnTo>
                  <a:lnTo>
                    <a:pt x="460" y="278"/>
                  </a:lnTo>
                  <a:lnTo>
                    <a:pt x="462" y="267"/>
                  </a:lnTo>
                  <a:lnTo>
                    <a:pt x="473" y="257"/>
                  </a:lnTo>
                  <a:lnTo>
                    <a:pt x="475" y="250"/>
                  </a:lnTo>
                  <a:lnTo>
                    <a:pt x="478" y="244"/>
                  </a:lnTo>
                  <a:lnTo>
                    <a:pt x="478" y="233"/>
                  </a:lnTo>
                  <a:lnTo>
                    <a:pt x="488" y="231"/>
                  </a:lnTo>
                  <a:lnTo>
                    <a:pt x="500" y="231"/>
                  </a:lnTo>
                  <a:lnTo>
                    <a:pt x="503" y="233"/>
                  </a:lnTo>
                  <a:lnTo>
                    <a:pt x="508" y="240"/>
                  </a:lnTo>
                  <a:lnTo>
                    <a:pt x="525" y="242"/>
                  </a:lnTo>
                  <a:lnTo>
                    <a:pt x="535" y="240"/>
                  </a:lnTo>
                  <a:lnTo>
                    <a:pt x="545" y="231"/>
                  </a:lnTo>
                  <a:lnTo>
                    <a:pt x="561" y="225"/>
                  </a:lnTo>
                  <a:lnTo>
                    <a:pt x="576" y="223"/>
                  </a:lnTo>
                  <a:lnTo>
                    <a:pt x="588" y="223"/>
                  </a:lnTo>
                  <a:lnTo>
                    <a:pt x="598" y="220"/>
                  </a:lnTo>
                  <a:lnTo>
                    <a:pt x="603" y="216"/>
                  </a:lnTo>
                  <a:lnTo>
                    <a:pt x="616" y="208"/>
                  </a:lnTo>
                  <a:lnTo>
                    <a:pt x="623" y="208"/>
                  </a:lnTo>
                  <a:lnTo>
                    <a:pt x="631" y="201"/>
                  </a:lnTo>
                  <a:lnTo>
                    <a:pt x="633" y="195"/>
                  </a:lnTo>
                  <a:lnTo>
                    <a:pt x="644" y="199"/>
                  </a:lnTo>
                  <a:lnTo>
                    <a:pt x="656" y="199"/>
                  </a:lnTo>
                  <a:lnTo>
                    <a:pt x="671" y="197"/>
                  </a:lnTo>
                  <a:lnTo>
                    <a:pt x="684" y="195"/>
                  </a:lnTo>
                  <a:lnTo>
                    <a:pt x="691" y="190"/>
                  </a:lnTo>
                  <a:lnTo>
                    <a:pt x="699" y="184"/>
                  </a:lnTo>
                  <a:lnTo>
                    <a:pt x="709" y="184"/>
                  </a:lnTo>
                  <a:lnTo>
                    <a:pt x="724" y="182"/>
                  </a:lnTo>
                  <a:lnTo>
                    <a:pt x="734" y="178"/>
                  </a:lnTo>
                  <a:lnTo>
                    <a:pt x="727" y="173"/>
                  </a:lnTo>
                  <a:lnTo>
                    <a:pt x="724" y="171"/>
                  </a:lnTo>
                  <a:lnTo>
                    <a:pt x="734" y="169"/>
                  </a:lnTo>
                  <a:lnTo>
                    <a:pt x="742" y="167"/>
                  </a:lnTo>
                  <a:lnTo>
                    <a:pt x="742" y="158"/>
                  </a:lnTo>
                  <a:lnTo>
                    <a:pt x="739" y="148"/>
                  </a:lnTo>
                  <a:lnTo>
                    <a:pt x="729" y="139"/>
                  </a:lnTo>
                  <a:lnTo>
                    <a:pt x="732" y="135"/>
                  </a:lnTo>
                  <a:lnTo>
                    <a:pt x="739" y="122"/>
                  </a:lnTo>
                  <a:lnTo>
                    <a:pt x="732" y="118"/>
                  </a:lnTo>
                  <a:lnTo>
                    <a:pt x="716" y="113"/>
                  </a:lnTo>
                  <a:lnTo>
                    <a:pt x="711" y="118"/>
                  </a:lnTo>
                  <a:lnTo>
                    <a:pt x="704" y="122"/>
                  </a:lnTo>
                  <a:lnTo>
                    <a:pt x="696" y="124"/>
                  </a:lnTo>
                  <a:lnTo>
                    <a:pt x="694" y="131"/>
                  </a:lnTo>
                  <a:lnTo>
                    <a:pt x="681" y="131"/>
                  </a:lnTo>
                  <a:lnTo>
                    <a:pt x="676" y="128"/>
                  </a:lnTo>
                  <a:lnTo>
                    <a:pt x="669" y="128"/>
                  </a:lnTo>
                  <a:lnTo>
                    <a:pt x="659" y="128"/>
                  </a:lnTo>
                  <a:lnTo>
                    <a:pt x="656" y="139"/>
                  </a:lnTo>
                  <a:lnTo>
                    <a:pt x="651" y="139"/>
                  </a:lnTo>
                  <a:lnTo>
                    <a:pt x="639" y="143"/>
                  </a:lnTo>
                  <a:lnTo>
                    <a:pt x="628" y="146"/>
                  </a:lnTo>
                  <a:lnTo>
                    <a:pt x="618" y="150"/>
                  </a:lnTo>
                  <a:lnTo>
                    <a:pt x="608" y="150"/>
                  </a:lnTo>
                  <a:lnTo>
                    <a:pt x="596" y="146"/>
                  </a:lnTo>
                  <a:lnTo>
                    <a:pt x="568" y="126"/>
                  </a:lnTo>
                  <a:lnTo>
                    <a:pt x="538" y="105"/>
                  </a:lnTo>
                  <a:lnTo>
                    <a:pt x="513" y="90"/>
                  </a:lnTo>
                  <a:lnTo>
                    <a:pt x="480" y="68"/>
                  </a:lnTo>
                  <a:lnTo>
                    <a:pt x="470" y="60"/>
                  </a:lnTo>
                  <a:lnTo>
                    <a:pt x="460" y="51"/>
                  </a:lnTo>
                  <a:lnTo>
                    <a:pt x="442" y="38"/>
                  </a:lnTo>
                  <a:lnTo>
                    <a:pt x="427" y="24"/>
                  </a:lnTo>
                  <a:lnTo>
                    <a:pt x="420" y="13"/>
                  </a:lnTo>
                  <a:lnTo>
                    <a:pt x="400" y="9"/>
                  </a:lnTo>
                  <a:lnTo>
                    <a:pt x="392" y="13"/>
                  </a:lnTo>
                  <a:lnTo>
                    <a:pt x="372" y="11"/>
                  </a:lnTo>
                  <a:lnTo>
                    <a:pt x="337" y="4"/>
                  </a:lnTo>
                  <a:lnTo>
                    <a:pt x="309" y="0"/>
                  </a:lnTo>
                  <a:lnTo>
                    <a:pt x="279" y="28"/>
                  </a:lnTo>
                  <a:lnTo>
                    <a:pt x="269" y="34"/>
                  </a:lnTo>
                  <a:lnTo>
                    <a:pt x="264" y="41"/>
                  </a:lnTo>
                  <a:lnTo>
                    <a:pt x="279" y="47"/>
                  </a:lnTo>
                  <a:lnTo>
                    <a:pt x="279" y="60"/>
                  </a:lnTo>
                  <a:lnTo>
                    <a:pt x="269" y="75"/>
                  </a:lnTo>
                  <a:lnTo>
                    <a:pt x="271" y="86"/>
                  </a:lnTo>
                  <a:lnTo>
                    <a:pt x="254" y="94"/>
                  </a:lnTo>
                  <a:lnTo>
                    <a:pt x="246" y="81"/>
                  </a:lnTo>
                  <a:lnTo>
                    <a:pt x="239" y="86"/>
                  </a:lnTo>
                  <a:lnTo>
                    <a:pt x="229" y="73"/>
                  </a:lnTo>
                  <a:lnTo>
                    <a:pt x="221" y="77"/>
                  </a:lnTo>
                  <a:lnTo>
                    <a:pt x="213" y="73"/>
                  </a:lnTo>
                  <a:lnTo>
                    <a:pt x="206" y="73"/>
                  </a:lnTo>
                  <a:lnTo>
                    <a:pt x="201" y="68"/>
                  </a:lnTo>
                  <a:lnTo>
                    <a:pt x="201" y="62"/>
                  </a:lnTo>
                  <a:lnTo>
                    <a:pt x="193" y="53"/>
                  </a:lnTo>
                  <a:lnTo>
                    <a:pt x="178" y="43"/>
                  </a:lnTo>
                  <a:lnTo>
                    <a:pt x="166" y="34"/>
                  </a:lnTo>
                  <a:lnTo>
                    <a:pt x="158" y="26"/>
                  </a:lnTo>
                  <a:lnTo>
                    <a:pt x="151" y="19"/>
                  </a:lnTo>
                  <a:lnTo>
                    <a:pt x="143" y="19"/>
                  </a:lnTo>
                  <a:lnTo>
                    <a:pt x="141" y="24"/>
                  </a:lnTo>
                  <a:lnTo>
                    <a:pt x="141" y="36"/>
                  </a:lnTo>
                  <a:lnTo>
                    <a:pt x="148" y="60"/>
                  </a:lnTo>
                  <a:lnTo>
                    <a:pt x="148" y="73"/>
                  </a:lnTo>
                  <a:lnTo>
                    <a:pt x="143" y="79"/>
                  </a:lnTo>
                  <a:lnTo>
                    <a:pt x="133" y="83"/>
                  </a:lnTo>
                  <a:lnTo>
                    <a:pt x="125" y="92"/>
                  </a:lnTo>
                  <a:lnTo>
                    <a:pt x="138" y="101"/>
                  </a:lnTo>
                  <a:lnTo>
                    <a:pt x="136" y="107"/>
                  </a:lnTo>
                  <a:lnTo>
                    <a:pt x="118" y="109"/>
                  </a:lnTo>
                  <a:lnTo>
                    <a:pt x="108" y="11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90" y="131"/>
                  </a:lnTo>
                  <a:lnTo>
                    <a:pt x="93" y="137"/>
                  </a:lnTo>
                  <a:lnTo>
                    <a:pt x="88" y="143"/>
                  </a:lnTo>
                  <a:lnTo>
                    <a:pt x="93" y="148"/>
                  </a:lnTo>
                  <a:lnTo>
                    <a:pt x="100" y="146"/>
                  </a:lnTo>
                  <a:lnTo>
                    <a:pt x="115" y="156"/>
                  </a:lnTo>
                  <a:lnTo>
                    <a:pt x="130" y="143"/>
                  </a:lnTo>
                  <a:lnTo>
                    <a:pt x="133" y="148"/>
                  </a:lnTo>
                  <a:lnTo>
                    <a:pt x="143" y="141"/>
                  </a:lnTo>
                  <a:lnTo>
                    <a:pt x="163" y="160"/>
                  </a:lnTo>
                  <a:lnTo>
                    <a:pt x="156" y="171"/>
                  </a:lnTo>
                  <a:lnTo>
                    <a:pt x="133" y="184"/>
                  </a:lnTo>
                  <a:lnTo>
                    <a:pt x="110" y="193"/>
                  </a:lnTo>
                  <a:lnTo>
                    <a:pt x="100" y="201"/>
                  </a:lnTo>
                  <a:lnTo>
                    <a:pt x="110" y="214"/>
                  </a:lnTo>
                  <a:lnTo>
                    <a:pt x="93" y="227"/>
                  </a:lnTo>
                  <a:lnTo>
                    <a:pt x="83" y="227"/>
                  </a:lnTo>
                  <a:lnTo>
                    <a:pt x="83" y="223"/>
                  </a:lnTo>
                  <a:lnTo>
                    <a:pt x="70" y="216"/>
                  </a:lnTo>
                  <a:lnTo>
                    <a:pt x="55" y="216"/>
                  </a:lnTo>
                  <a:lnTo>
                    <a:pt x="47" y="220"/>
                  </a:lnTo>
                  <a:lnTo>
                    <a:pt x="37" y="233"/>
                  </a:lnTo>
                  <a:lnTo>
                    <a:pt x="30" y="246"/>
                  </a:lnTo>
                  <a:lnTo>
                    <a:pt x="30" y="253"/>
                  </a:lnTo>
                  <a:lnTo>
                    <a:pt x="25" y="255"/>
                  </a:lnTo>
                  <a:lnTo>
                    <a:pt x="22" y="253"/>
                  </a:lnTo>
                  <a:lnTo>
                    <a:pt x="7" y="265"/>
                  </a:lnTo>
                  <a:lnTo>
                    <a:pt x="2" y="270"/>
                  </a:lnTo>
                  <a:lnTo>
                    <a:pt x="5" y="278"/>
                  </a:lnTo>
                  <a:lnTo>
                    <a:pt x="12" y="287"/>
                  </a:lnTo>
                  <a:lnTo>
                    <a:pt x="5" y="297"/>
                  </a:lnTo>
                  <a:lnTo>
                    <a:pt x="5" y="300"/>
                  </a:lnTo>
                  <a:lnTo>
                    <a:pt x="10" y="308"/>
                  </a:lnTo>
                  <a:lnTo>
                    <a:pt x="0" y="315"/>
                  </a:lnTo>
                  <a:lnTo>
                    <a:pt x="2" y="321"/>
                  </a:lnTo>
                  <a:lnTo>
                    <a:pt x="7" y="327"/>
                  </a:lnTo>
                  <a:lnTo>
                    <a:pt x="15" y="315"/>
                  </a:lnTo>
                  <a:lnTo>
                    <a:pt x="30" y="306"/>
                  </a:lnTo>
                  <a:lnTo>
                    <a:pt x="47" y="308"/>
                  </a:lnTo>
                  <a:lnTo>
                    <a:pt x="63" y="317"/>
                  </a:lnTo>
                  <a:lnTo>
                    <a:pt x="78" y="312"/>
                  </a:lnTo>
                  <a:lnTo>
                    <a:pt x="83" y="319"/>
                  </a:lnTo>
                  <a:lnTo>
                    <a:pt x="83" y="330"/>
                  </a:lnTo>
                  <a:lnTo>
                    <a:pt x="100" y="327"/>
                  </a:lnTo>
                  <a:lnTo>
                    <a:pt x="108" y="323"/>
                  </a:lnTo>
                  <a:lnTo>
                    <a:pt x="115" y="334"/>
                  </a:lnTo>
                  <a:lnTo>
                    <a:pt x="123" y="327"/>
                  </a:lnTo>
                  <a:lnTo>
                    <a:pt x="123" y="306"/>
                  </a:lnTo>
                  <a:lnTo>
                    <a:pt x="130" y="297"/>
                  </a:lnTo>
                  <a:lnTo>
                    <a:pt x="141" y="302"/>
                  </a:lnTo>
                  <a:lnTo>
                    <a:pt x="148" y="300"/>
                  </a:lnTo>
                  <a:lnTo>
                    <a:pt x="153" y="304"/>
                  </a:lnTo>
                  <a:lnTo>
                    <a:pt x="166" y="300"/>
                  </a:lnTo>
                  <a:lnTo>
                    <a:pt x="178" y="312"/>
                  </a:lnTo>
                  <a:lnTo>
                    <a:pt x="173" y="321"/>
                  </a:lnTo>
                  <a:lnTo>
                    <a:pt x="181" y="330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1984362" y="2155816"/>
              <a:ext cx="785812" cy="714375"/>
            </a:xfrm>
            <a:custGeom>
              <a:avLst/>
              <a:gdLst>
                <a:gd name="T0" fmla="*/ 2147483647 w 478"/>
                <a:gd name="T1" fmla="*/ 2147483647 h 420"/>
                <a:gd name="T2" fmla="*/ 2147483647 w 478"/>
                <a:gd name="T3" fmla="*/ 2147483647 h 420"/>
                <a:gd name="T4" fmla="*/ 2147483647 w 478"/>
                <a:gd name="T5" fmla="*/ 2147483647 h 420"/>
                <a:gd name="T6" fmla="*/ 2147483647 w 478"/>
                <a:gd name="T7" fmla="*/ 2147483647 h 420"/>
                <a:gd name="T8" fmla="*/ 2147483647 w 478"/>
                <a:gd name="T9" fmla="*/ 2147483647 h 420"/>
                <a:gd name="T10" fmla="*/ 2147483647 w 478"/>
                <a:gd name="T11" fmla="*/ 2147483647 h 420"/>
                <a:gd name="T12" fmla="*/ 2147483647 w 478"/>
                <a:gd name="T13" fmla="*/ 2147483647 h 420"/>
                <a:gd name="T14" fmla="*/ 2147483647 w 478"/>
                <a:gd name="T15" fmla="*/ 2147483647 h 420"/>
                <a:gd name="T16" fmla="*/ 2147483647 w 478"/>
                <a:gd name="T17" fmla="*/ 2147483647 h 420"/>
                <a:gd name="T18" fmla="*/ 2147483647 w 478"/>
                <a:gd name="T19" fmla="*/ 2147483647 h 420"/>
                <a:gd name="T20" fmla="*/ 2147483647 w 478"/>
                <a:gd name="T21" fmla="*/ 2147483647 h 420"/>
                <a:gd name="T22" fmla="*/ 2147483647 w 478"/>
                <a:gd name="T23" fmla="*/ 2147483647 h 420"/>
                <a:gd name="T24" fmla="*/ 2147483647 w 478"/>
                <a:gd name="T25" fmla="*/ 2147483647 h 420"/>
                <a:gd name="T26" fmla="*/ 2147483647 w 478"/>
                <a:gd name="T27" fmla="*/ 2147483647 h 420"/>
                <a:gd name="T28" fmla="*/ 2147483647 w 478"/>
                <a:gd name="T29" fmla="*/ 2147483647 h 420"/>
                <a:gd name="T30" fmla="*/ 2147483647 w 478"/>
                <a:gd name="T31" fmla="*/ 2147483647 h 420"/>
                <a:gd name="T32" fmla="*/ 2147483647 w 478"/>
                <a:gd name="T33" fmla="*/ 2147483647 h 420"/>
                <a:gd name="T34" fmla="*/ 2147483647 w 478"/>
                <a:gd name="T35" fmla="*/ 2147483647 h 420"/>
                <a:gd name="T36" fmla="*/ 2147483647 w 478"/>
                <a:gd name="T37" fmla="*/ 2147483647 h 420"/>
                <a:gd name="T38" fmla="*/ 2147483647 w 478"/>
                <a:gd name="T39" fmla="*/ 2147483647 h 420"/>
                <a:gd name="T40" fmla="*/ 2147483647 w 478"/>
                <a:gd name="T41" fmla="*/ 2147483647 h 420"/>
                <a:gd name="T42" fmla="*/ 2147483647 w 478"/>
                <a:gd name="T43" fmla="*/ 2147483647 h 420"/>
                <a:gd name="T44" fmla="*/ 2147483647 w 478"/>
                <a:gd name="T45" fmla="*/ 2147483647 h 420"/>
                <a:gd name="T46" fmla="*/ 2147483647 w 478"/>
                <a:gd name="T47" fmla="*/ 2147483647 h 420"/>
                <a:gd name="T48" fmla="*/ 2147483647 w 478"/>
                <a:gd name="T49" fmla="*/ 2147483647 h 420"/>
                <a:gd name="T50" fmla="*/ 2147483647 w 478"/>
                <a:gd name="T51" fmla="*/ 2147483647 h 420"/>
                <a:gd name="T52" fmla="*/ 2147483647 w 478"/>
                <a:gd name="T53" fmla="*/ 2147483647 h 420"/>
                <a:gd name="T54" fmla="*/ 2147483647 w 478"/>
                <a:gd name="T55" fmla="*/ 2147483647 h 420"/>
                <a:gd name="T56" fmla="*/ 2147483647 w 478"/>
                <a:gd name="T57" fmla="*/ 2147483647 h 420"/>
                <a:gd name="T58" fmla="*/ 2147483647 w 478"/>
                <a:gd name="T59" fmla="*/ 2147483647 h 420"/>
                <a:gd name="T60" fmla="*/ 2147483647 w 478"/>
                <a:gd name="T61" fmla="*/ 2147483647 h 420"/>
                <a:gd name="T62" fmla="*/ 2147483647 w 478"/>
                <a:gd name="T63" fmla="*/ 2147483647 h 420"/>
                <a:gd name="T64" fmla="*/ 2147483647 w 478"/>
                <a:gd name="T65" fmla="*/ 2147483647 h 420"/>
                <a:gd name="T66" fmla="*/ 2147483647 w 478"/>
                <a:gd name="T67" fmla="*/ 2147483647 h 420"/>
                <a:gd name="T68" fmla="*/ 2147483647 w 478"/>
                <a:gd name="T69" fmla="*/ 2147483647 h 420"/>
                <a:gd name="T70" fmla="*/ 2147483647 w 478"/>
                <a:gd name="T71" fmla="*/ 2147483647 h 420"/>
                <a:gd name="T72" fmla="*/ 2147483647 w 478"/>
                <a:gd name="T73" fmla="*/ 2147483647 h 420"/>
                <a:gd name="T74" fmla="*/ 2147483647 w 478"/>
                <a:gd name="T75" fmla="*/ 2147483647 h 420"/>
                <a:gd name="T76" fmla="*/ 0 w 478"/>
                <a:gd name="T77" fmla="*/ 2147483647 h 420"/>
                <a:gd name="T78" fmla="*/ 2147483647 w 478"/>
                <a:gd name="T79" fmla="*/ 2147483647 h 420"/>
                <a:gd name="T80" fmla="*/ 2147483647 w 478"/>
                <a:gd name="T81" fmla="*/ 2147483647 h 420"/>
                <a:gd name="T82" fmla="*/ 2147483647 w 478"/>
                <a:gd name="T83" fmla="*/ 2147483647 h 420"/>
                <a:gd name="T84" fmla="*/ 2147483647 w 478"/>
                <a:gd name="T85" fmla="*/ 2147483647 h 420"/>
                <a:gd name="T86" fmla="*/ 2147483647 w 478"/>
                <a:gd name="T87" fmla="*/ 2147483647 h 420"/>
                <a:gd name="T88" fmla="*/ 2147483647 w 478"/>
                <a:gd name="T89" fmla="*/ 2147483647 h 420"/>
                <a:gd name="T90" fmla="*/ 2147483647 w 478"/>
                <a:gd name="T91" fmla="*/ 2147483647 h 420"/>
                <a:gd name="T92" fmla="*/ 2147483647 w 478"/>
                <a:gd name="T93" fmla="*/ 2147483647 h 420"/>
                <a:gd name="T94" fmla="*/ 2147483647 w 478"/>
                <a:gd name="T95" fmla="*/ 2147483647 h 4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8"/>
                <a:gd name="T145" fmla="*/ 0 h 420"/>
                <a:gd name="T146" fmla="*/ 478 w 478"/>
                <a:gd name="T147" fmla="*/ 420 h 4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8" h="420">
                  <a:moveTo>
                    <a:pt x="216" y="413"/>
                  </a:moveTo>
                  <a:lnTo>
                    <a:pt x="224" y="409"/>
                  </a:lnTo>
                  <a:lnTo>
                    <a:pt x="239" y="409"/>
                  </a:lnTo>
                  <a:lnTo>
                    <a:pt x="252" y="416"/>
                  </a:lnTo>
                  <a:lnTo>
                    <a:pt x="252" y="420"/>
                  </a:lnTo>
                  <a:lnTo>
                    <a:pt x="262" y="420"/>
                  </a:lnTo>
                  <a:lnTo>
                    <a:pt x="279" y="407"/>
                  </a:lnTo>
                  <a:lnTo>
                    <a:pt x="269" y="394"/>
                  </a:lnTo>
                  <a:lnTo>
                    <a:pt x="279" y="386"/>
                  </a:lnTo>
                  <a:lnTo>
                    <a:pt x="302" y="377"/>
                  </a:lnTo>
                  <a:lnTo>
                    <a:pt x="325" y="364"/>
                  </a:lnTo>
                  <a:lnTo>
                    <a:pt x="332" y="353"/>
                  </a:lnTo>
                  <a:lnTo>
                    <a:pt x="312" y="334"/>
                  </a:lnTo>
                  <a:lnTo>
                    <a:pt x="302" y="341"/>
                  </a:lnTo>
                  <a:lnTo>
                    <a:pt x="299" y="336"/>
                  </a:lnTo>
                  <a:lnTo>
                    <a:pt x="284" y="349"/>
                  </a:lnTo>
                  <a:lnTo>
                    <a:pt x="269" y="339"/>
                  </a:lnTo>
                  <a:lnTo>
                    <a:pt x="262" y="341"/>
                  </a:lnTo>
                  <a:lnTo>
                    <a:pt x="257" y="336"/>
                  </a:lnTo>
                  <a:lnTo>
                    <a:pt x="262" y="330"/>
                  </a:lnTo>
                  <a:lnTo>
                    <a:pt x="259" y="324"/>
                  </a:lnTo>
                  <a:lnTo>
                    <a:pt x="264" y="317"/>
                  </a:lnTo>
                  <a:lnTo>
                    <a:pt x="272" y="317"/>
                  </a:lnTo>
                  <a:lnTo>
                    <a:pt x="277" y="304"/>
                  </a:lnTo>
                  <a:lnTo>
                    <a:pt x="287" y="302"/>
                  </a:lnTo>
                  <a:lnTo>
                    <a:pt x="305" y="300"/>
                  </a:lnTo>
                  <a:lnTo>
                    <a:pt x="307" y="294"/>
                  </a:lnTo>
                  <a:lnTo>
                    <a:pt x="294" y="285"/>
                  </a:lnTo>
                  <a:lnTo>
                    <a:pt x="302" y="276"/>
                  </a:lnTo>
                  <a:lnTo>
                    <a:pt x="312" y="272"/>
                  </a:lnTo>
                  <a:lnTo>
                    <a:pt x="317" y="266"/>
                  </a:lnTo>
                  <a:lnTo>
                    <a:pt x="317" y="253"/>
                  </a:lnTo>
                  <a:lnTo>
                    <a:pt x="310" y="229"/>
                  </a:lnTo>
                  <a:lnTo>
                    <a:pt x="310" y="217"/>
                  </a:lnTo>
                  <a:lnTo>
                    <a:pt x="312" y="212"/>
                  </a:lnTo>
                  <a:lnTo>
                    <a:pt x="320" y="212"/>
                  </a:lnTo>
                  <a:lnTo>
                    <a:pt x="327" y="219"/>
                  </a:lnTo>
                  <a:lnTo>
                    <a:pt x="335" y="227"/>
                  </a:lnTo>
                  <a:lnTo>
                    <a:pt x="347" y="236"/>
                  </a:lnTo>
                  <a:lnTo>
                    <a:pt x="362" y="246"/>
                  </a:lnTo>
                  <a:lnTo>
                    <a:pt x="370" y="255"/>
                  </a:lnTo>
                  <a:lnTo>
                    <a:pt x="370" y="261"/>
                  </a:lnTo>
                  <a:lnTo>
                    <a:pt x="375" y="266"/>
                  </a:lnTo>
                  <a:lnTo>
                    <a:pt x="382" y="266"/>
                  </a:lnTo>
                  <a:lnTo>
                    <a:pt x="390" y="270"/>
                  </a:lnTo>
                  <a:lnTo>
                    <a:pt x="398" y="266"/>
                  </a:lnTo>
                  <a:lnTo>
                    <a:pt x="408" y="279"/>
                  </a:lnTo>
                  <a:lnTo>
                    <a:pt x="415" y="274"/>
                  </a:lnTo>
                  <a:lnTo>
                    <a:pt x="423" y="287"/>
                  </a:lnTo>
                  <a:lnTo>
                    <a:pt x="440" y="279"/>
                  </a:lnTo>
                  <a:lnTo>
                    <a:pt x="438" y="268"/>
                  </a:lnTo>
                  <a:lnTo>
                    <a:pt x="448" y="253"/>
                  </a:lnTo>
                  <a:lnTo>
                    <a:pt x="448" y="240"/>
                  </a:lnTo>
                  <a:lnTo>
                    <a:pt x="433" y="234"/>
                  </a:lnTo>
                  <a:lnTo>
                    <a:pt x="438" y="227"/>
                  </a:lnTo>
                  <a:lnTo>
                    <a:pt x="448" y="221"/>
                  </a:lnTo>
                  <a:lnTo>
                    <a:pt x="478" y="193"/>
                  </a:lnTo>
                  <a:lnTo>
                    <a:pt x="463" y="187"/>
                  </a:lnTo>
                  <a:lnTo>
                    <a:pt x="453" y="174"/>
                  </a:lnTo>
                  <a:lnTo>
                    <a:pt x="435" y="182"/>
                  </a:lnTo>
                  <a:lnTo>
                    <a:pt x="428" y="172"/>
                  </a:lnTo>
                  <a:lnTo>
                    <a:pt x="423" y="169"/>
                  </a:lnTo>
                  <a:lnTo>
                    <a:pt x="418" y="159"/>
                  </a:lnTo>
                  <a:lnTo>
                    <a:pt x="418" y="142"/>
                  </a:lnTo>
                  <a:lnTo>
                    <a:pt x="408" y="133"/>
                  </a:lnTo>
                  <a:lnTo>
                    <a:pt x="403" y="112"/>
                  </a:lnTo>
                  <a:lnTo>
                    <a:pt x="398" y="97"/>
                  </a:lnTo>
                  <a:lnTo>
                    <a:pt x="390" y="99"/>
                  </a:lnTo>
                  <a:lnTo>
                    <a:pt x="380" y="112"/>
                  </a:lnTo>
                  <a:lnTo>
                    <a:pt x="372" y="116"/>
                  </a:lnTo>
                  <a:lnTo>
                    <a:pt x="372" y="112"/>
                  </a:lnTo>
                  <a:lnTo>
                    <a:pt x="380" y="103"/>
                  </a:lnTo>
                  <a:lnTo>
                    <a:pt x="377" y="97"/>
                  </a:lnTo>
                  <a:lnTo>
                    <a:pt x="367" y="95"/>
                  </a:lnTo>
                  <a:lnTo>
                    <a:pt x="367" y="92"/>
                  </a:lnTo>
                  <a:lnTo>
                    <a:pt x="377" y="90"/>
                  </a:lnTo>
                  <a:lnTo>
                    <a:pt x="382" y="88"/>
                  </a:lnTo>
                  <a:lnTo>
                    <a:pt x="382" y="75"/>
                  </a:lnTo>
                  <a:lnTo>
                    <a:pt x="372" y="67"/>
                  </a:lnTo>
                  <a:lnTo>
                    <a:pt x="372" y="60"/>
                  </a:lnTo>
                  <a:lnTo>
                    <a:pt x="367" y="56"/>
                  </a:lnTo>
                  <a:lnTo>
                    <a:pt x="360" y="54"/>
                  </a:lnTo>
                  <a:lnTo>
                    <a:pt x="337" y="54"/>
                  </a:lnTo>
                  <a:lnTo>
                    <a:pt x="325" y="52"/>
                  </a:lnTo>
                  <a:lnTo>
                    <a:pt x="315" y="45"/>
                  </a:lnTo>
                  <a:lnTo>
                    <a:pt x="310" y="47"/>
                  </a:lnTo>
                  <a:lnTo>
                    <a:pt x="294" y="47"/>
                  </a:lnTo>
                  <a:lnTo>
                    <a:pt x="282" y="43"/>
                  </a:lnTo>
                  <a:lnTo>
                    <a:pt x="262" y="52"/>
                  </a:lnTo>
                  <a:lnTo>
                    <a:pt x="259" y="65"/>
                  </a:lnTo>
                  <a:lnTo>
                    <a:pt x="257" y="75"/>
                  </a:lnTo>
                  <a:lnTo>
                    <a:pt x="252" y="86"/>
                  </a:lnTo>
                  <a:lnTo>
                    <a:pt x="244" y="90"/>
                  </a:lnTo>
                  <a:lnTo>
                    <a:pt x="244" y="84"/>
                  </a:lnTo>
                  <a:lnTo>
                    <a:pt x="242" y="80"/>
                  </a:lnTo>
                  <a:lnTo>
                    <a:pt x="237" y="86"/>
                  </a:lnTo>
                  <a:lnTo>
                    <a:pt x="232" y="84"/>
                  </a:lnTo>
                  <a:lnTo>
                    <a:pt x="229" y="84"/>
                  </a:lnTo>
                  <a:lnTo>
                    <a:pt x="224" y="84"/>
                  </a:lnTo>
                  <a:lnTo>
                    <a:pt x="219" y="75"/>
                  </a:lnTo>
                  <a:lnTo>
                    <a:pt x="219" y="67"/>
                  </a:lnTo>
                  <a:lnTo>
                    <a:pt x="211" y="45"/>
                  </a:lnTo>
                  <a:lnTo>
                    <a:pt x="206" y="47"/>
                  </a:lnTo>
                  <a:lnTo>
                    <a:pt x="204" y="45"/>
                  </a:lnTo>
                  <a:lnTo>
                    <a:pt x="194" y="45"/>
                  </a:lnTo>
                  <a:lnTo>
                    <a:pt x="201" y="41"/>
                  </a:lnTo>
                  <a:lnTo>
                    <a:pt x="206" y="45"/>
                  </a:lnTo>
                  <a:lnTo>
                    <a:pt x="211" y="43"/>
                  </a:lnTo>
                  <a:lnTo>
                    <a:pt x="209" y="37"/>
                  </a:lnTo>
                  <a:lnTo>
                    <a:pt x="209" y="28"/>
                  </a:lnTo>
                  <a:lnTo>
                    <a:pt x="211" y="13"/>
                  </a:lnTo>
                  <a:lnTo>
                    <a:pt x="209" y="5"/>
                  </a:lnTo>
                  <a:lnTo>
                    <a:pt x="204" y="0"/>
                  </a:lnTo>
                  <a:lnTo>
                    <a:pt x="196" y="7"/>
                  </a:lnTo>
                  <a:lnTo>
                    <a:pt x="191" y="7"/>
                  </a:lnTo>
                  <a:lnTo>
                    <a:pt x="186" y="2"/>
                  </a:lnTo>
                  <a:lnTo>
                    <a:pt x="179" y="9"/>
                  </a:lnTo>
                  <a:lnTo>
                    <a:pt x="176" y="15"/>
                  </a:lnTo>
                  <a:lnTo>
                    <a:pt x="171" y="20"/>
                  </a:lnTo>
                  <a:lnTo>
                    <a:pt x="171" y="28"/>
                  </a:lnTo>
                  <a:lnTo>
                    <a:pt x="171" y="39"/>
                  </a:lnTo>
                  <a:lnTo>
                    <a:pt x="176" y="43"/>
                  </a:lnTo>
                  <a:lnTo>
                    <a:pt x="181" y="47"/>
                  </a:lnTo>
                  <a:lnTo>
                    <a:pt x="176" y="56"/>
                  </a:lnTo>
                  <a:lnTo>
                    <a:pt x="169" y="58"/>
                  </a:lnTo>
                  <a:lnTo>
                    <a:pt x="164" y="67"/>
                  </a:lnTo>
                  <a:lnTo>
                    <a:pt x="159" y="69"/>
                  </a:lnTo>
                  <a:lnTo>
                    <a:pt x="151" y="67"/>
                  </a:lnTo>
                  <a:lnTo>
                    <a:pt x="141" y="65"/>
                  </a:lnTo>
                  <a:lnTo>
                    <a:pt x="139" y="58"/>
                  </a:lnTo>
                  <a:lnTo>
                    <a:pt x="139" y="47"/>
                  </a:lnTo>
                  <a:lnTo>
                    <a:pt x="133" y="43"/>
                  </a:lnTo>
                  <a:lnTo>
                    <a:pt x="133" y="41"/>
                  </a:lnTo>
                  <a:lnTo>
                    <a:pt x="126" y="43"/>
                  </a:lnTo>
                  <a:lnTo>
                    <a:pt x="116" y="43"/>
                  </a:lnTo>
                  <a:lnTo>
                    <a:pt x="103" y="32"/>
                  </a:lnTo>
                  <a:lnTo>
                    <a:pt x="96" y="41"/>
                  </a:lnTo>
                  <a:lnTo>
                    <a:pt x="98" y="45"/>
                  </a:lnTo>
                  <a:lnTo>
                    <a:pt x="91" y="56"/>
                  </a:lnTo>
                  <a:lnTo>
                    <a:pt x="81" y="65"/>
                  </a:lnTo>
                  <a:lnTo>
                    <a:pt x="76" y="73"/>
                  </a:lnTo>
                  <a:lnTo>
                    <a:pt x="76" y="86"/>
                  </a:lnTo>
                  <a:lnTo>
                    <a:pt x="83" y="95"/>
                  </a:lnTo>
                  <a:lnTo>
                    <a:pt x="91" y="101"/>
                  </a:lnTo>
                  <a:lnTo>
                    <a:pt x="88" y="110"/>
                  </a:lnTo>
                  <a:lnTo>
                    <a:pt x="76" y="118"/>
                  </a:lnTo>
                  <a:lnTo>
                    <a:pt x="58" y="131"/>
                  </a:lnTo>
                  <a:lnTo>
                    <a:pt x="53" y="135"/>
                  </a:lnTo>
                  <a:lnTo>
                    <a:pt x="53" y="142"/>
                  </a:lnTo>
                  <a:lnTo>
                    <a:pt x="30" y="150"/>
                  </a:lnTo>
                  <a:lnTo>
                    <a:pt x="20" y="157"/>
                  </a:lnTo>
                  <a:lnTo>
                    <a:pt x="13" y="165"/>
                  </a:lnTo>
                  <a:lnTo>
                    <a:pt x="10" y="178"/>
                  </a:lnTo>
                  <a:lnTo>
                    <a:pt x="3" y="180"/>
                  </a:lnTo>
                  <a:lnTo>
                    <a:pt x="3" y="195"/>
                  </a:lnTo>
                  <a:lnTo>
                    <a:pt x="0" y="208"/>
                  </a:lnTo>
                  <a:lnTo>
                    <a:pt x="5" y="221"/>
                  </a:lnTo>
                  <a:lnTo>
                    <a:pt x="13" y="223"/>
                  </a:lnTo>
                  <a:lnTo>
                    <a:pt x="18" y="238"/>
                  </a:lnTo>
                  <a:lnTo>
                    <a:pt x="28" y="242"/>
                  </a:lnTo>
                  <a:lnTo>
                    <a:pt x="33" y="244"/>
                  </a:lnTo>
                  <a:lnTo>
                    <a:pt x="38" y="249"/>
                  </a:lnTo>
                  <a:lnTo>
                    <a:pt x="43" y="266"/>
                  </a:lnTo>
                  <a:lnTo>
                    <a:pt x="50" y="266"/>
                  </a:lnTo>
                  <a:lnTo>
                    <a:pt x="63" y="266"/>
                  </a:lnTo>
                  <a:lnTo>
                    <a:pt x="71" y="270"/>
                  </a:lnTo>
                  <a:lnTo>
                    <a:pt x="76" y="279"/>
                  </a:lnTo>
                  <a:lnTo>
                    <a:pt x="73" y="285"/>
                  </a:lnTo>
                  <a:lnTo>
                    <a:pt x="78" y="289"/>
                  </a:lnTo>
                  <a:lnTo>
                    <a:pt x="86" y="294"/>
                  </a:lnTo>
                  <a:lnTo>
                    <a:pt x="88" y="302"/>
                  </a:lnTo>
                  <a:lnTo>
                    <a:pt x="106" y="315"/>
                  </a:lnTo>
                  <a:lnTo>
                    <a:pt x="116" y="313"/>
                  </a:lnTo>
                  <a:lnTo>
                    <a:pt x="123" y="315"/>
                  </a:lnTo>
                  <a:lnTo>
                    <a:pt x="131" y="319"/>
                  </a:lnTo>
                  <a:lnTo>
                    <a:pt x="128" y="324"/>
                  </a:lnTo>
                  <a:lnTo>
                    <a:pt x="131" y="332"/>
                  </a:lnTo>
                  <a:lnTo>
                    <a:pt x="141" y="343"/>
                  </a:lnTo>
                  <a:lnTo>
                    <a:pt x="146" y="347"/>
                  </a:lnTo>
                  <a:lnTo>
                    <a:pt x="156" y="339"/>
                  </a:lnTo>
                  <a:lnTo>
                    <a:pt x="166" y="336"/>
                  </a:lnTo>
                  <a:lnTo>
                    <a:pt x="171" y="345"/>
                  </a:lnTo>
                  <a:lnTo>
                    <a:pt x="164" y="353"/>
                  </a:lnTo>
                  <a:lnTo>
                    <a:pt x="171" y="364"/>
                  </a:lnTo>
                  <a:lnTo>
                    <a:pt x="176" y="368"/>
                  </a:lnTo>
                  <a:lnTo>
                    <a:pt x="181" y="368"/>
                  </a:lnTo>
                  <a:lnTo>
                    <a:pt x="186" y="375"/>
                  </a:lnTo>
                  <a:lnTo>
                    <a:pt x="189" y="386"/>
                  </a:lnTo>
                  <a:lnTo>
                    <a:pt x="199" y="381"/>
                  </a:lnTo>
                  <a:lnTo>
                    <a:pt x="214" y="394"/>
                  </a:lnTo>
                  <a:lnTo>
                    <a:pt x="201" y="407"/>
                  </a:lnTo>
                  <a:lnTo>
                    <a:pt x="216" y="413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969949" y="2840028"/>
              <a:ext cx="241300" cy="249238"/>
            </a:xfrm>
            <a:custGeom>
              <a:avLst/>
              <a:gdLst>
                <a:gd name="T0" fmla="*/ 2147483647 w 146"/>
                <a:gd name="T1" fmla="*/ 2147483647 h 147"/>
                <a:gd name="T2" fmla="*/ 2147483647 w 146"/>
                <a:gd name="T3" fmla="*/ 2147483647 h 147"/>
                <a:gd name="T4" fmla="*/ 2147483647 w 146"/>
                <a:gd name="T5" fmla="*/ 2147483647 h 147"/>
                <a:gd name="T6" fmla="*/ 2147483647 w 146"/>
                <a:gd name="T7" fmla="*/ 2147483647 h 147"/>
                <a:gd name="T8" fmla="*/ 2147483647 w 146"/>
                <a:gd name="T9" fmla="*/ 2147483647 h 147"/>
                <a:gd name="T10" fmla="*/ 2147483647 w 146"/>
                <a:gd name="T11" fmla="*/ 2147483647 h 147"/>
                <a:gd name="T12" fmla="*/ 2147483647 w 146"/>
                <a:gd name="T13" fmla="*/ 2147483647 h 147"/>
                <a:gd name="T14" fmla="*/ 2147483647 w 146"/>
                <a:gd name="T15" fmla="*/ 2147483647 h 147"/>
                <a:gd name="T16" fmla="*/ 2147483647 w 146"/>
                <a:gd name="T17" fmla="*/ 2147483647 h 147"/>
                <a:gd name="T18" fmla="*/ 2147483647 w 146"/>
                <a:gd name="T19" fmla="*/ 2147483647 h 147"/>
                <a:gd name="T20" fmla="*/ 2147483647 w 146"/>
                <a:gd name="T21" fmla="*/ 2147483647 h 147"/>
                <a:gd name="T22" fmla="*/ 2147483647 w 146"/>
                <a:gd name="T23" fmla="*/ 2147483647 h 147"/>
                <a:gd name="T24" fmla="*/ 2147483647 w 146"/>
                <a:gd name="T25" fmla="*/ 2147483647 h 147"/>
                <a:gd name="T26" fmla="*/ 2147483647 w 146"/>
                <a:gd name="T27" fmla="*/ 2147483647 h 147"/>
                <a:gd name="T28" fmla="*/ 2147483647 w 146"/>
                <a:gd name="T29" fmla="*/ 2147483647 h 147"/>
                <a:gd name="T30" fmla="*/ 2147483647 w 146"/>
                <a:gd name="T31" fmla="*/ 2147483647 h 147"/>
                <a:gd name="T32" fmla="*/ 2147483647 w 146"/>
                <a:gd name="T33" fmla="*/ 2147483647 h 147"/>
                <a:gd name="T34" fmla="*/ 2147483647 w 146"/>
                <a:gd name="T35" fmla="*/ 2147483647 h 147"/>
                <a:gd name="T36" fmla="*/ 2147483647 w 146"/>
                <a:gd name="T37" fmla="*/ 2147483647 h 147"/>
                <a:gd name="T38" fmla="*/ 2147483647 w 146"/>
                <a:gd name="T39" fmla="*/ 2147483647 h 147"/>
                <a:gd name="T40" fmla="*/ 0 w 146"/>
                <a:gd name="T41" fmla="*/ 2147483647 h 147"/>
                <a:gd name="T42" fmla="*/ 2147483647 w 146"/>
                <a:gd name="T43" fmla="*/ 2147483647 h 147"/>
                <a:gd name="T44" fmla="*/ 2147483647 w 146"/>
                <a:gd name="T45" fmla="*/ 2147483647 h 147"/>
                <a:gd name="T46" fmla="*/ 2147483647 w 146"/>
                <a:gd name="T47" fmla="*/ 2147483647 h 147"/>
                <a:gd name="T48" fmla="*/ 2147483647 w 146"/>
                <a:gd name="T49" fmla="*/ 2147483647 h 147"/>
                <a:gd name="T50" fmla="*/ 2147483647 w 146"/>
                <a:gd name="T51" fmla="*/ 2147483647 h 147"/>
                <a:gd name="T52" fmla="*/ 2147483647 w 146"/>
                <a:gd name="T53" fmla="*/ 2147483647 h 147"/>
                <a:gd name="T54" fmla="*/ 2147483647 w 146"/>
                <a:gd name="T55" fmla="*/ 2147483647 h 147"/>
                <a:gd name="T56" fmla="*/ 2147483647 w 146"/>
                <a:gd name="T57" fmla="*/ 2147483647 h 147"/>
                <a:gd name="T58" fmla="*/ 2147483647 w 146"/>
                <a:gd name="T59" fmla="*/ 2147483647 h 147"/>
                <a:gd name="T60" fmla="*/ 2147483647 w 146"/>
                <a:gd name="T61" fmla="*/ 0 h 147"/>
                <a:gd name="T62" fmla="*/ 2147483647 w 146"/>
                <a:gd name="T63" fmla="*/ 2147483647 h 147"/>
                <a:gd name="T64" fmla="*/ 2147483647 w 146"/>
                <a:gd name="T65" fmla="*/ 2147483647 h 147"/>
                <a:gd name="T66" fmla="*/ 2147483647 w 146"/>
                <a:gd name="T67" fmla="*/ 2147483647 h 147"/>
                <a:gd name="T68" fmla="*/ 2147483647 w 146"/>
                <a:gd name="T69" fmla="*/ 2147483647 h 147"/>
                <a:gd name="T70" fmla="*/ 2147483647 w 146"/>
                <a:gd name="T71" fmla="*/ 2147483647 h 147"/>
                <a:gd name="T72" fmla="*/ 2147483647 w 146"/>
                <a:gd name="T73" fmla="*/ 2147483647 h 147"/>
                <a:gd name="T74" fmla="*/ 2147483647 w 146"/>
                <a:gd name="T75" fmla="*/ 2147483647 h 147"/>
                <a:gd name="T76" fmla="*/ 2147483647 w 146"/>
                <a:gd name="T77" fmla="*/ 2147483647 h 147"/>
                <a:gd name="T78" fmla="*/ 2147483647 w 146"/>
                <a:gd name="T79" fmla="*/ 2147483647 h 147"/>
                <a:gd name="T80" fmla="*/ 2147483647 w 146"/>
                <a:gd name="T81" fmla="*/ 2147483647 h 147"/>
                <a:gd name="T82" fmla="*/ 2147483647 w 146"/>
                <a:gd name="T83" fmla="*/ 2147483647 h 147"/>
                <a:gd name="T84" fmla="*/ 2147483647 w 146"/>
                <a:gd name="T85" fmla="*/ 2147483647 h 147"/>
                <a:gd name="T86" fmla="*/ 2147483647 w 146"/>
                <a:gd name="T87" fmla="*/ 2147483647 h 147"/>
                <a:gd name="T88" fmla="*/ 2147483647 w 146"/>
                <a:gd name="T89" fmla="*/ 2147483647 h 147"/>
                <a:gd name="T90" fmla="*/ 2147483647 w 146"/>
                <a:gd name="T91" fmla="*/ 2147483647 h 147"/>
                <a:gd name="T92" fmla="*/ 2147483647 w 146"/>
                <a:gd name="T93" fmla="*/ 2147483647 h 147"/>
                <a:gd name="T94" fmla="*/ 2147483647 w 146"/>
                <a:gd name="T95" fmla="*/ 2147483647 h 147"/>
                <a:gd name="T96" fmla="*/ 2147483647 w 146"/>
                <a:gd name="T97" fmla="*/ 2147483647 h 147"/>
                <a:gd name="T98" fmla="*/ 2147483647 w 146"/>
                <a:gd name="T99" fmla="*/ 2147483647 h 147"/>
                <a:gd name="T100" fmla="*/ 2147483647 w 146"/>
                <a:gd name="T101" fmla="*/ 2147483647 h 147"/>
                <a:gd name="T102" fmla="*/ 2147483647 w 146"/>
                <a:gd name="T103" fmla="*/ 2147483647 h 147"/>
                <a:gd name="T104" fmla="*/ 2147483647 w 146"/>
                <a:gd name="T105" fmla="*/ 2147483647 h 147"/>
                <a:gd name="T106" fmla="*/ 2147483647 w 146"/>
                <a:gd name="T107" fmla="*/ 2147483647 h 147"/>
                <a:gd name="T108" fmla="*/ 2147483647 w 146"/>
                <a:gd name="T109" fmla="*/ 2147483647 h 147"/>
                <a:gd name="T110" fmla="*/ 2147483647 w 146"/>
                <a:gd name="T111" fmla="*/ 2147483647 h 147"/>
                <a:gd name="T112" fmla="*/ 2147483647 w 146"/>
                <a:gd name="T113" fmla="*/ 2147483647 h 147"/>
                <a:gd name="T114" fmla="*/ 2147483647 w 146"/>
                <a:gd name="T115" fmla="*/ 2147483647 h 147"/>
                <a:gd name="T116" fmla="*/ 2147483647 w 146"/>
                <a:gd name="T117" fmla="*/ 2147483647 h 147"/>
                <a:gd name="T118" fmla="*/ 2147483647 w 146"/>
                <a:gd name="T119" fmla="*/ 2147483647 h 147"/>
                <a:gd name="T120" fmla="*/ 2147483647 w 146"/>
                <a:gd name="T121" fmla="*/ 2147483647 h 147"/>
                <a:gd name="T122" fmla="*/ 2147483647 w 146"/>
                <a:gd name="T123" fmla="*/ 2147483647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6"/>
                <a:gd name="T187" fmla="*/ 0 h 147"/>
                <a:gd name="T188" fmla="*/ 146 w 146"/>
                <a:gd name="T189" fmla="*/ 147 h 1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6" h="147">
                  <a:moveTo>
                    <a:pt x="111" y="145"/>
                  </a:moveTo>
                  <a:lnTo>
                    <a:pt x="104" y="135"/>
                  </a:lnTo>
                  <a:lnTo>
                    <a:pt x="91" y="122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56" y="102"/>
                  </a:lnTo>
                  <a:lnTo>
                    <a:pt x="43" y="96"/>
                  </a:lnTo>
                  <a:lnTo>
                    <a:pt x="41" y="85"/>
                  </a:lnTo>
                  <a:lnTo>
                    <a:pt x="33" y="83"/>
                  </a:lnTo>
                  <a:lnTo>
                    <a:pt x="26" y="83"/>
                  </a:lnTo>
                  <a:lnTo>
                    <a:pt x="21" y="75"/>
                  </a:lnTo>
                  <a:lnTo>
                    <a:pt x="16" y="75"/>
                  </a:lnTo>
                  <a:lnTo>
                    <a:pt x="13" y="68"/>
                  </a:lnTo>
                  <a:lnTo>
                    <a:pt x="13" y="60"/>
                  </a:lnTo>
                  <a:lnTo>
                    <a:pt x="21" y="60"/>
                  </a:lnTo>
                  <a:lnTo>
                    <a:pt x="21" y="53"/>
                  </a:lnTo>
                  <a:lnTo>
                    <a:pt x="16" y="49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6" y="30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6" y="21"/>
                  </a:lnTo>
                  <a:lnTo>
                    <a:pt x="13" y="19"/>
                  </a:lnTo>
                  <a:lnTo>
                    <a:pt x="18" y="15"/>
                  </a:lnTo>
                  <a:lnTo>
                    <a:pt x="23" y="10"/>
                  </a:lnTo>
                  <a:lnTo>
                    <a:pt x="28" y="15"/>
                  </a:lnTo>
                  <a:lnTo>
                    <a:pt x="33" y="17"/>
                  </a:lnTo>
                  <a:lnTo>
                    <a:pt x="38" y="15"/>
                  </a:lnTo>
                  <a:lnTo>
                    <a:pt x="41" y="4"/>
                  </a:lnTo>
                  <a:lnTo>
                    <a:pt x="43" y="0"/>
                  </a:lnTo>
                  <a:lnTo>
                    <a:pt x="61" y="6"/>
                  </a:lnTo>
                  <a:lnTo>
                    <a:pt x="68" y="4"/>
                  </a:lnTo>
                  <a:lnTo>
                    <a:pt x="76" y="6"/>
                  </a:lnTo>
                  <a:lnTo>
                    <a:pt x="78" y="4"/>
                  </a:lnTo>
                  <a:lnTo>
                    <a:pt x="81" y="6"/>
                  </a:lnTo>
                  <a:lnTo>
                    <a:pt x="91" y="15"/>
                  </a:lnTo>
                  <a:lnTo>
                    <a:pt x="99" y="17"/>
                  </a:lnTo>
                  <a:lnTo>
                    <a:pt x="96" y="23"/>
                  </a:lnTo>
                  <a:lnTo>
                    <a:pt x="91" y="28"/>
                  </a:lnTo>
                  <a:lnTo>
                    <a:pt x="91" y="32"/>
                  </a:lnTo>
                  <a:lnTo>
                    <a:pt x="101" y="36"/>
                  </a:lnTo>
                  <a:lnTo>
                    <a:pt x="111" y="43"/>
                  </a:lnTo>
                  <a:lnTo>
                    <a:pt x="114" y="55"/>
                  </a:lnTo>
                  <a:lnTo>
                    <a:pt x="119" y="68"/>
                  </a:lnTo>
                  <a:lnTo>
                    <a:pt x="121" y="85"/>
                  </a:lnTo>
                  <a:lnTo>
                    <a:pt x="119" y="96"/>
                  </a:lnTo>
                  <a:lnTo>
                    <a:pt x="121" y="85"/>
                  </a:lnTo>
                  <a:lnTo>
                    <a:pt x="119" y="96"/>
                  </a:lnTo>
                  <a:lnTo>
                    <a:pt x="131" y="102"/>
                  </a:lnTo>
                  <a:lnTo>
                    <a:pt x="129" y="109"/>
                  </a:lnTo>
                  <a:lnTo>
                    <a:pt x="131" y="113"/>
                  </a:lnTo>
                  <a:lnTo>
                    <a:pt x="144" y="115"/>
                  </a:lnTo>
                  <a:lnTo>
                    <a:pt x="146" y="122"/>
                  </a:lnTo>
                  <a:lnTo>
                    <a:pt x="141" y="128"/>
                  </a:lnTo>
                  <a:lnTo>
                    <a:pt x="139" y="135"/>
                  </a:lnTo>
                  <a:lnTo>
                    <a:pt x="134" y="132"/>
                  </a:lnTo>
                  <a:lnTo>
                    <a:pt x="129" y="126"/>
                  </a:lnTo>
                  <a:lnTo>
                    <a:pt x="124" y="130"/>
                  </a:lnTo>
                  <a:lnTo>
                    <a:pt x="121" y="143"/>
                  </a:lnTo>
                  <a:lnTo>
                    <a:pt x="114" y="147"/>
                  </a:lnTo>
                  <a:lnTo>
                    <a:pt x="111" y="145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949312" y="2967028"/>
              <a:ext cx="207962" cy="268288"/>
            </a:xfrm>
            <a:custGeom>
              <a:avLst/>
              <a:gdLst>
                <a:gd name="T0" fmla="*/ 2147483647 w 129"/>
                <a:gd name="T1" fmla="*/ 2147483647 h 160"/>
                <a:gd name="T2" fmla="*/ 2147483647 w 129"/>
                <a:gd name="T3" fmla="*/ 2147483647 h 160"/>
                <a:gd name="T4" fmla="*/ 2147483647 w 129"/>
                <a:gd name="T5" fmla="*/ 2147483647 h 160"/>
                <a:gd name="T6" fmla="*/ 2147483647 w 129"/>
                <a:gd name="T7" fmla="*/ 2147483647 h 160"/>
                <a:gd name="T8" fmla="*/ 2147483647 w 129"/>
                <a:gd name="T9" fmla="*/ 2147483647 h 160"/>
                <a:gd name="T10" fmla="*/ 2147483647 w 129"/>
                <a:gd name="T11" fmla="*/ 2147483647 h 160"/>
                <a:gd name="T12" fmla="*/ 2147483647 w 129"/>
                <a:gd name="T13" fmla="*/ 2147483647 h 160"/>
                <a:gd name="T14" fmla="*/ 2147483647 w 129"/>
                <a:gd name="T15" fmla="*/ 2147483647 h 160"/>
                <a:gd name="T16" fmla="*/ 2147483647 w 129"/>
                <a:gd name="T17" fmla="*/ 2147483647 h 160"/>
                <a:gd name="T18" fmla="*/ 2147483647 w 129"/>
                <a:gd name="T19" fmla="*/ 2147483647 h 160"/>
                <a:gd name="T20" fmla="*/ 2147483647 w 129"/>
                <a:gd name="T21" fmla="*/ 2147483647 h 160"/>
                <a:gd name="T22" fmla="*/ 2147483647 w 129"/>
                <a:gd name="T23" fmla="*/ 2147483647 h 160"/>
                <a:gd name="T24" fmla="*/ 2147483647 w 129"/>
                <a:gd name="T25" fmla="*/ 2147483647 h 160"/>
                <a:gd name="T26" fmla="*/ 2147483647 w 129"/>
                <a:gd name="T27" fmla="*/ 2147483647 h 160"/>
                <a:gd name="T28" fmla="*/ 2147483647 w 129"/>
                <a:gd name="T29" fmla="*/ 2147483647 h 160"/>
                <a:gd name="T30" fmla="*/ 2147483647 w 129"/>
                <a:gd name="T31" fmla="*/ 2147483647 h 160"/>
                <a:gd name="T32" fmla="*/ 2147483647 w 129"/>
                <a:gd name="T33" fmla="*/ 2147483647 h 160"/>
                <a:gd name="T34" fmla="*/ 2147483647 w 129"/>
                <a:gd name="T35" fmla="*/ 2147483647 h 160"/>
                <a:gd name="T36" fmla="*/ 2147483647 w 129"/>
                <a:gd name="T37" fmla="*/ 2147483647 h 160"/>
                <a:gd name="T38" fmla="*/ 2147483647 w 129"/>
                <a:gd name="T39" fmla="*/ 2147483647 h 160"/>
                <a:gd name="T40" fmla="*/ 2147483647 w 129"/>
                <a:gd name="T41" fmla="*/ 2147483647 h 160"/>
                <a:gd name="T42" fmla="*/ 2147483647 w 129"/>
                <a:gd name="T43" fmla="*/ 2147483647 h 160"/>
                <a:gd name="T44" fmla="*/ 2147483647 w 129"/>
                <a:gd name="T45" fmla="*/ 2147483647 h 160"/>
                <a:gd name="T46" fmla="*/ 2147483647 w 129"/>
                <a:gd name="T47" fmla="*/ 2147483647 h 160"/>
                <a:gd name="T48" fmla="*/ 2147483647 w 129"/>
                <a:gd name="T49" fmla="*/ 2147483647 h 160"/>
                <a:gd name="T50" fmla="*/ 2147483647 w 129"/>
                <a:gd name="T51" fmla="*/ 2147483647 h 160"/>
                <a:gd name="T52" fmla="*/ 2147483647 w 129"/>
                <a:gd name="T53" fmla="*/ 0 h 160"/>
                <a:gd name="T54" fmla="*/ 2147483647 w 129"/>
                <a:gd name="T55" fmla="*/ 0 h 160"/>
                <a:gd name="T56" fmla="*/ 2147483647 w 129"/>
                <a:gd name="T57" fmla="*/ 0 h 160"/>
                <a:gd name="T58" fmla="*/ 2147483647 w 129"/>
                <a:gd name="T59" fmla="*/ 2147483647 h 160"/>
                <a:gd name="T60" fmla="*/ 2147483647 w 129"/>
                <a:gd name="T61" fmla="*/ 2147483647 h 160"/>
                <a:gd name="T62" fmla="*/ 2147483647 w 129"/>
                <a:gd name="T63" fmla="*/ 2147483647 h 160"/>
                <a:gd name="T64" fmla="*/ 0 w 129"/>
                <a:gd name="T65" fmla="*/ 2147483647 h 160"/>
                <a:gd name="T66" fmla="*/ 0 w 129"/>
                <a:gd name="T67" fmla="*/ 2147483647 h 160"/>
                <a:gd name="T68" fmla="*/ 2147483647 w 129"/>
                <a:gd name="T69" fmla="*/ 2147483647 h 160"/>
                <a:gd name="T70" fmla="*/ 2147483647 w 129"/>
                <a:gd name="T71" fmla="*/ 2147483647 h 160"/>
                <a:gd name="T72" fmla="*/ 2147483647 w 129"/>
                <a:gd name="T73" fmla="*/ 2147483647 h 160"/>
                <a:gd name="T74" fmla="*/ 2147483647 w 129"/>
                <a:gd name="T75" fmla="*/ 2147483647 h 160"/>
                <a:gd name="T76" fmla="*/ 2147483647 w 129"/>
                <a:gd name="T77" fmla="*/ 2147483647 h 160"/>
                <a:gd name="T78" fmla="*/ 2147483647 w 129"/>
                <a:gd name="T79" fmla="*/ 2147483647 h 160"/>
                <a:gd name="T80" fmla="*/ 2147483647 w 129"/>
                <a:gd name="T81" fmla="*/ 2147483647 h 160"/>
                <a:gd name="T82" fmla="*/ 2147483647 w 129"/>
                <a:gd name="T83" fmla="*/ 2147483647 h 160"/>
                <a:gd name="T84" fmla="*/ 2147483647 w 129"/>
                <a:gd name="T85" fmla="*/ 2147483647 h 160"/>
                <a:gd name="T86" fmla="*/ 2147483647 w 129"/>
                <a:gd name="T87" fmla="*/ 2147483647 h 160"/>
                <a:gd name="T88" fmla="*/ 2147483647 w 129"/>
                <a:gd name="T89" fmla="*/ 2147483647 h 160"/>
                <a:gd name="T90" fmla="*/ 2147483647 w 129"/>
                <a:gd name="T91" fmla="*/ 2147483647 h 160"/>
                <a:gd name="T92" fmla="*/ 2147483647 w 129"/>
                <a:gd name="T93" fmla="*/ 2147483647 h 160"/>
                <a:gd name="T94" fmla="*/ 2147483647 w 129"/>
                <a:gd name="T95" fmla="*/ 2147483647 h 160"/>
                <a:gd name="T96" fmla="*/ 2147483647 w 129"/>
                <a:gd name="T97" fmla="*/ 2147483647 h 160"/>
                <a:gd name="T98" fmla="*/ 2147483647 w 129"/>
                <a:gd name="T99" fmla="*/ 2147483647 h 160"/>
                <a:gd name="T100" fmla="*/ 2147483647 w 129"/>
                <a:gd name="T101" fmla="*/ 2147483647 h 160"/>
                <a:gd name="T102" fmla="*/ 2147483647 w 129"/>
                <a:gd name="T103" fmla="*/ 2147483647 h 160"/>
                <a:gd name="T104" fmla="*/ 2147483647 w 129"/>
                <a:gd name="T105" fmla="*/ 2147483647 h 160"/>
                <a:gd name="T106" fmla="*/ 2147483647 w 129"/>
                <a:gd name="T107" fmla="*/ 2147483647 h 160"/>
                <a:gd name="T108" fmla="*/ 2147483647 w 129"/>
                <a:gd name="T109" fmla="*/ 2147483647 h 1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60"/>
                <a:gd name="T167" fmla="*/ 129 w 129"/>
                <a:gd name="T168" fmla="*/ 160 h 1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60">
                  <a:moveTo>
                    <a:pt x="78" y="154"/>
                  </a:moveTo>
                  <a:lnTo>
                    <a:pt x="83" y="145"/>
                  </a:lnTo>
                  <a:lnTo>
                    <a:pt x="96" y="134"/>
                  </a:lnTo>
                  <a:lnTo>
                    <a:pt x="106" y="130"/>
                  </a:lnTo>
                  <a:lnTo>
                    <a:pt x="106" y="122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6" y="109"/>
                  </a:lnTo>
                  <a:lnTo>
                    <a:pt x="111" y="111"/>
                  </a:lnTo>
                  <a:lnTo>
                    <a:pt x="116" y="107"/>
                  </a:lnTo>
                  <a:lnTo>
                    <a:pt x="121" y="100"/>
                  </a:lnTo>
                  <a:lnTo>
                    <a:pt x="121" y="94"/>
                  </a:lnTo>
                  <a:lnTo>
                    <a:pt x="116" y="87"/>
                  </a:lnTo>
                  <a:lnTo>
                    <a:pt x="119" y="83"/>
                  </a:lnTo>
                  <a:lnTo>
                    <a:pt x="129" y="85"/>
                  </a:lnTo>
                  <a:lnTo>
                    <a:pt x="129" y="72"/>
                  </a:lnTo>
                  <a:lnTo>
                    <a:pt x="126" y="70"/>
                  </a:lnTo>
                  <a:lnTo>
                    <a:pt x="119" y="60"/>
                  </a:lnTo>
                  <a:lnTo>
                    <a:pt x="106" y="47"/>
                  </a:lnTo>
                  <a:lnTo>
                    <a:pt x="93" y="38"/>
                  </a:lnTo>
                  <a:lnTo>
                    <a:pt x="83" y="34"/>
                  </a:lnTo>
                  <a:lnTo>
                    <a:pt x="71" y="27"/>
                  </a:lnTo>
                  <a:lnTo>
                    <a:pt x="58" y="21"/>
                  </a:lnTo>
                  <a:lnTo>
                    <a:pt x="56" y="10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4"/>
                  </a:lnTo>
                  <a:lnTo>
                    <a:pt x="21" y="10"/>
                  </a:lnTo>
                  <a:lnTo>
                    <a:pt x="5" y="1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18" y="36"/>
                  </a:lnTo>
                  <a:lnTo>
                    <a:pt x="18" y="47"/>
                  </a:lnTo>
                  <a:lnTo>
                    <a:pt x="18" y="62"/>
                  </a:lnTo>
                  <a:lnTo>
                    <a:pt x="28" y="68"/>
                  </a:lnTo>
                  <a:lnTo>
                    <a:pt x="33" y="70"/>
                  </a:lnTo>
                  <a:lnTo>
                    <a:pt x="41" y="79"/>
                  </a:lnTo>
                  <a:lnTo>
                    <a:pt x="48" y="79"/>
                  </a:lnTo>
                  <a:lnTo>
                    <a:pt x="48" y="83"/>
                  </a:lnTo>
                  <a:lnTo>
                    <a:pt x="46" y="89"/>
                  </a:lnTo>
                  <a:lnTo>
                    <a:pt x="43" y="98"/>
                  </a:lnTo>
                  <a:lnTo>
                    <a:pt x="38" y="111"/>
                  </a:lnTo>
                  <a:lnTo>
                    <a:pt x="41" y="122"/>
                  </a:lnTo>
                  <a:lnTo>
                    <a:pt x="48" y="126"/>
                  </a:lnTo>
                  <a:lnTo>
                    <a:pt x="56" y="124"/>
                  </a:lnTo>
                  <a:lnTo>
                    <a:pt x="56" y="128"/>
                  </a:lnTo>
                  <a:lnTo>
                    <a:pt x="58" y="139"/>
                  </a:lnTo>
                  <a:lnTo>
                    <a:pt x="58" y="154"/>
                  </a:lnTo>
                  <a:lnTo>
                    <a:pt x="63" y="160"/>
                  </a:lnTo>
                  <a:lnTo>
                    <a:pt x="71" y="156"/>
                  </a:lnTo>
                  <a:lnTo>
                    <a:pt x="78" y="154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092187" y="3644891"/>
              <a:ext cx="227012" cy="382587"/>
            </a:xfrm>
            <a:custGeom>
              <a:avLst/>
              <a:gdLst>
                <a:gd name="T0" fmla="*/ 2147483647 w 139"/>
                <a:gd name="T1" fmla="*/ 2147483647 h 225"/>
                <a:gd name="T2" fmla="*/ 2147483647 w 139"/>
                <a:gd name="T3" fmla="*/ 2147483647 h 225"/>
                <a:gd name="T4" fmla="*/ 2147483647 w 139"/>
                <a:gd name="T5" fmla="*/ 2147483647 h 225"/>
                <a:gd name="T6" fmla="*/ 2147483647 w 139"/>
                <a:gd name="T7" fmla="*/ 2147483647 h 225"/>
                <a:gd name="T8" fmla="*/ 2147483647 w 139"/>
                <a:gd name="T9" fmla="*/ 2147483647 h 225"/>
                <a:gd name="T10" fmla="*/ 2147483647 w 139"/>
                <a:gd name="T11" fmla="*/ 2147483647 h 225"/>
                <a:gd name="T12" fmla="*/ 2147483647 w 139"/>
                <a:gd name="T13" fmla="*/ 2147483647 h 225"/>
                <a:gd name="T14" fmla="*/ 2147483647 w 139"/>
                <a:gd name="T15" fmla="*/ 2147483647 h 225"/>
                <a:gd name="T16" fmla="*/ 2147483647 w 139"/>
                <a:gd name="T17" fmla="*/ 2147483647 h 225"/>
                <a:gd name="T18" fmla="*/ 2147483647 w 139"/>
                <a:gd name="T19" fmla="*/ 2147483647 h 225"/>
                <a:gd name="T20" fmla="*/ 2147483647 w 139"/>
                <a:gd name="T21" fmla="*/ 2147483647 h 225"/>
                <a:gd name="T22" fmla="*/ 2147483647 w 139"/>
                <a:gd name="T23" fmla="*/ 2147483647 h 225"/>
                <a:gd name="T24" fmla="*/ 2147483647 w 139"/>
                <a:gd name="T25" fmla="*/ 2147483647 h 225"/>
                <a:gd name="T26" fmla="*/ 2147483647 w 139"/>
                <a:gd name="T27" fmla="*/ 2147483647 h 225"/>
                <a:gd name="T28" fmla="*/ 2147483647 w 139"/>
                <a:gd name="T29" fmla="*/ 2147483647 h 225"/>
                <a:gd name="T30" fmla="*/ 2147483647 w 139"/>
                <a:gd name="T31" fmla="*/ 2147483647 h 225"/>
                <a:gd name="T32" fmla="*/ 2147483647 w 139"/>
                <a:gd name="T33" fmla="*/ 2147483647 h 225"/>
                <a:gd name="T34" fmla="*/ 2147483647 w 139"/>
                <a:gd name="T35" fmla="*/ 2147483647 h 225"/>
                <a:gd name="T36" fmla="*/ 2147483647 w 139"/>
                <a:gd name="T37" fmla="*/ 2147483647 h 225"/>
                <a:gd name="T38" fmla="*/ 2147483647 w 139"/>
                <a:gd name="T39" fmla="*/ 2147483647 h 225"/>
                <a:gd name="T40" fmla="*/ 2147483647 w 139"/>
                <a:gd name="T41" fmla="*/ 2147483647 h 225"/>
                <a:gd name="T42" fmla="*/ 2147483647 w 139"/>
                <a:gd name="T43" fmla="*/ 2147483647 h 225"/>
                <a:gd name="T44" fmla="*/ 2147483647 w 139"/>
                <a:gd name="T45" fmla="*/ 2147483647 h 225"/>
                <a:gd name="T46" fmla="*/ 2147483647 w 139"/>
                <a:gd name="T47" fmla="*/ 2147483647 h 225"/>
                <a:gd name="T48" fmla="*/ 2147483647 w 139"/>
                <a:gd name="T49" fmla="*/ 2147483647 h 225"/>
                <a:gd name="T50" fmla="*/ 2147483647 w 139"/>
                <a:gd name="T51" fmla="*/ 2147483647 h 225"/>
                <a:gd name="T52" fmla="*/ 2147483647 w 139"/>
                <a:gd name="T53" fmla="*/ 2147483647 h 225"/>
                <a:gd name="T54" fmla="*/ 2147483647 w 139"/>
                <a:gd name="T55" fmla="*/ 0 h 225"/>
                <a:gd name="T56" fmla="*/ 2147483647 w 139"/>
                <a:gd name="T57" fmla="*/ 2147483647 h 225"/>
                <a:gd name="T58" fmla="*/ 2147483647 w 139"/>
                <a:gd name="T59" fmla="*/ 2147483647 h 225"/>
                <a:gd name="T60" fmla="*/ 2147483647 w 139"/>
                <a:gd name="T61" fmla="*/ 2147483647 h 225"/>
                <a:gd name="T62" fmla="*/ 2147483647 w 139"/>
                <a:gd name="T63" fmla="*/ 2147483647 h 225"/>
                <a:gd name="T64" fmla="*/ 2147483647 w 139"/>
                <a:gd name="T65" fmla="*/ 2147483647 h 225"/>
                <a:gd name="T66" fmla="*/ 2147483647 w 139"/>
                <a:gd name="T67" fmla="*/ 2147483647 h 225"/>
                <a:gd name="T68" fmla="*/ 2147483647 w 139"/>
                <a:gd name="T69" fmla="*/ 2147483647 h 225"/>
                <a:gd name="T70" fmla="*/ 2147483647 w 139"/>
                <a:gd name="T71" fmla="*/ 2147483647 h 225"/>
                <a:gd name="T72" fmla="*/ 2147483647 w 139"/>
                <a:gd name="T73" fmla="*/ 2147483647 h 225"/>
                <a:gd name="T74" fmla="*/ 2147483647 w 139"/>
                <a:gd name="T75" fmla="*/ 2147483647 h 225"/>
                <a:gd name="T76" fmla="*/ 2147483647 w 139"/>
                <a:gd name="T77" fmla="*/ 2147483647 h 225"/>
                <a:gd name="T78" fmla="*/ 2147483647 w 139"/>
                <a:gd name="T79" fmla="*/ 2147483647 h 225"/>
                <a:gd name="T80" fmla="*/ 2147483647 w 139"/>
                <a:gd name="T81" fmla="*/ 2147483647 h 225"/>
                <a:gd name="T82" fmla="*/ 0 w 139"/>
                <a:gd name="T83" fmla="*/ 2147483647 h 225"/>
                <a:gd name="T84" fmla="*/ 2147483647 w 139"/>
                <a:gd name="T85" fmla="*/ 2147483647 h 2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9"/>
                <a:gd name="T130" fmla="*/ 0 h 225"/>
                <a:gd name="T131" fmla="*/ 139 w 139"/>
                <a:gd name="T132" fmla="*/ 225 h 2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9" h="225">
                  <a:moveTo>
                    <a:pt x="16" y="192"/>
                  </a:moveTo>
                  <a:lnTo>
                    <a:pt x="23" y="192"/>
                  </a:lnTo>
                  <a:lnTo>
                    <a:pt x="21" y="203"/>
                  </a:lnTo>
                  <a:lnTo>
                    <a:pt x="28" y="199"/>
                  </a:lnTo>
                  <a:lnTo>
                    <a:pt x="26" y="207"/>
                  </a:lnTo>
                  <a:lnTo>
                    <a:pt x="38" y="205"/>
                  </a:lnTo>
                  <a:lnTo>
                    <a:pt x="41" y="210"/>
                  </a:lnTo>
                  <a:lnTo>
                    <a:pt x="48" y="212"/>
                  </a:lnTo>
                  <a:lnTo>
                    <a:pt x="58" y="212"/>
                  </a:lnTo>
                  <a:lnTo>
                    <a:pt x="66" y="214"/>
                  </a:lnTo>
                  <a:lnTo>
                    <a:pt x="71" y="225"/>
                  </a:lnTo>
                  <a:lnTo>
                    <a:pt x="76" y="218"/>
                  </a:lnTo>
                  <a:lnTo>
                    <a:pt x="78" y="212"/>
                  </a:lnTo>
                  <a:lnTo>
                    <a:pt x="86" y="220"/>
                  </a:lnTo>
                  <a:lnTo>
                    <a:pt x="93" y="218"/>
                  </a:lnTo>
                  <a:lnTo>
                    <a:pt x="104" y="218"/>
                  </a:lnTo>
                  <a:lnTo>
                    <a:pt x="109" y="216"/>
                  </a:lnTo>
                  <a:lnTo>
                    <a:pt x="109" y="207"/>
                  </a:lnTo>
                  <a:lnTo>
                    <a:pt x="106" y="201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101" y="180"/>
                  </a:lnTo>
                  <a:lnTo>
                    <a:pt x="106" y="180"/>
                  </a:lnTo>
                  <a:lnTo>
                    <a:pt x="106" y="186"/>
                  </a:lnTo>
                  <a:lnTo>
                    <a:pt x="111" y="192"/>
                  </a:lnTo>
                  <a:lnTo>
                    <a:pt x="116" y="190"/>
                  </a:lnTo>
                  <a:lnTo>
                    <a:pt x="121" y="188"/>
                  </a:lnTo>
                  <a:lnTo>
                    <a:pt x="126" y="177"/>
                  </a:lnTo>
                  <a:lnTo>
                    <a:pt x="129" y="162"/>
                  </a:lnTo>
                  <a:lnTo>
                    <a:pt x="134" y="137"/>
                  </a:lnTo>
                  <a:lnTo>
                    <a:pt x="136" y="126"/>
                  </a:lnTo>
                  <a:lnTo>
                    <a:pt x="134" y="120"/>
                  </a:lnTo>
                  <a:lnTo>
                    <a:pt x="121" y="111"/>
                  </a:lnTo>
                  <a:lnTo>
                    <a:pt x="121" y="103"/>
                  </a:lnTo>
                  <a:lnTo>
                    <a:pt x="119" y="100"/>
                  </a:lnTo>
                  <a:lnTo>
                    <a:pt x="111" y="100"/>
                  </a:lnTo>
                  <a:lnTo>
                    <a:pt x="109" y="94"/>
                  </a:lnTo>
                  <a:lnTo>
                    <a:pt x="109" y="88"/>
                  </a:lnTo>
                  <a:lnTo>
                    <a:pt x="116" y="83"/>
                  </a:lnTo>
                  <a:lnTo>
                    <a:pt x="124" y="79"/>
                  </a:lnTo>
                  <a:lnTo>
                    <a:pt x="126" y="73"/>
                  </a:lnTo>
                  <a:lnTo>
                    <a:pt x="126" y="62"/>
                  </a:lnTo>
                  <a:lnTo>
                    <a:pt x="124" y="55"/>
                  </a:lnTo>
                  <a:lnTo>
                    <a:pt x="121" y="43"/>
                  </a:lnTo>
                  <a:lnTo>
                    <a:pt x="126" y="40"/>
                  </a:lnTo>
                  <a:lnTo>
                    <a:pt x="136" y="36"/>
                  </a:lnTo>
                  <a:lnTo>
                    <a:pt x="139" y="30"/>
                  </a:lnTo>
                  <a:lnTo>
                    <a:pt x="131" y="26"/>
                  </a:lnTo>
                  <a:lnTo>
                    <a:pt x="119" y="15"/>
                  </a:lnTo>
                  <a:lnTo>
                    <a:pt x="104" y="15"/>
                  </a:lnTo>
                  <a:lnTo>
                    <a:pt x="93" y="4"/>
                  </a:lnTo>
                  <a:lnTo>
                    <a:pt x="83" y="2"/>
                  </a:lnTo>
                  <a:lnTo>
                    <a:pt x="83" y="6"/>
                  </a:lnTo>
                  <a:lnTo>
                    <a:pt x="78" y="6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6" y="23"/>
                  </a:lnTo>
                  <a:lnTo>
                    <a:pt x="63" y="32"/>
                  </a:lnTo>
                  <a:lnTo>
                    <a:pt x="68" y="38"/>
                  </a:lnTo>
                  <a:lnTo>
                    <a:pt x="63" y="45"/>
                  </a:lnTo>
                  <a:lnTo>
                    <a:pt x="61" y="60"/>
                  </a:lnTo>
                  <a:lnTo>
                    <a:pt x="61" y="73"/>
                  </a:lnTo>
                  <a:lnTo>
                    <a:pt x="66" y="79"/>
                  </a:lnTo>
                  <a:lnTo>
                    <a:pt x="78" y="81"/>
                  </a:lnTo>
                  <a:lnTo>
                    <a:pt x="91" y="88"/>
                  </a:lnTo>
                  <a:lnTo>
                    <a:pt x="91" y="94"/>
                  </a:lnTo>
                  <a:lnTo>
                    <a:pt x="86" y="94"/>
                  </a:lnTo>
                  <a:lnTo>
                    <a:pt x="76" y="92"/>
                  </a:lnTo>
                  <a:lnTo>
                    <a:pt x="68" y="90"/>
                  </a:lnTo>
                  <a:lnTo>
                    <a:pt x="63" y="103"/>
                  </a:lnTo>
                  <a:lnTo>
                    <a:pt x="56" y="118"/>
                  </a:lnTo>
                  <a:lnTo>
                    <a:pt x="56" y="126"/>
                  </a:lnTo>
                  <a:lnTo>
                    <a:pt x="58" y="135"/>
                  </a:lnTo>
                  <a:lnTo>
                    <a:pt x="48" y="139"/>
                  </a:lnTo>
                  <a:lnTo>
                    <a:pt x="41" y="135"/>
                  </a:lnTo>
                  <a:lnTo>
                    <a:pt x="33" y="141"/>
                  </a:lnTo>
                  <a:lnTo>
                    <a:pt x="26" y="135"/>
                  </a:lnTo>
                  <a:lnTo>
                    <a:pt x="16" y="135"/>
                  </a:lnTo>
                  <a:lnTo>
                    <a:pt x="21" y="143"/>
                  </a:lnTo>
                  <a:lnTo>
                    <a:pt x="18" y="152"/>
                  </a:lnTo>
                  <a:lnTo>
                    <a:pt x="23" y="162"/>
                  </a:lnTo>
                  <a:lnTo>
                    <a:pt x="13" y="171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0" y="192"/>
                  </a:lnTo>
                  <a:lnTo>
                    <a:pt x="10" y="203"/>
                  </a:lnTo>
                  <a:lnTo>
                    <a:pt x="16" y="192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641337" y="3843328"/>
              <a:ext cx="165100" cy="115888"/>
            </a:xfrm>
            <a:custGeom>
              <a:avLst/>
              <a:gdLst>
                <a:gd name="T0" fmla="*/ 2147483647 w 101"/>
                <a:gd name="T1" fmla="*/ 2147483647 h 68"/>
                <a:gd name="T2" fmla="*/ 2147483647 w 101"/>
                <a:gd name="T3" fmla="*/ 2147483647 h 68"/>
                <a:gd name="T4" fmla="*/ 2147483647 w 101"/>
                <a:gd name="T5" fmla="*/ 2147483647 h 68"/>
                <a:gd name="T6" fmla="*/ 2147483647 w 101"/>
                <a:gd name="T7" fmla="*/ 2147483647 h 68"/>
                <a:gd name="T8" fmla="*/ 2147483647 w 101"/>
                <a:gd name="T9" fmla="*/ 2147483647 h 68"/>
                <a:gd name="T10" fmla="*/ 0 w 101"/>
                <a:gd name="T11" fmla="*/ 2147483647 h 68"/>
                <a:gd name="T12" fmla="*/ 2147483647 w 101"/>
                <a:gd name="T13" fmla="*/ 2147483647 h 68"/>
                <a:gd name="T14" fmla="*/ 2147483647 w 101"/>
                <a:gd name="T15" fmla="*/ 0 h 68"/>
                <a:gd name="T16" fmla="*/ 2147483647 w 101"/>
                <a:gd name="T17" fmla="*/ 0 h 68"/>
                <a:gd name="T18" fmla="*/ 2147483647 w 101"/>
                <a:gd name="T19" fmla="*/ 2147483647 h 68"/>
                <a:gd name="T20" fmla="*/ 2147483647 w 101"/>
                <a:gd name="T21" fmla="*/ 2147483647 h 68"/>
                <a:gd name="T22" fmla="*/ 2147483647 w 101"/>
                <a:gd name="T23" fmla="*/ 2147483647 h 68"/>
                <a:gd name="T24" fmla="*/ 2147483647 w 101"/>
                <a:gd name="T25" fmla="*/ 2147483647 h 68"/>
                <a:gd name="T26" fmla="*/ 2147483647 w 101"/>
                <a:gd name="T27" fmla="*/ 2147483647 h 68"/>
                <a:gd name="T28" fmla="*/ 2147483647 w 101"/>
                <a:gd name="T29" fmla="*/ 2147483647 h 68"/>
                <a:gd name="T30" fmla="*/ 2147483647 w 101"/>
                <a:gd name="T31" fmla="*/ 2147483647 h 68"/>
                <a:gd name="T32" fmla="*/ 2147483647 w 101"/>
                <a:gd name="T33" fmla="*/ 2147483647 h 68"/>
                <a:gd name="T34" fmla="*/ 2147483647 w 101"/>
                <a:gd name="T35" fmla="*/ 2147483647 h 68"/>
                <a:gd name="T36" fmla="*/ 2147483647 w 101"/>
                <a:gd name="T37" fmla="*/ 2147483647 h 68"/>
                <a:gd name="T38" fmla="*/ 2147483647 w 101"/>
                <a:gd name="T39" fmla="*/ 2147483647 h 68"/>
                <a:gd name="T40" fmla="*/ 2147483647 w 101"/>
                <a:gd name="T41" fmla="*/ 2147483647 h 68"/>
                <a:gd name="T42" fmla="*/ 2147483647 w 101"/>
                <a:gd name="T43" fmla="*/ 2147483647 h 68"/>
                <a:gd name="T44" fmla="*/ 2147483647 w 101"/>
                <a:gd name="T45" fmla="*/ 2147483647 h 68"/>
                <a:gd name="T46" fmla="*/ 2147483647 w 101"/>
                <a:gd name="T47" fmla="*/ 2147483647 h 68"/>
                <a:gd name="T48" fmla="*/ 2147483647 w 101"/>
                <a:gd name="T49" fmla="*/ 2147483647 h 68"/>
                <a:gd name="T50" fmla="*/ 2147483647 w 101"/>
                <a:gd name="T51" fmla="*/ 2147483647 h 68"/>
                <a:gd name="T52" fmla="*/ 2147483647 w 101"/>
                <a:gd name="T53" fmla="*/ 2147483647 h 68"/>
                <a:gd name="T54" fmla="*/ 2147483647 w 101"/>
                <a:gd name="T55" fmla="*/ 2147483647 h 68"/>
                <a:gd name="T56" fmla="*/ 2147483647 w 101"/>
                <a:gd name="T57" fmla="*/ 2147483647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1"/>
                <a:gd name="T88" fmla="*/ 0 h 68"/>
                <a:gd name="T89" fmla="*/ 101 w 101"/>
                <a:gd name="T90" fmla="*/ 68 h 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1" h="68">
                  <a:moveTo>
                    <a:pt x="18" y="55"/>
                  </a:moveTo>
                  <a:lnTo>
                    <a:pt x="18" y="38"/>
                  </a:lnTo>
                  <a:lnTo>
                    <a:pt x="15" y="29"/>
                  </a:lnTo>
                  <a:lnTo>
                    <a:pt x="5" y="23"/>
                  </a:lnTo>
                  <a:lnTo>
                    <a:pt x="5" y="12"/>
                  </a:lnTo>
                  <a:lnTo>
                    <a:pt x="0" y="8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53" y="4"/>
                  </a:lnTo>
                  <a:lnTo>
                    <a:pt x="58" y="10"/>
                  </a:lnTo>
                  <a:lnTo>
                    <a:pt x="53" y="17"/>
                  </a:lnTo>
                  <a:lnTo>
                    <a:pt x="68" y="21"/>
                  </a:lnTo>
                  <a:lnTo>
                    <a:pt x="71" y="25"/>
                  </a:lnTo>
                  <a:lnTo>
                    <a:pt x="73" y="32"/>
                  </a:lnTo>
                  <a:lnTo>
                    <a:pt x="86" y="29"/>
                  </a:lnTo>
                  <a:lnTo>
                    <a:pt x="88" y="38"/>
                  </a:lnTo>
                  <a:lnTo>
                    <a:pt x="98" y="40"/>
                  </a:lnTo>
                  <a:lnTo>
                    <a:pt x="101" y="47"/>
                  </a:lnTo>
                  <a:lnTo>
                    <a:pt x="98" y="53"/>
                  </a:lnTo>
                  <a:lnTo>
                    <a:pt x="88" y="62"/>
                  </a:lnTo>
                  <a:lnTo>
                    <a:pt x="81" y="66"/>
                  </a:lnTo>
                  <a:lnTo>
                    <a:pt x="71" y="68"/>
                  </a:lnTo>
                  <a:lnTo>
                    <a:pt x="58" y="66"/>
                  </a:lnTo>
                  <a:lnTo>
                    <a:pt x="53" y="62"/>
                  </a:lnTo>
                  <a:lnTo>
                    <a:pt x="43" y="64"/>
                  </a:lnTo>
                  <a:lnTo>
                    <a:pt x="28" y="66"/>
                  </a:lnTo>
                  <a:lnTo>
                    <a:pt x="18" y="64"/>
                  </a:lnTo>
                  <a:lnTo>
                    <a:pt x="18" y="55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671499" y="3935403"/>
              <a:ext cx="149225" cy="96838"/>
            </a:xfrm>
            <a:custGeom>
              <a:avLst/>
              <a:gdLst>
                <a:gd name="T0" fmla="*/ 2147483647 w 90"/>
                <a:gd name="T1" fmla="*/ 2147483647 h 58"/>
                <a:gd name="T2" fmla="*/ 2147483647 w 90"/>
                <a:gd name="T3" fmla="*/ 2147483647 h 58"/>
                <a:gd name="T4" fmla="*/ 2147483647 w 90"/>
                <a:gd name="T5" fmla="*/ 2147483647 h 58"/>
                <a:gd name="T6" fmla="*/ 2147483647 w 90"/>
                <a:gd name="T7" fmla="*/ 2147483647 h 58"/>
                <a:gd name="T8" fmla="*/ 2147483647 w 90"/>
                <a:gd name="T9" fmla="*/ 2147483647 h 58"/>
                <a:gd name="T10" fmla="*/ 2147483647 w 90"/>
                <a:gd name="T11" fmla="*/ 2147483647 h 58"/>
                <a:gd name="T12" fmla="*/ 2147483647 w 90"/>
                <a:gd name="T13" fmla="*/ 2147483647 h 58"/>
                <a:gd name="T14" fmla="*/ 2147483647 w 90"/>
                <a:gd name="T15" fmla="*/ 2147483647 h 58"/>
                <a:gd name="T16" fmla="*/ 2147483647 w 90"/>
                <a:gd name="T17" fmla="*/ 2147483647 h 58"/>
                <a:gd name="T18" fmla="*/ 2147483647 w 90"/>
                <a:gd name="T19" fmla="*/ 2147483647 h 58"/>
                <a:gd name="T20" fmla="*/ 2147483647 w 90"/>
                <a:gd name="T21" fmla="*/ 2147483647 h 58"/>
                <a:gd name="T22" fmla="*/ 2147483647 w 90"/>
                <a:gd name="T23" fmla="*/ 2147483647 h 58"/>
                <a:gd name="T24" fmla="*/ 2147483647 w 90"/>
                <a:gd name="T25" fmla="*/ 2147483647 h 58"/>
                <a:gd name="T26" fmla="*/ 2147483647 w 90"/>
                <a:gd name="T27" fmla="*/ 2147483647 h 58"/>
                <a:gd name="T28" fmla="*/ 2147483647 w 90"/>
                <a:gd name="T29" fmla="*/ 2147483647 h 58"/>
                <a:gd name="T30" fmla="*/ 2147483647 w 90"/>
                <a:gd name="T31" fmla="*/ 2147483647 h 58"/>
                <a:gd name="T32" fmla="*/ 2147483647 w 90"/>
                <a:gd name="T33" fmla="*/ 2147483647 h 58"/>
                <a:gd name="T34" fmla="*/ 2147483647 w 90"/>
                <a:gd name="T35" fmla="*/ 2147483647 h 58"/>
                <a:gd name="T36" fmla="*/ 0 w 90"/>
                <a:gd name="T37" fmla="*/ 2147483647 h 58"/>
                <a:gd name="T38" fmla="*/ 2147483647 w 90"/>
                <a:gd name="T39" fmla="*/ 2147483647 h 58"/>
                <a:gd name="T40" fmla="*/ 2147483647 w 90"/>
                <a:gd name="T41" fmla="*/ 2147483647 h 58"/>
                <a:gd name="T42" fmla="*/ 0 w 90"/>
                <a:gd name="T43" fmla="*/ 2147483647 h 58"/>
                <a:gd name="T44" fmla="*/ 2147483647 w 90"/>
                <a:gd name="T45" fmla="*/ 2147483647 h 58"/>
                <a:gd name="T46" fmla="*/ 2147483647 w 90"/>
                <a:gd name="T47" fmla="*/ 2147483647 h 58"/>
                <a:gd name="T48" fmla="*/ 2147483647 w 90"/>
                <a:gd name="T49" fmla="*/ 2147483647 h 58"/>
                <a:gd name="T50" fmla="*/ 2147483647 w 90"/>
                <a:gd name="T51" fmla="*/ 2147483647 h 58"/>
                <a:gd name="T52" fmla="*/ 2147483647 w 90"/>
                <a:gd name="T53" fmla="*/ 2147483647 h 58"/>
                <a:gd name="T54" fmla="*/ 2147483647 w 90"/>
                <a:gd name="T55" fmla="*/ 2147483647 h 58"/>
                <a:gd name="T56" fmla="*/ 2147483647 w 90"/>
                <a:gd name="T57" fmla="*/ 2147483647 h 58"/>
                <a:gd name="T58" fmla="*/ 2147483647 w 90"/>
                <a:gd name="T59" fmla="*/ 0 h 58"/>
                <a:gd name="T60" fmla="*/ 2147483647 w 90"/>
                <a:gd name="T61" fmla="*/ 2147483647 h 58"/>
                <a:gd name="T62" fmla="*/ 2147483647 w 90"/>
                <a:gd name="T63" fmla="*/ 2147483647 h 58"/>
                <a:gd name="T64" fmla="*/ 2147483647 w 90"/>
                <a:gd name="T65" fmla="*/ 2147483647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"/>
                <a:gd name="T100" fmla="*/ 0 h 58"/>
                <a:gd name="T101" fmla="*/ 90 w 90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" h="58">
                  <a:moveTo>
                    <a:pt x="88" y="19"/>
                  </a:moveTo>
                  <a:lnTo>
                    <a:pt x="83" y="24"/>
                  </a:lnTo>
                  <a:lnTo>
                    <a:pt x="78" y="21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0" y="19"/>
                  </a:lnTo>
                  <a:lnTo>
                    <a:pt x="65" y="21"/>
                  </a:lnTo>
                  <a:lnTo>
                    <a:pt x="68" y="30"/>
                  </a:lnTo>
                  <a:lnTo>
                    <a:pt x="63" y="34"/>
                  </a:lnTo>
                  <a:lnTo>
                    <a:pt x="63" y="43"/>
                  </a:lnTo>
                  <a:lnTo>
                    <a:pt x="60" y="54"/>
                  </a:lnTo>
                  <a:lnTo>
                    <a:pt x="50" y="58"/>
                  </a:lnTo>
                  <a:lnTo>
                    <a:pt x="40" y="54"/>
                  </a:lnTo>
                  <a:lnTo>
                    <a:pt x="30" y="54"/>
                  </a:lnTo>
                  <a:lnTo>
                    <a:pt x="25" y="47"/>
                  </a:lnTo>
                  <a:lnTo>
                    <a:pt x="17" y="45"/>
                  </a:lnTo>
                  <a:lnTo>
                    <a:pt x="10" y="47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5" y="26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0" y="13"/>
                  </a:lnTo>
                  <a:lnTo>
                    <a:pt x="25" y="11"/>
                  </a:lnTo>
                  <a:lnTo>
                    <a:pt x="35" y="9"/>
                  </a:lnTo>
                  <a:lnTo>
                    <a:pt x="40" y="13"/>
                  </a:lnTo>
                  <a:lnTo>
                    <a:pt x="53" y="15"/>
                  </a:lnTo>
                  <a:lnTo>
                    <a:pt x="63" y="13"/>
                  </a:lnTo>
                  <a:lnTo>
                    <a:pt x="70" y="9"/>
                  </a:lnTo>
                  <a:lnTo>
                    <a:pt x="80" y="0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88" y="19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731824" y="3959216"/>
              <a:ext cx="92075" cy="111125"/>
            </a:xfrm>
            <a:custGeom>
              <a:avLst/>
              <a:gdLst>
                <a:gd name="T0" fmla="*/ 2147483647 w 55"/>
                <a:gd name="T1" fmla="*/ 2147483647 h 66"/>
                <a:gd name="T2" fmla="*/ 2147483647 w 55"/>
                <a:gd name="T3" fmla="*/ 2147483647 h 66"/>
                <a:gd name="T4" fmla="*/ 2147483647 w 55"/>
                <a:gd name="T5" fmla="*/ 2147483647 h 66"/>
                <a:gd name="T6" fmla="*/ 2147483647 w 55"/>
                <a:gd name="T7" fmla="*/ 2147483647 h 66"/>
                <a:gd name="T8" fmla="*/ 2147483647 w 55"/>
                <a:gd name="T9" fmla="*/ 2147483647 h 66"/>
                <a:gd name="T10" fmla="*/ 2147483647 w 55"/>
                <a:gd name="T11" fmla="*/ 2147483647 h 66"/>
                <a:gd name="T12" fmla="*/ 2147483647 w 55"/>
                <a:gd name="T13" fmla="*/ 2147483647 h 66"/>
                <a:gd name="T14" fmla="*/ 2147483647 w 55"/>
                <a:gd name="T15" fmla="*/ 2147483647 h 66"/>
                <a:gd name="T16" fmla="*/ 2147483647 w 55"/>
                <a:gd name="T17" fmla="*/ 0 h 66"/>
                <a:gd name="T18" fmla="*/ 2147483647 w 55"/>
                <a:gd name="T19" fmla="*/ 0 h 66"/>
                <a:gd name="T20" fmla="*/ 2147483647 w 55"/>
                <a:gd name="T21" fmla="*/ 2147483647 h 66"/>
                <a:gd name="T22" fmla="*/ 2147483647 w 55"/>
                <a:gd name="T23" fmla="*/ 2147483647 h 66"/>
                <a:gd name="T24" fmla="*/ 2147483647 w 55"/>
                <a:gd name="T25" fmla="*/ 2147483647 h 66"/>
                <a:gd name="T26" fmla="*/ 2147483647 w 55"/>
                <a:gd name="T27" fmla="*/ 2147483647 h 66"/>
                <a:gd name="T28" fmla="*/ 2147483647 w 55"/>
                <a:gd name="T29" fmla="*/ 2147483647 h 66"/>
                <a:gd name="T30" fmla="*/ 2147483647 w 55"/>
                <a:gd name="T31" fmla="*/ 2147483647 h 66"/>
                <a:gd name="T32" fmla="*/ 2147483647 w 55"/>
                <a:gd name="T33" fmla="*/ 2147483647 h 66"/>
                <a:gd name="T34" fmla="*/ 2147483647 w 55"/>
                <a:gd name="T35" fmla="*/ 2147483647 h 66"/>
                <a:gd name="T36" fmla="*/ 0 w 55"/>
                <a:gd name="T37" fmla="*/ 2147483647 h 66"/>
                <a:gd name="T38" fmla="*/ 2147483647 w 55"/>
                <a:gd name="T39" fmla="*/ 2147483647 h 66"/>
                <a:gd name="T40" fmla="*/ 2147483647 w 55"/>
                <a:gd name="T41" fmla="*/ 2147483647 h 66"/>
                <a:gd name="T42" fmla="*/ 2147483647 w 55"/>
                <a:gd name="T43" fmla="*/ 2147483647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66"/>
                <a:gd name="T68" fmla="*/ 55 w 55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66">
                  <a:moveTo>
                    <a:pt x="15" y="66"/>
                  </a:moveTo>
                  <a:lnTo>
                    <a:pt x="32" y="60"/>
                  </a:lnTo>
                  <a:lnTo>
                    <a:pt x="42" y="45"/>
                  </a:lnTo>
                  <a:lnTo>
                    <a:pt x="52" y="28"/>
                  </a:lnTo>
                  <a:lnTo>
                    <a:pt x="55" y="13"/>
                  </a:lnTo>
                  <a:lnTo>
                    <a:pt x="50" y="4"/>
                  </a:lnTo>
                  <a:lnTo>
                    <a:pt x="45" y="9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30" y="15"/>
                  </a:lnTo>
                  <a:lnTo>
                    <a:pt x="25" y="19"/>
                  </a:lnTo>
                  <a:lnTo>
                    <a:pt x="25" y="28"/>
                  </a:lnTo>
                  <a:lnTo>
                    <a:pt x="22" y="39"/>
                  </a:lnTo>
                  <a:lnTo>
                    <a:pt x="12" y="43"/>
                  </a:lnTo>
                  <a:lnTo>
                    <a:pt x="2" y="39"/>
                  </a:lnTo>
                  <a:lnTo>
                    <a:pt x="0" y="45"/>
                  </a:lnTo>
                  <a:lnTo>
                    <a:pt x="5" y="51"/>
                  </a:lnTo>
                  <a:lnTo>
                    <a:pt x="12" y="58"/>
                  </a:lnTo>
                  <a:lnTo>
                    <a:pt x="15" y="66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758812" y="3963978"/>
              <a:ext cx="160337" cy="161925"/>
            </a:xfrm>
            <a:custGeom>
              <a:avLst/>
              <a:gdLst>
                <a:gd name="T0" fmla="*/ 2147483647 w 100"/>
                <a:gd name="T1" fmla="*/ 2147483647 h 96"/>
                <a:gd name="T2" fmla="*/ 2147483647 w 100"/>
                <a:gd name="T3" fmla="*/ 2147483647 h 96"/>
                <a:gd name="T4" fmla="*/ 2147483647 w 100"/>
                <a:gd name="T5" fmla="*/ 2147483647 h 96"/>
                <a:gd name="T6" fmla="*/ 2147483647 w 100"/>
                <a:gd name="T7" fmla="*/ 2147483647 h 96"/>
                <a:gd name="T8" fmla="*/ 0 w 100"/>
                <a:gd name="T9" fmla="*/ 2147483647 h 96"/>
                <a:gd name="T10" fmla="*/ 0 w 100"/>
                <a:gd name="T11" fmla="*/ 2147483647 h 96"/>
                <a:gd name="T12" fmla="*/ 2147483647 w 100"/>
                <a:gd name="T13" fmla="*/ 2147483647 h 96"/>
                <a:gd name="T14" fmla="*/ 2147483647 w 100"/>
                <a:gd name="T15" fmla="*/ 2147483647 h 96"/>
                <a:gd name="T16" fmla="*/ 2147483647 w 100"/>
                <a:gd name="T17" fmla="*/ 2147483647 h 96"/>
                <a:gd name="T18" fmla="*/ 2147483647 w 100"/>
                <a:gd name="T19" fmla="*/ 2147483647 h 96"/>
                <a:gd name="T20" fmla="*/ 2147483647 w 100"/>
                <a:gd name="T21" fmla="*/ 2147483647 h 96"/>
                <a:gd name="T22" fmla="*/ 2147483647 w 100"/>
                <a:gd name="T23" fmla="*/ 2147483647 h 96"/>
                <a:gd name="T24" fmla="*/ 2147483647 w 100"/>
                <a:gd name="T25" fmla="*/ 2147483647 h 96"/>
                <a:gd name="T26" fmla="*/ 2147483647 w 100"/>
                <a:gd name="T27" fmla="*/ 2147483647 h 96"/>
                <a:gd name="T28" fmla="*/ 2147483647 w 100"/>
                <a:gd name="T29" fmla="*/ 2147483647 h 96"/>
                <a:gd name="T30" fmla="*/ 2147483647 w 100"/>
                <a:gd name="T31" fmla="*/ 2147483647 h 96"/>
                <a:gd name="T32" fmla="*/ 2147483647 w 100"/>
                <a:gd name="T33" fmla="*/ 2147483647 h 96"/>
                <a:gd name="T34" fmla="*/ 2147483647 w 100"/>
                <a:gd name="T35" fmla="*/ 2147483647 h 96"/>
                <a:gd name="T36" fmla="*/ 2147483647 w 100"/>
                <a:gd name="T37" fmla="*/ 2147483647 h 96"/>
                <a:gd name="T38" fmla="*/ 2147483647 w 100"/>
                <a:gd name="T39" fmla="*/ 2147483647 h 96"/>
                <a:gd name="T40" fmla="*/ 2147483647 w 100"/>
                <a:gd name="T41" fmla="*/ 2147483647 h 96"/>
                <a:gd name="T42" fmla="*/ 2147483647 w 100"/>
                <a:gd name="T43" fmla="*/ 2147483647 h 96"/>
                <a:gd name="T44" fmla="*/ 2147483647 w 100"/>
                <a:gd name="T45" fmla="*/ 2147483647 h 96"/>
                <a:gd name="T46" fmla="*/ 2147483647 w 100"/>
                <a:gd name="T47" fmla="*/ 2147483647 h 96"/>
                <a:gd name="T48" fmla="*/ 2147483647 w 100"/>
                <a:gd name="T49" fmla="*/ 2147483647 h 96"/>
                <a:gd name="T50" fmla="*/ 2147483647 w 100"/>
                <a:gd name="T51" fmla="*/ 2147483647 h 96"/>
                <a:gd name="T52" fmla="*/ 2147483647 w 100"/>
                <a:gd name="T53" fmla="*/ 2147483647 h 96"/>
                <a:gd name="T54" fmla="*/ 2147483647 w 100"/>
                <a:gd name="T55" fmla="*/ 2147483647 h 96"/>
                <a:gd name="T56" fmla="*/ 2147483647 w 100"/>
                <a:gd name="T57" fmla="*/ 2147483647 h 96"/>
                <a:gd name="T58" fmla="*/ 2147483647 w 100"/>
                <a:gd name="T59" fmla="*/ 2147483647 h 96"/>
                <a:gd name="T60" fmla="*/ 2147483647 w 100"/>
                <a:gd name="T61" fmla="*/ 2147483647 h 96"/>
                <a:gd name="T62" fmla="*/ 2147483647 w 100"/>
                <a:gd name="T63" fmla="*/ 2147483647 h 96"/>
                <a:gd name="T64" fmla="*/ 2147483647 w 100"/>
                <a:gd name="T65" fmla="*/ 2147483647 h 96"/>
                <a:gd name="T66" fmla="*/ 2147483647 w 100"/>
                <a:gd name="T67" fmla="*/ 2147483647 h 96"/>
                <a:gd name="T68" fmla="*/ 2147483647 w 100"/>
                <a:gd name="T69" fmla="*/ 0 h 96"/>
                <a:gd name="T70" fmla="*/ 2147483647 w 100"/>
                <a:gd name="T71" fmla="*/ 2147483647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96"/>
                <a:gd name="T110" fmla="*/ 100 w 100"/>
                <a:gd name="T111" fmla="*/ 96 h 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96">
                  <a:moveTo>
                    <a:pt x="40" y="11"/>
                  </a:moveTo>
                  <a:lnTo>
                    <a:pt x="37" y="26"/>
                  </a:lnTo>
                  <a:lnTo>
                    <a:pt x="27" y="43"/>
                  </a:lnTo>
                  <a:lnTo>
                    <a:pt x="17" y="58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10" y="86"/>
                  </a:lnTo>
                  <a:lnTo>
                    <a:pt x="22" y="88"/>
                  </a:lnTo>
                  <a:lnTo>
                    <a:pt x="32" y="84"/>
                  </a:lnTo>
                  <a:lnTo>
                    <a:pt x="37" y="81"/>
                  </a:lnTo>
                  <a:lnTo>
                    <a:pt x="40" y="86"/>
                  </a:lnTo>
                  <a:lnTo>
                    <a:pt x="45" y="94"/>
                  </a:lnTo>
                  <a:lnTo>
                    <a:pt x="50" y="96"/>
                  </a:lnTo>
                  <a:lnTo>
                    <a:pt x="55" y="88"/>
                  </a:lnTo>
                  <a:lnTo>
                    <a:pt x="65" y="84"/>
                  </a:lnTo>
                  <a:lnTo>
                    <a:pt x="60" y="75"/>
                  </a:lnTo>
                  <a:lnTo>
                    <a:pt x="65" y="71"/>
                  </a:lnTo>
                  <a:lnTo>
                    <a:pt x="68" y="64"/>
                  </a:lnTo>
                  <a:lnTo>
                    <a:pt x="75" y="67"/>
                  </a:lnTo>
                  <a:lnTo>
                    <a:pt x="88" y="62"/>
                  </a:lnTo>
                  <a:lnTo>
                    <a:pt x="95" y="6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95" y="45"/>
                  </a:lnTo>
                  <a:lnTo>
                    <a:pt x="85" y="45"/>
                  </a:lnTo>
                  <a:lnTo>
                    <a:pt x="80" y="41"/>
                  </a:lnTo>
                  <a:lnTo>
                    <a:pt x="85" y="34"/>
                  </a:lnTo>
                  <a:lnTo>
                    <a:pt x="83" y="28"/>
                  </a:lnTo>
                  <a:lnTo>
                    <a:pt x="75" y="24"/>
                  </a:lnTo>
                  <a:lnTo>
                    <a:pt x="75" y="19"/>
                  </a:lnTo>
                  <a:lnTo>
                    <a:pt x="70" y="15"/>
                  </a:lnTo>
                  <a:lnTo>
                    <a:pt x="63" y="19"/>
                  </a:lnTo>
                  <a:lnTo>
                    <a:pt x="53" y="13"/>
                  </a:lnTo>
                  <a:lnTo>
                    <a:pt x="58" y="7"/>
                  </a:lnTo>
                  <a:lnTo>
                    <a:pt x="53" y="0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2806687" y="3563928"/>
              <a:ext cx="644525" cy="485775"/>
            </a:xfrm>
            <a:custGeom>
              <a:avLst/>
              <a:gdLst>
                <a:gd name="T0" fmla="*/ 2147483647 w 392"/>
                <a:gd name="T1" fmla="*/ 2147483647 h 287"/>
                <a:gd name="T2" fmla="*/ 2147483647 w 392"/>
                <a:gd name="T3" fmla="*/ 2147483647 h 287"/>
                <a:gd name="T4" fmla="*/ 2147483647 w 392"/>
                <a:gd name="T5" fmla="*/ 2147483647 h 287"/>
                <a:gd name="T6" fmla="*/ 2147483647 w 392"/>
                <a:gd name="T7" fmla="*/ 2147483647 h 287"/>
                <a:gd name="T8" fmla="*/ 2147483647 w 392"/>
                <a:gd name="T9" fmla="*/ 2147483647 h 287"/>
                <a:gd name="T10" fmla="*/ 2147483647 w 392"/>
                <a:gd name="T11" fmla="*/ 2147483647 h 287"/>
                <a:gd name="T12" fmla="*/ 2147483647 w 392"/>
                <a:gd name="T13" fmla="*/ 2147483647 h 287"/>
                <a:gd name="T14" fmla="*/ 2147483647 w 392"/>
                <a:gd name="T15" fmla="*/ 2147483647 h 287"/>
                <a:gd name="T16" fmla="*/ 2147483647 w 392"/>
                <a:gd name="T17" fmla="*/ 2147483647 h 287"/>
                <a:gd name="T18" fmla="*/ 2147483647 w 392"/>
                <a:gd name="T19" fmla="*/ 2147483647 h 287"/>
                <a:gd name="T20" fmla="*/ 2147483647 w 392"/>
                <a:gd name="T21" fmla="*/ 2147483647 h 287"/>
                <a:gd name="T22" fmla="*/ 2147483647 w 392"/>
                <a:gd name="T23" fmla="*/ 2147483647 h 287"/>
                <a:gd name="T24" fmla="*/ 2147483647 w 392"/>
                <a:gd name="T25" fmla="*/ 2147483647 h 287"/>
                <a:gd name="T26" fmla="*/ 2147483647 w 392"/>
                <a:gd name="T27" fmla="*/ 2147483647 h 287"/>
                <a:gd name="T28" fmla="*/ 2147483647 w 392"/>
                <a:gd name="T29" fmla="*/ 2147483647 h 287"/>
                <a:gd name="T30" fmla="*/ 2147483647 w 392"/>
                <a:gd name="T31" fmla="*/ 2147483647 h 287"/>
                <a:gd name="T32" fmla="*/ 2147483647 w 392"/>
                <a:gd name="T33" fmla="*/ 2147483647 h 287"/>
                <a:gd name="T34" fmla="*/ 2147483647 w 392"/>
                <a:gd name="T35" fmla="*/ 2147483647 h 287"/>
                <a:gd name="T36" fmla="*/ 2147483647 w 392"/>
                <a:gd name="T37" fmla="*/ 2147483647 h 287"/>
                <a:gd name="T38" fmla="*/ 2147483647 w 392"/>
                <a:gd name="T39" fmla="*/ 2147483647 h 287"/>
                <a:gd name="T40" fmla="*/ 2147483647 w 392"/>
                <a:gd name="T41" fmla="*/ 2147483647 h 287"/>
                <a:gd name="T42" fmla="*/ 2147483647 w 392"/>
                <a:gd name="T43" fmla="*/ 2147483647 h 287"/>
                <a:gd name="T44" fmla="*/ 2147483647 w 392"/>
                <a:gd name="T45" fmla="*/ 2147483647 h 287"/>
                <a:gd name="T46" fmla="*/ 2147483647 w 392"/>
                <a:gd name="T47" fmla="*/ 2147483647 h 287"/>
                <a:gd name="T48" fmla="*/ 2147483647 w 392"/>
                <a:gd name="T49" fmla="*/ 2147483647 h 287"/>
                <a:gd name="T50" fmla="*/ 2147483647 w 392"/>
                <a:gd name="T51" fmla="*/ 2147483647 h 287"/>
                <a:gd name="T52" fmla="*/ 2147483647 w 392"/>
                <a:gd name="T53" fmla="*/ 2147483647 h 287"/>
                <a:gd name="T54" fmla="*/ 2147483647 w 392"/>
                <a:gd name="T55" fmla="*/ 2147483647 h 287"/>
                <a:gd name="T56" fmla="*/ 2147483647 w 392"/>
                <a:gd name="T57" fmla="*/ 2147483647 h 287"/>
                <a:gd name="T58" fmla="*/ 2147483647 w 392"/>
                <a:gd name="T59" fmla="*/ 2147483647 h 287"/>
                <a:gd name="T60" fmla="*/ 2147483647 w 392"/>
                <a:gd name="T61" fmla="*/ 2147483647 h 287"/>
                <a:gd name="T62" fmla="*/ 2147483647 w 392"/>
                <a:gd name="T63" fmla="*/ 2147483647 h 287"/>
                <a:gd name="T64" fmla="*/ 2147483647 w 392"/>
                <a:gd name="T65" fmla="*/ 2147483647 h 287"/>
                <a:gd name="T66" fmla="*/ 2147483647 w 392"/>
                <a:gd name="T67" fmla="*/ 2147483647 h 287"/>
                <a:gd name="T68" fmla="*/ 2147483647 w 392"/>
                <a:gd name="T69" fmla="*/ 2147483647 h 287"/>
                <a:gd name="T70" fmla="*/ 2147483647 w 392"/>
                <a:gd name="T71" fmla="*/ 2147483647 h 287"/>
                <a:gd name="T72" fmla="*/ 2147483647 w 392"/>
                <a:gd name="T73" fmla="*/ 0 h 287"/>
                <a:gd name="T74" fmla="*/ 2147483647 w 392"/>
                <a:gd name="T75" fmla="*/ 0 h 287"/>
                <a:gd name="T76" fmla="*/ 2147483647 w 392"/>
                <a:gd name="T77" fmla="*/ 2147483647 h 287"/>
                <a:gd name="T78" fmla="*/ 2147483647 w 392"/>
                <a:gd name="T79" fmla="*/ 2147483647 h 287"/>
                <a:gd name="T80" fmla="*/ 2147483647 w 392"/>
                <a:gd name="T81" fmla="*/ 2147483647 h 287"/>
                <a:gd name="T82" fmla="*/ 2147483647 w 392"/>
                <a:gd name="T83" fmla="*/ 2147483647 h 287"/>
                <a:gd name="T84" fmla="*/ 2147483647 w 392"/>
                <a:gd name="T85" fmla="*/ 2147483647 h 287"/>
                <a:gd name="T86" fmla="*/ 2147483647 w 392"/>
                <a:gd name="T87" fmla="*/ 2147483647 h 287"/>
                <a:gd name="T88" fmla="*/ 2147483647 w 392"/>
                <a:gd name="T89" fmla="*/ 2147483647 h 287"/>
                <a:gd name="T90" fmla="*/ 2147483647 w 392"/>
                <a:gd name="T91" fmla="*/ 2147483647 h 287"/>
                <a:gd name="T92" fmla="*/ 2147483647 w 392"/>
                <a:gd name="T93" fmla="*/ 2147483647 h 287"/>
                <a:gd name="T94" fmla="*/ 2147483647 w 392"/>
                <a:gd name="T95" fmla="*/ 2147483647 h 287"/>
                <a:gd name="T96" fmla="*/ 2147483647 w 392"/>
                <a:gd name="T97" fmla="*/ 2147483647 h 287"/>
                <a:gd name="T98" fmla="*/ 2147483647 w 392"/>
                <a:gd name="T99" fmla="*/ 2147483647 h 287"/>
                <a:gd name="T100" fmla="*/ 0 w 392"/>
                <a:gd name="T101" fmla="*/ 2147483647 h 287"/>
                <a:gd name="T102" fmla="*/ 2147483647 w 392"/>
                <a:gd name="T103" fmla="*/ 2147483647 h 287"/>
                <a:gd name="T104" fmla="*/ 2147483647 w 392"/>
                <a:gd name="T105" fmla="*/ 2147483647 h 287"/>
                <a:gd name="T106" fmla="*/ 2147483647 w 392"/>
                <a:gd name="T107" fmla="*/ 2147483647 h 287"/>
                <a:gd name="T108" fmla="*/ 2147483647 w 392"/>
                <a:gd name="T109" fmla="*/ 2147483647 h 287"/>
                <a:gd name="T110" fmla="*/ 2147483647 w 392"/>
                <a:gd name="T111" fmla="*/ 2147483647 h 287"/>
                <a:gd name="T112" fmla="*/ 2147483647 w 392"/>
                <a:gd name="T113" fmla="*/ 2147483647 h 287"/>
                <a:gd name="T114" fmla="*/ 2147483647 w 392"/>
                <a:gd name="T115" fmla="*/ 2147483647 h 287"/>
                <a:gd name="T116" fmla="*/ 2147483647 w 392"/>
                <a:gd name="T117" fmla="*/ 2147483647 h 287"/>
                <a:gd name="T118" fmla="*/ 2147483647 w 392"/>
                <a:gd name="T119" fmla="*/ 2147483647 h 287"/>
                <a:gd name="T120" fmla="*/ 2147483647 w 392"/>
                <a:gd name="T121" fmla="*/ 2147483647 h 287"/>
                <a:gd name="T122" fmla="*/ 2147483647 w 392"/>
                <a:gd name="T123" fmla="*/ 2147483647 h 2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2"/>
                <a:gd name="T187" fmla="*/ 0 h 287"/>
                <a:gd name="T188" fmla="*/ 392 w 392"/>
                <a:gd name="T189" fmla="*/ 287 h 2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2" h="287">
                  <a:moveTo>
                    <a:pt x="151" y="282"/>
                  </a:moveTo>
                  <a:lnTo>
                    <a:pt x="151" y="282"/>
                  </a:lnTo>
                  <a:lnTo>
                    <a:pt x="153" y="274"/>
                  </a:lnTo>
                  <a:lnTo>
                    <a:pt x="161" y="272"/>
                  </a:lnTo>
                  <a:lnTo>
                    <a:pt x="166" y="267"/>
                  </a:lnTo>
                  <a:lnTo>
                    <a:pt x="166" y="259"/>
                  </a:lnTo>
                  <a:lnTo>
                    <a:pt x="168" y="250"/>
                  </a:lnTo>
                  <a:lnTo>
                    <a:pt x="176" y="248"/>
                  </a:lnTo>
                  <a:lnTo>
                    <a:pt x="183" y="248"/>
                  </a:lnTo>
                  <a:lnTo>
                    <a:pt x="183" y="244"/>
                  </a:lnTo>
                  <a:lnTo>
                    <a:pt x="183" y="237"/>
                  </a:lnTo>
                  <a:lnTo>
                    <a:pt x="188" y="237"/>
                  </a:lnTo>
                  <a:lnTo>
                    <a:pt x="193" y="237"/>
                  </a:lnTo>
                  <a:lnTo>
                    <a:pt x="196" y="233"/>
                  </a:lnTo>
                  <a:lnTo>
                    <a:pt x="191" y="229"/>
                  </a:lnTo>
                  <a:lnTo>
                    <a:pt x="196" y="227"/>
                  </a:lnTo>
                  <a:lnTo>
                    <a:pt x="203" y="224"/>
                  </a:lnTo>
                  <a:lnTo>
                    <a:pt x="203" y="220"/>
                  </a:lnTo>
                  <a:lnTo>
                    <a:pt x="203" y="216"/>
                  </a:lnTo>
                  <a:lnTo>
                    <a:pt x="208" y="214"/>
                  </a:lnTo>
                  <a:lnTo>
                    <a:pt x="218" y="222"/>
                  </a:lnTo>
                  <a:lnTo>
                    <a:pt x="226" y="216"/>
                  </a:lnTo>
                  <a:lnTo>
                    <a:pt x="234" y="209"/>
                  </a:lnTo>
                  <a:lnTo>
                    <a:pt x="234" y="203"/>
                  </a:lnTo>
                  <a:lnTo>
                    <a:pt x="226" y="184"/>
                  </a:lnTo>
                  <a:lnTo>
                    <a:pt x="223" y="169"/>
                  </a:lnTo>
                  <a:lnTo>
                    <a:pt x="208" y="169"/>
                  </a:lnTo>
                  <a:lnTo>
                    <a:pt x="201" y="162"/>
                  </a:lnTo>
                  <a:lnTo>
                    <a:pt x="206" y="160"/>
                  </a:lnTo>
                  <a:lnTo>
                    <a:pt x="216" y="160"/>
                  </a:lnTo>
                  <a:lnTo>
                    <a:pt x="223" y="160"/>
                  </a:lnTo>
                  <a:lnTo>
                    <a:pt x="223" y="156"/>
                  </a:lnTo>
                  <a:lnTo>
                    <a:pt x="221" y="139"/>
                  </a:lnTo>
                  <a:lnTo>
                    <a:pt x="223" y="130"/>
                  </a:lnTo>
                  <a:lnTo>
                    <a:pt x="239" y="111"/>
                  </a:lnTo>
                  <a:lnTo>
                    <a:pt x="251" y="102"/>
                  </a:lnTo>
                  <a:lnTo>
                    <a:pt x="254" y="109"/>
                  </a:lnTo>
                  <a:lnTo>
                    <a:pt x="256" y="117"/>
                  </a:lnTo>
                  <a:lnTo>
                    <a:pt x="256" y="126"/>
                  </a:lnTo>
                  <a:lnTo>
                    <a:pt x="254" y="132"/>
                  </a:lnTo>
                  <a:lnTo>
                    <a:pt x="254" y="139"/>
                  </a:lnTo>
                  <a:lnTo>
                    <a:pt x="264" y="139"/>
                  </a:lnTo>
                  <a:lnTo>
                    <a:pt x="276" y="145"/>
                  </a:lnTo>
                  <a:lnTo>
                    <a:pt x="291" y="158"/>
                  </a:lnTo>
                  <a:lnTo>
                    <a:pt x="301" y="162"/>
                  </a:lnTo>
                  <a:lnTo>
                    <a:pt x="309" y="158"/>
                  </a:lnTo>
                  <a:lnTo>
                    <a:pt x="319" y="154"/>
                  </a:lnTo>
                  <a:lnTo>
                    <a:pt x="337" y="165"/>
                  </a:lnTo>
                  <a:lnTo>
                    <a:pt x="344" y="171"/>
                  </a:lnTo>
                  <a:lnTo>
                    <a:pt x="352" y="171"/>
                  </a:lnTo>
                  <a:lnTo>
                    <a:pt x="364" y="167"/>
                  </a:lnTo>
                  <a:lnTo>
                    <a:pt x="372" y="162"/>
                  </a:lnTo>
                  <a:lnTo>
                    <a:pt x="377" y="156"/>
                  </a:lnTo>
                  <a:lnTo>
                    <a:pt x="387" y="154"/>
                  </a:lnTo>
                  <a:lnTo>
                    <a:pt x="392" y="147"/>
                  </a:lnTo>
                  <a:lnTo>
                    <a:pt x="379" y="143"/>
                  </a:lnTo>
                  <a:lnTo>
                    <a:pt x="369" y="139"/>
                  </a:lnTo>
                  <a:lnTo>
                    <a:pt x="352" y="126"/>
                  </a:lnTo>
                  <a:lnTo>
                    <a:pt x="344" y="120"/>
                  </a:lnTo>
                  <a:lnTo>
                    <a:pt x="332" y="113"/>
                  </a:lnTo>
                  <a:lnTo>
                    <a:pt x="329" y="102"/>
                  </a:lnTo>
                  <a:lnTo>
                    <a:pt x="334" y="94"/>
                  </a:lnTo>
                  <a:lnTo>
                    <a:pt x="332" y="92"/>
                  </a:lnTo>
                  <a:lnTo>
                    <a:pt x="322" y="92"/>
                  </a:lnTo>
                  <a:lnTo>
                    <a:pt x="324" y="83"/>
                  </a:lnTo>
                  <a:lnTo>
                    <a:pt x="322" y="73"/>
                  </a:lnTo>
                  <a:lnTo>
                    <a:pt x="319" y="60"/>
                  </a:lnTo>
                  <a:lnTo>
                    <a:pt x="306" y="36"/>
                  </a:lnTo>
                  <a:lnTo>
                    <a:pt x="296" y="28"/>
                  </a:lnTo>
                  <a:lnTo>
                    <a:pt x="284" y="19"/>
                  </a:lnTo>
                  <a:lnTo>
                    <a:pt x="271" y="13"/>
                  </a:lnTo>
                  <a:lnTo>
                    <a:pt x="264" y="8"/>
                  </a:lnTo>
                  <a:lnTo>
                    <a:pt x="254" y="8"/>
                  </a:lnTo>
                  <a:lnTo>
                    <a:pt x="254" y="0"/>
                  </a:lnTo>
                  <a:lnTo>
                    <a:pt x="246" y="0"/>
                  </a:lnTo>
                  <a:lnTo>
                    <a:pt x="241" y="0"/>
                  </a:lnTo>
                  <a:lnTo>
                    <a:pt x="239" y="6"/>
                  </a:lnTo>
                  <a:lnTo>
                    <a:pt x="231" y="10"/>
                  </a:lnTo>
                  <a:lnTo>
                    <a:pt x="218" y="17"/>
                  </a:lnTo>
                  <a:lnTo>
                    <a:pt x="208" y="17"/>
                  </a:lnTo>
                  <a:lnTo>
                    <a:pt x="203" y="28"/>
                  </a:lnTo>
                  <a:lnTo>
                    <a:pt x="191" y="28"/>
                  </a:lnTo>
                  <a:lnTo>
                    <a:pt x="183" y="23"/>
                  </a:lnTo>
                  <a:lnTo>
                    <a:pt x="171" y="25"/>
                  </a:lnTo>
                  <a:lnTo>
                    <a:pt x="161" y="25"/>
                  </a:lnTo>
                  <a:lnTo>
                    <a:pt x="153" y="21"/>
                  </a:lnTo>
                  <a:lnTo>
                    <a:pt x="146" y="21"/>
                  </a:lnTo>
                  <a:lnTo>
                    <a:pt x="135" y="23"/>
                  </a:lnTo>
                  <a:lnTo>
                    <a:pt x="135" y="34"/>
                  </a:lnTo>
                  <a:lnTo>
                    <a:pt x="123" y="36"/>
                  </a:lnTo>
                  <a:lnTo>
                    <a:pt x="100" y="19"/>
                  </a:lnTo>
                  <a:lnTo>
                    <a:pt x="100" y="30"/>
                  </a:lnTo>
                  <a:lnTo>
                    <a:pt x="95" y="47"/>
                  </a:lnTo>
                  <a:lnTo>
                    <a:pt x="95" y="64"/>
                  </a:lnTo>
                  <a:lnTo>
                    <a:pt x="73" y="66"/>
                  </a:lnTo>
                  <a:lnTo>
                    <a:pt x="60" y="62"/>
                  </a:lnTo>
                  <a:lnTo>
                    <a:pt x="37" y="62"/>
                  </a:lnTo>
                  <a:lnTo>
                    <a:pt x="32" y="79"/>
                  </a:lnTo>
                  <a:lnTo>
                    <a:pt x="27" y="92"/>
                  </a:lnTo>
                  <a:lnTo>
                    <a:pt x="27" y="102"/>
                  </a:lnTo>
                  <a:lnTo>
                    <a:pt x="12" y="111"/>
                  </a:lnTo>
                  <a:lnTo>
                    <a:pt x="0" y="122"/>
                  </a:lnTo>
                  <a:lnTo>
                    <a:pt x="0" y="132"/>
                  </a:lnTo>
                  <a:lnTo>
                    <a:pt x="7" y="143"/>
                  </a:lnTo>
                  <a:lnTo>
                    <a:pt x="15" y="154"/>
                  </a:lnTo>
                  <a:lnTo>
                    <a:pt x="20" y="169"/>
                  </a:lnTo>
                  <a:lnTo>
                    <a:pt x="32" y="182"/>
                  </a:lnTo>
                  <a:lnTo>
                    <a:pt x="45" y="188"/>
                  </a:lnTo>
                  <a:lnTo>
                    <a:pt x="52" y="199"/>
                  </a:lnTo>
                  <a:lnTo>
                    <a:pt x="52" y="209"/>
                  </a:lnTo>
                  <a:lnTo>
                    <a:pt x="60" y="214"/>
                  </a:lnTo>
                  <a:lnTo>
                    <a:pt x="75" y="222"/>
                  </a:lnTo>
                  <a:lnTo>
                    <a:pt x="85" y="218"/>
                  </a:lnTo>
                  <a:lnTo>
                    <a:pt x="83" y="229"/>
                  </a:lnTo>
                  <a:lnTo>
                    <a:pt x="90" y="237"/>
                  </a:lnTo>
                  <a:lnTo>
                    <a:pt x="95" y="254"/>
                  </a:lnTo>
                  <a:lnTo>
                    <a:pt x="105" y="254"/>
                  </a:lnTo>
                  <a:lnTo>
                    <a:pt x="110" y="254"/>
                  </a:lnTo>
                  <a:lnTo>
                    <a:pt x="110" y="261"/>
                  </a:lnTo>
                  <a:lnTo>
                    <a:pt x="118" y="263"/>
                  </a:lnTo>
                  <a:lnTo>
                    <a:pt x="125" y="272"/>
                  </a:lnTo>
                  <a:lnTo>
                    <a:pt x="133" y="282"/>
                  </a:lnTo>
                  <a:lnTo>
                    <a:pt x="140" y="287"/>
                  </a:lnTo>
                  <a:lnTo>
                    <a:pt x="146" y="284"/>
                  </a:lnTo>
                  <a:lnTo>
                    <a:pt x="151" y="282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3417874" y="3638541"/>
              <a:ext cx="787400" cy="625475"/>
            </a:xfrm>
            <a:custGeom>
              <a:avLst/>
              <a:gdLst>
                <a:gd name="T0" fmla="*/ 2147483647 w 478"/>
                <a:gd name="T1" fmla="*/ 2147483647 h 370"/>
                <a:gd name="T2" fmla="*/ 2147483647 w 478"/>
                <a:gd name="T3" fmla="*/ 2147483647 h 370"/>
                <a:gd name="T4" fmla="*/ 2147483647 w 478"/>
                <a:gd name="T5" fmla="*/ 2147483647 h 370"/>
                <a:gd name="T6" fmla="*/ 2147483647 w 478"/>
                <a:gd name="T7" fmla="*/ 2147483647 h 370"/>
                <a:gd name="T8" fmla="*/ 2147483647 w 478"/>
                <a:gd name="T9" fmla="*/ 2147483647 h 370"/>
                <a:gd name="T10" fmla="*/ 2147483647 w 478"/>
                <a:gd name="T11" fmla="*/ 2147483647 h 370"/>
                <a:gd name="T12" fmla="*/ 2147483647 w 478"/>
                <a:gd name="T13" fmla="*/ 2147483647 h 370"/>
                <a:gd name="T14" fmla="*/ 2147483647 w 478"/>
                <a:gd name="T15" fmla="*/ 2147483647 h 370"/>
                <a:gd name="T16" fmla="*/ 2147483647 w 478"/>
                <a:gd name="T17" fmla="*/ 2147483647 h 370"/>
                <a:gd name="T18" fmla="*/ 2147483647 w 478"/>
                <a:gd name="T19" fmla="*/ 2147483647 h 370"/>
                <a:gd name="T20" fmla="*/ 2147483647 w 478"/>
                <a:gd name="T21" fmla="*/ 2147483647 h 370"/>
                <a:gd name="T22" fmla="*/ 2147483647 w 478"/>
                <a:gd name="T23" fmla="*/ 2147483647 h 370"/>
                <a:gd name="T24" fmla="*/ 2147483647 w 478"/>
                <a:gd name="T25" fmla="*/ 2147483647 h 370"/>
                <a:gd name="T26" fmla="*/ 2147483647 w 478"/>
                <a:gd name="T27" fmla="*/ 2147483647 h 370"/>
                <a:gd name="T28" fmla="*/ 2147483647 w 478"/>
                <a:gd name="T29" fmla="*/ 2147483647 h 370"/>
                <a:gd name="T30" fmla="*/ 2147483647 w 478"/>
                <a:gd name="T31" fmla="*/ 2147483647 h 370"/>
                <a:gd name="T32" fmla="*/ 2147483647 w 478"/>
                <a:gd name="T33" fmla="*/ 2147483647 h 370"/>
                <a:gd name="T34" fmla="*/ 2147483647 w 478"/>
                <a:gd name="T35" fmla="*/ 2147483647 h 370"/>
                <a:gd name="T36" fmla="*/ 2147483647 w 478"/>
                <a:gd name="T37" fmla="*/ 2147483647 h 370"/>
                <a:gd name="T38" fmla="*/ 2147483647 w 478"/>
                <a:gd name="T39" fmla="*/ 2147483647 h 370"/>
                <a:gd name="T40" fmla="*/ 2147483647 w 478"/>
                <a:gd name="T41" fmla="*/ 2147483647 h 370"/>
                <a:gd name="T42" fmla="*/ 2147483647 w 478"/>
                <a:gd name="T43" fmla="*/ 2147483647 h 370"/>
                <a:gd name="T44" fmla="*/ 2147483647 w 478"/>
                <a:gd name="T45" fmla="*/ 2147483647 h 370"/>
                <a:gd name="T46" fmla="*/ 2147483647 w 478"/>
                <a:gd name="T47" fmla="*/ 2147483647 h 370"/>
                <a:gd name="T48" fmla="*/ 2147483647 w 478"/>
                <a:gd name="T49" fmla="*/ 2147483647 h 370"/>
                <a:gd name="T50" fmla="*/ 2147483647 w 478"/>
                <a:gd name="T51" fmla="*/ 2147483647 h 370"/>
                <a:gd name="T52" fmla="*/ 2147483647 w 478"/>
                <a:gd name="T53" fmla="*/ 2147483647 h 370"/>
                <a:gd name="T54" fmla="*/ 2147483647 w 478"/>
                <a:gd name="T55" fmla="*/ 2147483647 h 370"/>
                <a:gd name="T56" fmla="*/ 2147483647 w 478"/>
                <a:gd name="T57" fmla="*/ 2147483647 h 370"/>
                <a:gd name="T58" fmla="*/ 2147483647 w 478"/>
                <a:gd name="T59" fmla="*/ 2147483647 h 370"/>
                <a:gd name="T60" fmla="*/ 2147483647 w 478"/>
                <a:gd name="T61" fmla="*/ 0 h 370"/>
                <a:gd name="T62" fmla="*/ 2147483647 w 478"/>
                <a:gd name="T63" fmla="*/ 2147483647 h 370"/>
                <a:gd name="T64" fmla="*/ 2147483647 w 478"/>
                <a:gd name="T65" fmla="*/ 2147483647 h 370"/>
                <a:gd name="T66" fmla="*/ 2147483647 w 478"/>
                <a:gd name="T67" fmla="*/ 2147483647 h 370"/>
                <a:gd name="T68" fmla="*/ 2147483647 w 478"/>
                <a:gd name="T69" fmla="*/ 2147483647 h 370"/>
                <a:gd name="T70" fmla="*/ 2147483647 w 478"/>
                <a:gd name="T71" fmla="*/ 2147483647 h 370"/>
                <a:gd name="T72" fmla="*/ 2147483647 w 478"/>
                <a:gd name="T73" fmla="*/ 2147483647 h 370"/>
                <a:gd name="T74" fmla="*/ 2147483647 w 478"/>
                <a:gd name="T75" fmla="*/ 2147483647 h 370"/>
                <a:gd name="T76" fmla="*/ 0 w 478"/>
                <a:gd name="T77" fmla="*/ 2147483647 h 370"/>
                <a:gd name="T78" fmla="*/ 2147483647 w 478"/>
                <a:gd name="T79" fmla="*/ 2147483647 h 370"/>
                <a:gd name="T80" fmla="*/ 2147483647 w 478"/>
                <a:gd name="T81" fmla="*/ 2147483647 h 370"/>
                <a:gd name="T82" fmla="*/ 2147483647 w 478"/>
                <a:gd name="T83" fmla="*/ 2147483647 h 370"/>
                <a:gd name="T84" fmla="*/ 2147483647 w 478"/>
                <a:gd name="T85" fmla="*/ 2147483647 h 370"/>
                <a:gd name="T86" fmla="*/ 2147483647 w 478"/>
                <a:gd name="T87" fmla="*/ 2147483647 h 370"/>
                <a:gd name="T88" fmla="*/ 2147483647 w 478"/>
                <a:gd name="T89" fmla="*/ 2147483647 h 370"/>
                <a:gd name="T90" fmla="*/ 2147483647 w 478"/>
                <a:gd name="T91" fmla="*/ 2147483647 h 370"/>
                <a:gd name="T92" fmla="*/ 2147483647 w 478"/>
                <a:gd name="T93" fmla="*/ 2147483647 h 370"/>
                <a:gd name="T94" fmla="*/ 2147483647 w 478"/>
                <a:gd name="T95" fmla="*/ 2147483647 h 370"/>
                <a:gd name="T96" fmla="*/ 2147483647 w 478"/>
                <a:gd name="T97" fmla="*/ 2147483647 h 370"/>
                <a:gd name="T98" fmla="*/ 2147483647 w 478"/>
                <a:gd name="T99" fmla="*/ 2147483647 h 370"/>
                <a:gd name="T100" fmla="*/ 2147483647 w 478"/>
                <a:gd name="T101" fmla="*/ 2147483647 h 370"/>
                <a:gd name="T102" fmla="*/ 2147483647 w 478"/>
                <a:gd name="T103" fmla="*/ 2147483647 h 370"/>
                <a:gd name="T104" fmla="*/ 2147483647 w 478"/>
                <a:gd name="T105" fmla="*/ 2147483647 h 370"/>
                <a:gd name="T106" fmla="*/ 2147483647 w 478"/>
                <a:gd name="T107" fmla="*/ 2147483647 h 370"/>
                <a:gd name="T108" fmla="*/ 2147483647 w 478"/>
                <a:gd name="T109" fmla="*/ 2147483647 h 3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8"/>
                <a:gd name="T166" fmla="*/ 0 h 370"/>
                <a:gd name="T167" fmla="*/ 478 w 478"/>
                <a:gd name="T168" fmla="*/ 370 h 3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8" h="370">
                  <a:moveTo>
                    <a:pt x="304" y="355"/>
                  </a:moveTo>
                  <a:lnTo>
                    <a:pt x="319" y="357"/>
                  </a:lnTo>
                  <a:lnTo>
                    <a:pt x="324" y="353"/>
                  </a:lnTo>
                  <a:lnTo>
                    <a:pt x="324" y="346"/>
                  </a:lnTo>
                  <a:lnTo>
                    <a:pt x="334" y="344"/>
                  </a:lnTo>
                  <a:lnTo>
                    <a:pt x="344" y="344"/>
                  </a:lnTo>
                  <a:lnTo>
                    <a:pt x="349" y="340"/>
                  </a:lnTo>
                  <a:lnTo>
                    <a:pt x="360" y="340"/>
                  </a:lnTo>
                  <a:lnTo>
                    <a:pt x="372" y="346"/>
                  </a:lnTo>
                  <a:lnTo>
                    <a:pt x="387" y="346"/>
                  </a:lnTo>
                  <a:lnTo>
                    <a:pt x="397" y="342"/>
                  </a:lnTo>
                  <a:lnTo>
                    <a:pt x="402" y="346"/>
                  </a:lnTo>
                  <a:lnTo>
                    <a:pt x="412" y="344"/>
                  </a:lnTo>
                  <a:lnTo>
                    <a:pt x="422" y="340"/>
                  </a:lnTo>
                  <a:lnTo>
                    <a:pt x="430" y="338"/>
                  </a:lnTo>
                  <a:lnTo>
                    <a:pt x="435" y="342"/>
                  </a:lnTo>
                  <a:lnTo>
                    <a:pt x="440" y="346"/>
                  </a:lnTo>
                  <a:lnTo>
                    <a:pt x="443" y="333"/>
                  </a:lnTo>
                  <a:lnTo>
                    <a:pt x="448" y="323"/>
                  </a:lnTo>
                  <a:lnTo>
                    <a:pt x="445" y="321"/>
                  </a:lnTo>
                  <a:lnTo>
                    <a:pt x="440" y="316"/>
                  </a:lnTo>
                  <a:lnTo>
                    <a:pt x="445" y="312"/>
                  </a:lnTo>
                  <a:lnTo>
                    <a:pt x="450" y="314"/>
                  </a:lnTo>
                  <a:lnTo>
                    <a:pt x="453" y="308"/>
                  </a:lnTo>
                  <a:lnTo>
                    <a:pt x="455" y="301"/>
                  </a:lnTo>
                  <a:lnTo>
                    <a:pt x="460" y="299"/>
                  </a:lnTo>
                  <a:lnTo>
                    <a:pt x="465" y="299"/>
                  </a:lnTo>
                  <a:lnTo>
                    <a:pt x="470" y="293"/>
                  </a:lnTo>
                  <a:lnTo>
                    <a:pt x="478" y="284"/>
                  </a:lnTo>
                  <a:lnTo>
                    <a:pt x="473" y="271"/>
                  </a:lnTo>
                  <a:lnTo>
                    <a:pt x="463" y="263"/>
                  </a:lnTo>
                  <a:lnTo>
                    <a:pt x="458" y="256"/>
                  </a:lnTo>
                  <a:lnTo>
                    <a:pt x="448" y="252"/>
                  </a:lnTo>
                  <a:lnTo>
                    <a:pt x="438" y="250"/>
                  </a:lnTo>
                  <a:lnTo>
                    <a:pt x="435" y="246"/>
                  </a:lnTo>
                  <a:lnTo>
                    <a:pt x="435" y="224"/>
                  </a:lnTo>
                  <a:lnTo>
                    <a:pt x="445" y="220"/>
                  </a:lnTo>
                  <a:lnTo>
                    <a:pt x="458" y="214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63" y="194"/>
                  </a:lnTo>
                  <a:lnTo>
                    <a:pt x="463" y="186"/>
                  </a:lnTo>
                  <a:lnTo>
                    <a:pt x="458" y="181"/>
                  </a:lnTo>
                  <a:lnTo>
                    <a:pt x="450" y="186"/>
                  </a:lnTo>
                  <a:lnTo>
                    <a:pt x="445" y="186"/>
                  </a:lnTo>
                  <a:lnTo>
                    <a:pt x="438" y="158"/>
                  </a:lnTo>
                  <a:lnTo>
                    <a:pt x="432" y="151"/>
                  </a:lnTo>
                  <a:lnTo>
                    <a:pt x="425" y="151"/>
                  </a:lnTo>
                  <a:lnTo>
                    <a:pt x="425" y="143"/>
                  </a:lnTo>
                  <a:lnTo>
                    <a:pt x="422" y="137"/>
                  </a:lnTo>
                  <a:lnTo>
                    <a:pt x="410" y="132"/>
                  </a:lnTo>
                  <a:lnTo>
                    <a:pt x="397" y="130"/>
                  </a:lnTo>
                  <a:lnTo>
                    <a:pt x="382" y="128"/>
                  </a:lnTo>
                  <a:lnTo>
                    <a:pt x="370" y="130"/>
                  </a:lnTo>
                  <a:lnTo>
                    <a:pt x="362" y="130"/>
                  </a:lnTo>
                  <a:lnTo>
                    <a:pt x="349" y="122"/>
                  </a:lnTo>
                  <a:lnTo>
                    <a:pt x="349" y="111"/>
                  </a:lnTo>
                  <a:lnTo>
                    <a:pt x="355" y="104"/>
                  </a:lnTo>
                  <a:lnTo>
                    <a:pt x="360" y="98"/>
                  </a:lnTo>
                  <a:lnTo>
                    <a:pt x="360" y="87"/>
                  </a:lnTo>
                  <a:lnTo>
                    <a:pt x="355" y="81"/>
                  </a:lnTo>
                  <a:lnTo>
                    <a:pt x="352" y="72"/>
                  </a:lnTo>
                  <a:lnTo>
                    <a:pt x="355" y="66"/>
                  </a:lnTo>
                  <a:lnTo>
                    <a:pt x="349" y="64"/>
                  </a:lnTo>
                  <a:lnTo>
                    <a:pt x="349" y="62"/>
                  </a:lnTo>
                  <a:lnTo>
                    <a:pt x="337" y="59"/>
                  </a:lnTo>
                  <a:lnTo>
                    <a:pt x="329" y="53"/>
                  </a:lnTo>
                  <a:lnTo>
                    <a:pt x="319" y="49"/>
                  </a:lnTo>
                  <a:lnTo>
                    <a:pt x="309" y="51"/>
                  </a:lnTo>
                  <a:lnTo>
                    <a:pt x="297" y="53"/>
                  </a:lnTo>
                  <a:lnTo>
                    <a:pt x="289" y="57"/>
                  </a:lnTo>
                  <a:lnTo>
                    <a:pt x="289" y="62"/>
                  </a:lnTo>
                  <a:lnTo>
                    <a:pt x="282" y="64"/>
                  </a:lnTo>
                  <a:lnTo>
                    <a:pt x="272" y="62"/>
                  </a:lnTo>
                  <a:lnTo>
                    <a:pt x="264" y="55"/>
                  </a:lnTo>
                  <a:lnTo>
                    <a:pt x="259" y="53"/>
                  </a:lnTo>
                  <a:lnTo>
                    <a:pt x="249" y="53"/>
                  </a:lnTo>
                  <a:lnTo>
                    <a:pt x="244" y="49"/>
                  </a:lnTo>
                  <a:lnTo>
                    <a:pt x="244" y="36"/>
                  </a:lnTo>
                  <a:lnTo>
                    <a:pt x="236" y="34"/>
                  </a:lnTo>
                  <a:lnTo>
                    <a:pt x="229" y="36"/>
                  </a:lnTo>
                  <a:lnTo>
                    <a:pt x="221" y="42"/>
                  </a:lnTo>
                  <a:lnTo>
                    <a:pt x="216" y="38"/>
                  </a:lnTo>
                  <a:lnTo>
                    <a:pt x="206" y="38"/>
                  </a:lnTo>
                  <a:lnTo>
                    <a:pt x="189" y="32"/>
                  </a:lnTo>
                  <a:lnTo>
                    <a:pt x="181" y="17"/>
                  </a:lnTo>
                  <a:lnTo>
                    <a:pt x="163" y="12"/>
                  </a:lnTo>
                  <a:lnTo>
                    <a:pt x="156" y="10"/>
                  </a:lnTo>
                  <a:lnTo>
                    <a:pt x="151" y="12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3" y="4"/>
                  </a:lnTo>
                  <a:lnTo>
                    <a:pt x="131" y="0"/>
                  </a:lnTo>
                  <a:lnTo>
                    <a:pt x="121" y="4"/>
                  </a:lnTo>
                  <a:lnTo>
                    <a:pt x="121" y="12"/>
                  </a:lnTo>
                  <a:lnTo>
                    <a:pt x="113" y="12"/>
                  </a:lnTo>
                  <a:lnTo>
                    <a:pt x="108" y="17"/>
                  </a:lnTo>
                  <a:lnTo>
                    <a:pt x="108" y="32"/>
                  </a:lnTo>
                  <a:lnTo>
                    <a:pt x="101" y="38"/>
                  </a:lnTo>
                  <a:lnTo>
                    <a:pt x="98" y="55"/>
                  </a:lnTo>
                  <a:lnTo>
                    <a:pt x="93" y="64"/>
                  </a:lnTo>
                  <a:lnTo>
                    <a:pt x="88" y="64"/>
                  </a:lnTo>
                  <a:lnTo>
                    <a:pt x="75" y="64"/>
                  </a:lnTo>
                  <a:lnTo>
                    <a:pt x="63" y="66"/>
                  </a:lnTo>
                  <a:lnTo>
                    <a:pt x="58" y="74"/>
                  </a:lnTo>
                  <a:lnTo>
                    <a:pt x="50" y="79"/>
                  </a:lnTo>
                  <a:lnTo>
                    <a:pt x="45" y="85"/>
                  </a:lnTo>
                  <a:lnTo>
                    <a:pt x="43" y="96"/>
                  </a:lnTo>
                  <a:lnTo>
                    <a:pt x="33" y="98"/>
                  </a:lnTo>
                  <a:lnTo>
                    <a:pt x="15" y="104"/>
                  </a:lnTo>
                  <a:lnTo>
                    <a:pt x="15" y="115"/>
                  </a:lnTo>
                  <a:lnTo>
                    <a:pt x="12" y="119"/>
                  </a:lnTo>
                  <a:lnTo>
                    <a:pt x="5" y="124"/>
                  </a:lnTo>
                  <a:lnTo>
                    <a:pt x="2" y="128"/>
                  </a:lnTo>
                  <a:lnTo>
                    <a:pt x="7" y="132"/>
                  </a:lnTo>
                  <a:lnTo>
                    <a:pt x="5" y="137"/>
                  </a:lnTo>
                  <a:lnTo>
                    <a:pt x="0" y="139"/>
                  </a:lnTo>
                  <a:lnTo>
                    <a:pt x="2" y="143"/>
                  </a:lnTo>
                  <a:lnTo>
                    <a:pt x="12" y="151"/>
                  </a:lnTo>
                  <a:lnTo>
                    <a:pt x="15" y="158"/>
                  </a:lnTo>
                  <a:lnTo>
                    <a:pt x="7" y="166"/>
                  </a:lnTo>
                  <a:lnTo>
                    <a:pt x="5" y="173"/>
                  </a:lnTo>
                  <a:lnTo>
                    <a:pt x="2" y="181"/>
                  </a:lnTo>
                  <a:lnTo>
                    <a:pt x="5" y="192"/>
                  </a:lnTo>
                  <a:lnTo>
                    <a:pt x="7" y="196"/>
                  </a:lnTo>
                  <a:lnTo>
                    <a:pt x="18" y="205"/>
                  </a:lnTo>
                  <a:lnTo>
                    <a:pt x="30" y="209"/>
                  </a:lnTo>
                  <a:lnTo>
                    <a:pt x="40" y="214"/>
                  </a:lnTo>
                  <a:lnTo>
                    <a:pt x="50" y="220"/>
                  </a:lnTo>
                  <a:lnTo>
                    <a:pt x="63" y="226"/>
                  </a:lnTo>
                  <a:lnTo>
                    <a:pt x="80" y="231"/>
                  </a:lnTo>
                  <a:lnTo>
                    <a:pt x="90" y="233"/>
                  </a:lnTo>
                  <a:lnTo>
                    <a:pt x="95" y="239"/>
                  </a:lnTo>
                  <a:lnTo>
                    <a:pt x="103" y="246"/>
                  </a:lnTo>
                  <a:lnTo>
                    <a:pt x="123" y="259"/>
                  </a:lnTo>
                  <a:lnTo>
                    <a:pt x="131" y="276"/>
                  </a:lnTo>
                  <a:lnTo>
                    <a:pt x="136" y="286"/>
                  </a:lnTo>
                  <a:lnTo>
                    <a:pt x="143" y="291"/>
                  </a:lnTo>
                  <a:lnTo>
                    <a:pt x="156" y="291"/>
                  </a:lnTo>
                  <a:lnTo>
                    <a:pt x="166" y="291"/>
                  </a:lnTo>
                  <a:lnTo>
                    <a:pt x="173" y="291"/>
                  </a:lnTo>
                  <a:lnTo>
                    <a:pt x="176" y="297"/>
                  </a:lnTo>
                  <a:lnTo>
                    <a:pt x="181" y="316"/>
                  </a:lnTo>
                  <a:lnTo>
                    <a:pt x="186" y="318"/>
                  </a:lnTo>
                  <a:lnTo>
                    <a:pt x="194" y="321"/>
                  </a:lnTo>
                  <a:lnTo>
                    <a:pt x="206" y="321"/>
                  </a:lnTo>
                  <a:lnTo>
                    <a:pt x="214" y="323"/>
                  </a:lnTo>
                  <a:lnTo>
                    <a:pt x="224" y="325"/>
                  </a:lnTo>
                  <a:lnTo>
                    <a:pt x="226" y="321"/>
                  </a:lnTo>
                  <a:lnTo>
                    <a:pt x="231" y="316"/>
                  </a:lnTo>
                  <a:lnTo>
                    <a:pt x="239" y="321"/>
                  </a:lnTo>
                  <a:lnTo>
                    <a:pt x="241" y="323"/>
                  </a:lnTo>
                  <a:lnTo>
                    <a:pt x="239" y="329"/>
                  </a:lnTo>
                  <a:lnTo>
                    <a:pt x="234" y="333"/>
                  </a:lnTo>
                  <a:lnTo>
                    <a:pt x="236" y="344"/>
                  </a:lnTo>
                  <a:lnTo>
                    <a:pt x="239" y="357"/>
                  </a:lnTo>
                  <a:lnTo>
                    <a:pt x="234" y="361"/>
                  </a:lnTo>
                  <a:lnTo>
                    <a:pt x="234" y="366"/>
                  </a:lnTo>
                  <a:lnTo>
                    <a:pt x="244" y="370"/>
                  </a:lnTo>
                  <a:lnTo>
                    <a:pt x="246" y="370"/>
                  </a:lnTo>
                  <a:lnTo>
                    <a:pt x="246" y="363"/>
                  </a:lnTo>
                  <a:lnTo>
                    <a:pt x="256" y="357"/>
                  </a:lnTo>
                  <a:lnTo>
                    <a:pt x="269" y="357"/>
                  </a:lnTo>
                  <a:lnTo>
                    <a:pt x="277" y="359"/>
                  </a:lnTo>
                  <a:lnTo>
                    <a:pt x="287" y="359"/>
                  </a:lnTo>
                  <a:lnTo>
                    <a:pt x="294" y="357"/>
                  </a:lnTo>
                  <a:lnTo>
                    <a:pt x="304" y="355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4052874" y="4598978"/>
              <a:ext cx="746125" cy="427038"/>
            </a:xfrm>
            <a:custGeom>
              <a:avLst/>
              <a:gdLst>
                <a:gd name="T0" fmla="*/ 2147483647 w 453"/>
                <a:gd name="T1" fmla="*/ 2147483647 h 251"/>
                <a:gd name="T2" fmla="*/ 2147483647 w 453"/>
                <a:gd name="T3" fmla="*/ 2147483647 h 251"/>
                <a:gd name="T4" fmla="*/ 2147483647 w 453"/>
                <a:gd name="T5" fmla="*/ 2147483647 h 251"/>
                <a:gd name="T6" fmla="*/ 2147483647 w 453"/>
                <a:gd name="T7" fmla="*/ 2147483647 h 251"/>
                <a:gd name="T8" fmla="*/ 2147483647 w 453"/>
                <a:gd name="T9" fmla="*/ 2147483647 h 251"/>
                <a:gd name="T10" fmla="*/ 2147483647 w 453"/>
                <a:gd name="T11" fmla="*/ 2147483647 h 251"/>
                <a:gd name="T12" fmla="*/ 2147483647 w 453"/>
                <a:gd name="T13" fmla="*/ 2147483647 h 251"/>
                <a:gd name="T14" fmla="*/ 2147483647 w 453"/>
                <a:gd name="T15" fmla="*/ 2147483647 h 251"/>
                <a:gd name="T16" fmla="*/ 2147483647 w 453"/>
                <a:gd name="T17" fmla="*/ 2147483647 h 251"/>
                <a:gd name="T18" fmla="*/ 2147483647 w 453"/>
                <a:gd name="T19" fmla="*/ 2147483647 h 251"/>
                <a:gd name="T20" fmla="*/ 2147483647 w 453"/>
                <a:gd name="T21" fmla="*/ 2147483647 h 251"/>
                <a:gd name="T22" fmla="*/ 2147483647 w 453"/>
                <a:gd name="T23" fmla="*/ 2147483647 h 251"/>
                <a:gd name="T24" fmla="*/ 2147483647 w 453"/>
                <a:gd name="T25" fmla="*/ 2147483647 h 251"/>
                <a:gd name="T26" fmla="*/ 2147483647 w 453"/>
                <a:gd name="T27" fmla="*/ 2147483647 h 251"/>
                <a:gd name="T28" fmla="*/ 2147483647 w 453"/>
                <a:gd name="T29" fmla="*/ 2147483647 h 251"/>
                <a:gd name="T30" fmla="*/ 2147483647 w 453"/>
                <a:gd name="T31" fmla="*/ 2147483647 h 251"/>
                <a:gd name="T32" fmla="*/ 2147483647 w 453"/>
                <a:gd name="T33" fmla="*/ 2147483647 h 251"/>
                <a:gd name="T34" fmla="*/ 2147483647 w 453"/>
                <a:gd name="T35" fmla="*/ 2147483647 h 251"/>
                <a:gd name="T36" fmla="*/ 2147483647 w 453"/>
                <a:gd name="T37" fmla="*/ 2147483647 h 251"/>
                <a:gd name="T38" fmla="*/ 2147483647 w 453"/>
                <a:gd name="T39" fmla="*/ 2147483647 h 251"/>
                <a:gd name="T40" fmla="*/ 2147483647 w 453"/>
                <a:gd name="T41" fmla="*/ 2147483647 h 251"/>
                <a:gd name="T42" fmla="*/ 2147483647 w 453"/>
                <a:gd name="T43" fmla="*/ 2147483647 h 251"/>
                <a:gd name="T44" fmla="*/ 2147483647 w 453"/>
                <a:gd name="T45" fmla="*/ 2147483647 h 251"/>
                <a:gd name="T46" fmla="*/ 2147483647 w 453"/>
                <a:gd name="T47" fmla="*/ 2147483647 h 251"/>
                <a:gd name="T48" fmla="*/ 2147483647 w 453"/>
                <a:gd name="T49" fmla="*/ 2147483647 h 251"/>
                <a:gd name="T50" fmla="*/ 2147483647 w 453"/>
                <a:gd name="T51" fmla="*/ 2147483647 h 251"/>
                <a:gd name="T52" fmla="*/ 2147483647 w 453"/>
                <a:gd name="T53" fmla="*/ 2147483647 h 251"/>
                <a:gd name="T54" fmla="*/ 2147483647 w 453"/>
                <a:gd name="T55" fmla="*/ 2147483647 h 251"/>
                <a:gd name="T56" fmla="*/ 2147483647 w 453"/>
                <a:gd name="T57" fmla="*/ 2147483647 h 251"/>
                <a:gd name="T58" fmla="*/ 2147483647 w 453"/>
                <a:gd name="T59" fmla="*/ 2147483647 h 251"/>
                <a:gd name="T60" fmla="*/ 2147483647 w 453"/>
                <a:gd name="T61" fmla="*/ 2147483647 h 251"/>
                <a:gd name="T62" fmla="*/ 2147483647 w 453"/>
                <a:gd name="T63" fmla="*/ 2147483647 h 251"/>
                <a:gd name="T64" fmla="*/ 2147483647 w 453"/>
                <a:gd name="T65" fmla="*/ 2147483647 h 251"/>
                <a:gd name="T66" fmla="*/ 2147483647 w 453"/>
                <a:gd name="T67" fmla="*/ 2147483647 h 251"/>
                <a:gd name="T68" fmla="*/ 2147483647 w 453"/>
                <a:gd name="T69" fmla="*/ 2147483647 h 251"/>
                <a:gd name="T70" fmla="*/ 2147483647 w 453"/>
                <a:gd name="T71" fmla="*/ 2147483647 h 251"/>
                <a:gd name="T72" fmla="*/ 2147483647 w 453"/>
                <a:gd name="T73" fmla="*/ 0 h 251"/>
                <a:gd name="T74" fmla="*/ 2147483647 w 453"/>
                <a:gd name="T75" fmla="*/ 2147483647 h 251"/>
                <a:gd name="T76" fmla="*/ 2147483647 w 453"/>
                <a:gd name="T77" fmla="*/ 2147483647 h 251"/>
                <a:gd name="T78" fmla="*/ 2147483647 w 453"/>
                <a:gd name="T79" fmla="*/ 2147483647 h 251"/>
                <a:gd name="T80" fmla="*/ 2147483647 w 453"/>
                <a:gd name="T81" fmla="*/ 2147483647 h 251"/>
                <a:gd name="T82" fmla="*/ 2147483647 w 453"/>
                <a:gd name="T83" fmla="*/ 2147483647 h 251"/>
                <a:gd name="T84" fmla="*/ 2147483647 w 453"/>
                <a:gd name="T85" fmla="*/ 2147483647 h 251"/>
                <a:gd name="T86" fmla="*/ 2147483647 w 453"/>
                <a:gd name="T87" fmla="*/ 2147483647 h 251"/>
                <a:gd name="T88" fmla="*/ 2147483647 w 453"/>
                <a:gd name="T89" fmla="*/ 2147483647 h 251"/>
                <a:gd name="T90" fmla="*/ 2147483647 w 453"/>
                <a:gd name="T91" fmla="*/ 2147483647 h 251"/>
                <a:gd name="T92" fmla="*/ 2147483647 w 453"/>
                <a:gd name="T93" fmla="*/ 2147483647 h 251"/>
                <a:gd name="T94" fmla="*/ 2147483647 w 453"/>
                <a:gd name="T95" fmla="*/ 2147483647 h 251"/>
                <a:gd name="T96" fmla="*/ 2147483647 w 453"/>
                <a:gd name="T97" fmla="*/ 2147483647 h 251"/>
                <a:gd name="T98" fmla="*/ 2147483647 w 453"/>
                <a:gd name="T99" fmla="*/ 2147483647 h 251"/>
                <a:gd name="T100" fmla="*/ 2147483647 w 453"/>
                <a:gd name="T101" fmla="*/ 2147483647 h 251"/>
                <a:gd name="T102" fmla="*/ 2147483647 w 453"/>
                <a:gd name="T103" fmla="*/ 2147483647 h 2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3"/>
                <a:gd name="T157" fmla="*/ 0 h 251"/>
                <a:gd name="T158" fmla="*/ 453 w 453"/>
                <a:gd name="T159" fmla="*/ 251 h 2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3" h="251">
                  <a:moveTo>
                    <a:pt x="8" y="105"/>
                  </a:moveTo>
                  <a:lnTo>
                    <a:pt x="8" y="110"/>
                  </a:lnTo>
                  <a:lnTo>
                    <a:pt x="10" y="118"/>
                  </a:lnTo>
                  <a:lnTo>
                    <a:pt x="5" y="129"/>
                  </a:lnTo>
                  <a:lnTo>
                    <a:pt x="8" y="137"/>
                  </a:lnTo>
                  <a:lnTo>
                    <a:pt x="15" y="146"/>
                  </a:lnTo>
                  <a:lnTo>
                    <a:pt x="25" y="154"/>
                  </a:lnTo>
                  <a:lnTo>
                    <a:pt x="38" y="172"/>
                  </a:lnTo>
                  <a:lnTo>
                    <a:pt x="40" y="180"/>
                  </a:lnTo>
                  <a:lnTo>
                    <a:pt x="35" y="182"/>
                  </a:lnTo>
                  <a:lnTo>
                    <a:pt x="30" y="178"/>
                  </a:lnTo>
                  <a:lnTo>
                    <a:pt x="23" y="174"/>
                  </a:lnTo>
                  <a:lnTo>
                    <a:pt x="23" y="180"/>
                  </a:lnTo>
                  <a:lnTo>
                    <a:pt x="20" y="184"/>
                  </a:lnTo>
                  <a:lnTo>
                    <a:pt x="10" y="189"/>
                  </a:lnTo>
                  <a:lnTo>
                    <a:pt x="10" y="195"/>
                  </a:lnTo>
                  <a:lnTo>
                    <a:pt x="20" y="195"/>
                  </a:lnTo>
                  <a:lnTo>
                    <a:pt x="23" y="199"/>
                  </a:lnTo>
                  <a:lnTo>
                    <a:pt x="23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8" y="208"/>
                  </a:lnTo>
                  <a:lnTo>
                    <a:pt x="48" y="206"/>
                  </a:lnTo>
                  <a:lnTo>
                    <a:pt x="56" y="202"/>
                  </a:lnTo>
                  <a:lnTo>
                    <a:pt x="66" y="199"/>
                  </a:lnTo>
                  <a:lnTo>
                    <a:pt x="73" y="199"/>
                  </a:lnTo>
                  <a:lnTo>
                    <a:pt x="81" y="193"/>
                  </a:lnTo>
                  <a:lnTo>
                    <a:pt x="86" y="189"/>
                  </a:lnTo>
                  <a:lnTo>
                    <a:pt x="93" y="189"/>
                  </a:lnTo>
                  <a:lnTo>
                    <a:pt x="101" y="191"/>
                  </a:lnTo>
                  <a:lnTo>
                    <a:pt x="108" y="187"/>
                  </a:lnTo>
                  <a:lnTo>
                    <a:pt x="116" y="182"/>
                  </a:lnTo>
                  <a:lnTo>
                    <a:pt x="121" y="176"/>
                  </a:lnTo>
                  <a:lnTo>
                    <a:pt x="131" y="176"/>
                  </a:lnTo>
                  <a:lnTo>
                    <a:pt x="141" y="176"/>
                  </a:lnTo>
                  <a:lnTo>
                    <a:pt x="149" y="174"/>
                  </a:lnTo>
                  <a:lnTo>
                    <a:pt x="154" y="169"/>
                  </a:lnTo>
                  <a:lnTo>
                    <a:pt x="159" y="172"/>
                  </a:lnTo>
                  <a:lnTo>
                    <a:pt x="166" y="174"/>
                  </a:lnTo>
                  <a:lnTo>
                    <a:pt x="174" y="172"/>
                  </a:lnTo>
                  <a:lnTo>
                    <a:pt x="176" y="176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6" y="189"/>
                  </a:lnTo>
                  <a:lnTo>
                    <a:pt x="184" y="189"/>
                  </a:lnTo>
                  <a:lnTo>
                    <a:pt x="189" y="191"/>
                  </a:lnTo>
                  <a:lnTo>
                    <a:pt x="204" y="193"/>
                  </a:lnTo>
                  <a:lnTo>
                    <a:pt x="216" y="193"/>
                  </a:lnTo>
                  <a:lnTo>
                    <a:pt x="224" y="197"/>
                  </a:lnTo>
                  <a:lnTo>
                    <a:pt x="234" y="195"/>
                  </a:lnTo>
                  <a:lnTo>
                    <a:pt x="242" y="199"/>
                  </a:lnTo>
                  <a:lnTo>
                    <a:pt x="244" y="208"/>
                  </a:lnTo>
                  <a:lnTo>
                    <a:pt x="254" y="223"/>
                  </a:lnTo>
                  <a:lnTo>
                    <a:pt x="264" y="227"/>
                  </a:lnTo>
                  <a:lnTo>
                    <a:pt x="272" y="227"/>
                  </a:lnTo>
                  <a:lnTo>
                    <a:pt x="282" y="234"/>
                  </a:lnTo>
                  <a:lnTo>
                    <a:pt x="294" y="238"/>
                  </a:lnTo>
                  <a:lnTo>
                    <a:pt x="302" y="236"/>
                  </a:lnTo>
                  <a:lnTo>
                    <a:pt x="305" y="232"/>
                  </a:lnTo>
                  <a:lnTo>
                    <a:pt x="312" y="234"/>
                  </a:lnTo>
                  <a:lnTo>
                    <a:pt x="320" y="236"/>
                  </a:lnTo>
                  <a:lnTo>
                    <a:pt x="327" y="240"/>
                  </a:lnTo>
                  <a:lnTo>
                    <a:pt x="330" y="247"/>
                  </a:lnTo>
                  <a:lnTo>
                    <a:pt x="337" y="242"/>
                  </a:lnTo>
                  <a:lnTo>
                    <a:pt x="342" y="242"/>
                  </a:lnTo>
                  <a:lnTo>
                    <a:pt x="352" y="242"/>
                  </a:lnTo>
                  <a:lnTo>
                    <a:pt x="362" y="244"/>
                  </a:lnTo>
                  <a:lnTo>
                    <a:pt x="365" y="251"/>
                  </a:lnTo>
                  <a:lnTo>
                    <a:pt x="375" y="251"/>
                  </a:lnTo>
                  <a:lnTo>
                    <a:pt x="382" y="249"/>
                  </a:lnTo>
                  <a:lnTo>
                    <a:pt x="388" y="242"/>
                  </a:lnTo>
                  <a:lnTo>
                    <a:pt x="403" y="240"/>
                  </a:lnTo>
                  <a:lnTo>
                    <a:pt x="415" y="232"/>
                  </a:lnTo>
                  <a:lnTo>
                    <a:pt x="423" y="223"/>
                  </a:lnTo>
                  <a:lnTo>
                    <a:pt x="420" y="217"/>
                  </a:lnTo>
                  <a:lnTo>
                    <a:pt x="415" y="214"/>
                  </a:lnTo>
                  <a:lnTo>
                    <a:pt x="415" y="208"/>
                  </a:lnTo>
                  <a:lnTo>
                    <a:pt x="410" y="199"/>
                  </a:lnTo>
                  <a:lnTo>
                    <a:pt x="405" y="191"/>
                  </a:lnTo>
                  <a:lnTo>
                    <a:pt x="405" y="182"/>
                  </a:lnTo>
                  <a:lnTo>
                    <a:pt x="403" y="172"/>
                  </a:lnTo>
                  <a:lnTo>
                    <a:pt x="403" y="165"/>
                  </a:lnTo>
                  <a:lnTo>
                    <a:pt x="400" y="161"/>
                  </a:lnTo>
                  <a:lnTo>
                    <a:pt x="403" y="146"/>
                  </a:lnTo>
                  <a:lnTo>
                    <a:pt x="410" y="144"/>
                  </a:lnTo>
                  <a:lnTo>
                    <a:pt x="418" y="135"/>
                  </a:lnTo>
                  <a:lnTo>
                    <a:pt x="425" y="129"/>
                  </a:lnTo>
                  <a:lnTo>
                    <a:pt x="440" y="120"/>
                  </a:lnTo>
                  <a:lnTo>
                    <a:pt x="440" y="110"/>
                  </a:lnTo>
                  <a:lnTo>
                    <a:pt x="443" y="101"/>
                  </a:lnTo>
                  <a:lnTo>
                    <a:pt x="433" y="92"/>
                  </a:lnTo>
                  <a:lnTo>
                    <a:pt x="438" y="84"/>
                  </a:lnTo>
                  <a:lnTo>
                    <a:pt x="443" y="73"/>
                  </a:lnTo>
                  <a:lnTo>
                    <a:pt x="440" y="62"/>
                  </a:lnTo>
                  <a:lnTo>
                    <a:pt x="433" y="56"/>
                  </a:lnTo>
                  <a:lnTo>
                    <a:pt x="435" y="52"/>
                  </a:lnTo>
                  <a:lnTo>
                    <a:pt x="448" y="56"/>
                  </a:lnTo>
                  <a:lnTo>
                    <a:pt x="453" y="52"/>
                  </a:lnTo>
                  <a:lnTo>
                    <a:pt x="445" y="43"/>
                  </a:lnTo>
                  <a:lnTo>
                    <a:pt x="435" y="41"/>
                  </a:lnTo>
                  <a:lnTo>
                    <a:pt x="428" y="41"/>
                  </a:lnTo>
                  <a:lnTo>
                    <a:pt x="423" y="43"/>
                  </a:lnTo>
                  <a:lnTo>
                    <a:pt x="415" y="45"/>
                  </a:lnTo>
                  <a:lnTo>
                    <a:pt x="413" y="37"/>
                  </a:lnTo>
                  <a:lnTo>
                    <a:pt x="405" y="35"/>
                  </a:lnTo>
                  <a:lnTo>
                    <a:pt x="393" y="26"/>
                  </a:lnTo>
                  <a:lnTo>
                    <a:pt x="382" y="22"/>
                  </a:lnTo>
                  <a:lnTo>
                    <a:pt x="380" y="13"/>
                  </a:lnTo>
                  <a:lnTo>
                    <a:pt x="372" y="7"/>
                  </a:lnTo>
                  <a:lnTo>
                    <a:pt x="365" y="0"/>
                  </a:lnTo>
                  <a:lnTo>
                    <a:pt x="357" y="3"/>
                  </a:lnTo>
                  <a:lnTo>
                    <a:pt x="352" y="3"/>
                  </a:lnTo>
                  <a:lnTo>
                    <a:pt x="350" y="9"/>
                  </a:lnTo>
                  <a:lnTo>
                    <a:pt x="340" y="15"/>
                  </a:lnTo>
                  <a:lnTo>
                    <a:pt x="330" y="13"/>
                  </a:lnTo>
                  <a:lnTo>
                    <a:pt x="327" y="18"/>
                  </a:lnTo>
                  <a:lnTo>
                    <a:pt x="317" y="20"/>
                  </a:lnTo>
                  <a:lnTo>
                    <a:pt x="312" y="13"/>
                  </a:lnTo>
                  <a:lnTo>
                    <a:pt x="302" y="15"/>
                  </a:lnTo>
                  <a:lnTo>
                    <a:pt x="294" y="20"/>
                  </a:lnTo>
                  <a:lnTo>
                    <a:pt x="287" y="15"/>
                  </a:lnTo>
                  <a:lnTo>
                    <a:pt x="274" y="18"/>
                  </a:lnTo>
                  <a:lnTo>
                    <a:pt x="272" y="20"/>
                  </a:lnTo>
                  <a:lnTo>
                    <a:pt x="269" y="35"/>
                  </a:lnTo>
                  <a:lnTo>
                    <a:pt x="264" y="43"/>
                  </a:lnTo>
                  <a:lnTo>
                    <a:pt x="257" y="50"/>
                  </a:lnTo>
                  <a:lnTo>
                    <a:pt x="247" y="50"/>
                  </a:lnTo>
                  <a:lnTo>
                    <a:pt x="239" y="60"/>
                  </a:lnTo>
                  <a:lnTo>
                    <a:pt x="227" y="69"/>
                  </a:lnTo>
                  <a:lnTo>
                    <a:pt x="224" y="75"/>
                  </a:lnTo>
                  <a:lnTo>
                    <a:pt x="222" y="86"/>
                  </a:lnTo>
                  <a:lnTo>
                    <a:pt x="204" y="90"/>
                  </a:lnTo>
                  <a:lnTo>
                    <a:pt x="189" y="88"/>
                  </a:lnTo>
                  <a:lnTo>
                    <a:pt x="176" y="99"/>
                  </a:lnTo>
                  <a:lnTo>
                    <a:pt x="169" y="105"/>
                  </a:lnTo>
                  <a:lnTo>
                    <a:pt x="156" y="105"/>
                  </a:lnTo>
                  <a:lnTo>
                    <a:pt x="141" y="103"/>
                  </a:lnTo>
                  <a:lnTo>
                    <a:pt x="131" y="99"/>
                  </a:lnTo>
                  <a:lnTo>
                    <a:pt x="121" y="95"/>
                  </a:lnTo>
                  <a:lnTo>
                    <a:pt x="108" y="92"/>
                  </a:lnTo>
                  <a:lnTo>
                    <a:pt x="93" y="88"/>
                  </a:lnTo>
                  <a:lnTo>
                    <a:pt x="86" y="86"/>
                  </a:lnTo>
                  <a:lnTo>
                    <a:pt x="81" y="75"/>
                  </a:lnTo>
                  <a:lnTo>
                    <a:pt x="73" y="73"/>
                  </a:lnTo>
                  <a:lnTo>
                    <a:pt x="63" y="73"/>
                  </a:lnTo>
                  <a:lnTo>
                    <a:pt x="61" y="75"/>
                  </a:lnTo>
                  <a:lnTo>
                    <a:pt x="58" y="88"/>
                  </a:lnTo>
                  <a:lnTo>
                    <a:pt x="50" y="95"/>
                  </a:lnTo>
                  <a:lnTo>
                    <a:pt x="43" y="101"/>
                  </a:lnTo>
                  <a:lnTo>
                    <a:pt x="30" y="95"/>
                  </a:lnTo>
                  <a:lnTo>
                    <a:pt x="23" y="97"/>
                  </a:lnTo>
                  <a:lnTo>
                    <a:pt x="20" y="90"/>
                  </a:lnTo>
                  <a:lnTo>
                    <a:pt x="8" y="92"/>
                  </a:lnTo>
                  <a:lnTo>
                    <a:pt x="0" y="97"/>
                  </a:lnTo>
                  <a:lnTo>
                    <a:pt x="5" y="99"/>
                  </a:lnTo>
                  <a:lnTo>
                    <a:pt x="8" y="105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4000487" y="2973378"/>
              <a:ext cx="998537" cy="1795463"/>
            </a:xfrm>
            <a:custGeom>
              <a:avLst/>
              <a:gdLst>
                <a:gd name="T0" fmla="*/ 2147483647 w 607"/>
                <a:gd name="T1" fmla="*/ 2147483647 h 1059"/>
                <a:gd name="T2" fmla="*/ 2147483647 w 607"/>
                <a:gd name="T3" fmla="*/ 2147483647 h 1059"/>
                <a:gd name="T4" fmla="*/ 2147483647 w 607"/>
                <a:gd name="T5" fmla="*/ 2147483647 h 1059"/>
                <a:gd name="T6" fmla="*/ 2147483647 w 607"/>
                <a:gd name="T7" fmla="*/ 2147483647 h 1059"/>
                <a:gd name="T8" fmla="*/ 2147483647 w 607"/>
                <a:gd name="T9" fmla="*/ 2147483647 h 1059"/>
                <a:gd name="T10" fmla="*/ 2147483647 w 607"/>
                <a:gd name="T11" fmla="*/ 2147483647 h 1059"/>
                <a:gd name="T12" fmla="*/ 2147483647 w 607"/>
                <a:gd name="T13" fmla="*/ 2147483647 h 1059"/>
                <a:gd name="T14" fmla="*/ 2147483647 w 607"/>
                <a:gd name="T15" fmla="*/ 2147483647 h 1059"/>
                <a:gd name="T16" fmla="*/ 2147483647 w 607"/>
                <a:gd name="T17" fmla="*/ 2147483647 h 1059"/>
                <a:gd name="T18" fmla="*/ 2147483647 w 607"/>
                <a:gd name="T19" fmla="*/ 2147483647 h 1059"/>
                <a:gd name="T20" fmla="*/ 2147483647 w 607"/>
                <a:gd name="T21" fmla="*/ 2147483647 h 1059"/>
                <a:gd name="T22" fmla="*/ 2147483647 w 607"/>
                <a:gd name="T23" fmla="*/ 2147483647 h 1059"/>
                <a:gd name="T24" fmla="*/ 2147483647 w 607"/>
                <a:gd name="T25" fmla="*/ 2147483647 h 1059"/>
                <a:gd name="T26" fmla="*/ 2147483647 w 607"/>
                <a:gd name="T27" fmla="*/ 2147483647 h 1059"/>
                <a:gd name="T28" fmla="*/ 2147483647 w 607"/>
                <a:gd name="T29" fmla="*/ 2147483647 h 1059"/>
                <a:gd name="T30" fmla="*/ 2147483647 w 607"/>
                <a:gd name="T31" fmla="*/ 2147483647 h 1059"/>
                <a:gd name="T32" fmla="*/ 2147483647 w 607"/>
                <a:gd name="T33" fmla="*/ 2147483647 h 1059"/>
                <a:gd name="T34" fmla="*/ 2147483647 w 607"/>
                <a:gd name="T35" fmla="*/ 2147483647 h 1059"/>
                <a:gd name="T36" fmla="*/ 2147483647 w 607"/>
                <a:gd name="T37" fmla="*/ 2147483647 h 1059"/>
                <a:gd name="T38" fmla="*/ 2147483647 w 607"/>
                <a:gd name="T39" fmla="*/ 2147483647 h 1059"/>
                <a:gd name="T40" fmla="*/ 2147483647 w 607"/>
                <a:gd name="T41" fmla="*/ 2147483647 h 1059"/>
                <a:gd name="T42" fmla="*/ 2147483647 w 607"/>
                <a:gd name="T43" fmla="*/ 2147483647 h 1059"/>
                <a:gd name="T44" fmla="*/ 2147483647 w 607"/>
                <a:gd name="T45" fmla="*/ 2147483647 h 1059"/>
                <a:gd name="T46" fmla="*/ 2147483647 w 607"/>
                <a:gd name="T47" fmla="*/ 2147483647 h 1059"/>
                <a:gd name="T48" fmla="*/ 2147483647 w 607"/>
                <a:gd name="T49" fmla="*/ 2147483647 h 1059"/>
                <a:gd name="T50" fmla="*/ 2147483647 w 607"/>
                <a:gd name="T51" fmla="*/ 2147483647 h 1059"/>
                <a:gd name="T52" fmla="*/ 2147483647 w 607"/>
                <a:gd name="T53" fmla="*/ 2147483647 h 1059"/>
                <a:gd name="T54" fmla="*/ 2147483647 w 607"/>
                <a:gd name="T55" fmla="*/ 2147483647 h 1059"/>
                <a:gd name="T56" fmla="*/ 2147483647 w 607"/>
                <a:gd name="T57" fmla="*/ 2147483647 h 1059"/>
                <a:gd name="T58" fmla="*/ 2147483647 w 607"/>
                <a:gd name="T59" fmla="*/ 2147483647 h 1059"/>
                <a:gd name="T60" fmla="*/ 2147483647 w 607"/>
                <a:gd name="T61" fmla="*/ 2147483647 h 1059"/>
                <a:gd name="T62" fmla="*/ 2147483647 w 607"/>
                <a:gd name="T63" fmla="*/ 2147483647 h 1059"/>
                <a:gd name="T64" fmla="*/ 2147483647 w 607"/>
                <a:gd name="T65" fmla="*/ 2147483647 h 1059"/>
                <a:gd name="T66" fmla="*/ 2147483647 w 607"/>
                <a:gd name="T67" fmla="*/ 2147483647 h 1059"/>
                <a:gd name="T68" fmla="*/ 2147483647 w 607"/>
                <a:gd name="T69" fmla="*/ 2147483647 h 1059"/>
                <a:gd name="T70" fmla="*/ 2147483647 w 607"/>
                <a:gd name="T71" fmla="*/ 2147483647 h 1059"/>
                <a:gd name="T72" fmla="*/ 2147483647 w 607"/>
                <a:gd name="T73" fmla="*/ 2147483647 h 1059"/>
                <a:gd name="T74" fmla="*/ 2147483647 w 607"/>
                <a:gd name="T75" fmla="*/ 2147483647 h 1059"/>
                <a:gd name="T76" fmla="*/ 2147483647 w 607"/>
                <a:gd name="T77" fmla="*/ 2147483647 h 1059"/>
                <a:gd name="T78" fmla="*/ 2147483647 w 607"/>
                <a:gd name="T79" fmla="*/ 2147483647 h 1059"/>
                <a:gd name="T80" fmla="*/ 0 w 607"/>
                <a:gd name="T81" fmla="*/ 2147483647 h 1059"/>
                <a:gd name="T82" fmla="*/ 2147483647 w 607"/>
                <a:gd name="T83" fmla="*/ 2147483647 h 1059"/>
                <a:gd name="T84" fmla="*/ 2147483647 w 607"/>
                <a:gd name="T85" fmla="*/ 2147483647 h 1059"/>
                <a:gd name="T86" fmla="*/ 2147483647 w 607"/>
                <a:gd name="T87" fmla="*/ 2147483647 h 1059"/>
                <a:gd name="T88" fmla="*/ 2147483647 w 607"/>
                <a:gd name="T89" fmla="*/ 2147483647 h 1059"/>
                <a:gd name="T90" fmla="*/ 2147483647 w 607"/>
                <a:gd name="T91" fmla="*/ 2147483647 h 1059"/>
                <a:gd name="T92" fmla="*/ 2147483647 w 607"/>
                <a:gd name="T93" fmla="*/ 2147483647 h 1059"/>
                <a:gd name="T94" fmla="*/ 2147483647 w 607"/>
                <a:gd name="T95" fmla="*/ 2147483647 h 1059"/>
                <a:gd name="T96" fmla="*/ 2147483647 w 607"/>
                <a:gd name="T97" fmla="*/ 2147483647 h 1059"/>
                <a:gd name="T98" fmla="*/ 2147483647 w 607"/>
                <a:gd name="T99" fmla="*/ 2147483647 h 1059"/>
                <a:gd name="T100" fmla="*/ 2147483647 w 607"/>
                <a:gd name="T101" fmla="*/ 2147483647 h 1059"/>
                <a:gd name="T102" fmla="*/ 2147483647 w 607"/>
                <a:gd name="T103" fmla="*/ 2147483647 h 1059"/>
                <a:gd name="T104" fmla="*/ 2147483647 w 607"/>
                <a:gd name="T105" fmla="*/ 2147483647 h 1059"/>
                <a:gd name="T106" fmla="*/ 2147483647 w 607"/>
                <a:gd name="T107" fmla="*/ 2147483647 h 1059"/>
                <a:gd name="T108" fmla="*/ 2147483647 w 607"/>
                <a:gd name="T109" fmla="*/ 2147483647 h 10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7"/>
                <a:gd name="T166" fmla="*/ 0 h 1059"/>
                <a:gd name="T167" fmla="*/ 607 w 607"/>
                <a:gd name="T168" fmla="*/ 1059 h 10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7" h="1059">
                  <a:moveTo>
                    <a:pt x="287" y="88"/>
                  </a:moveTo>
                  <a:lnTo>
                    <a:pt x="282" y="96"/>
                  </a:lnTo>
                  <a:lnTo>
                    <a:pt x="275" y="105"/>
                  </a:lnTo>
                  <a:lnTo>
                    <a:pt x="267" y="115"/>
                  </a:lnTo>
                  <a:lnTo>
                    <a:pt x="260" y="124"/>
                  </a:lnTo>
                  <a:lnTo>
                    <a:pt x="249" y="135"/>
                  </a:lnTo>
                  <a:lnTo>
                    <a:pt x="239" y="139"/>
                  </a:lnTo>
                  <a:lnTo>
                    <a:pt x="224" y="145"/>
                  </a:lnTo>
                  <a:lnTo>
                    <a:pt x="219" y="148"/>
                  </a:lnTo>
                  <a:lnTo>
                    <a:pt x="212" y="169"/>
                  </a:lnTo>
                  <a:lnTo>
                    <a:pt x="199" y="178"/>
                  </a:lnTo>
                  <a:lnTo>
                    <a:pt x="189" y="197"/>
                  </a:lnTo>
                  <a:lnTo>
                    <a:pt x="209" y="205"/>
                  </a:lnTo>
                  <a:lnTo>
                    <a:pt x="199" y="246"/>
                  </a:lnTo>
                  <a:lnTo>
                    <a:pt x="209" y="250"/>
                  </a:lnTo>
                  <a:lnTo>
                    <a:pt x="227" y="255"/>
                  </a:lnTo>
                  <a:lnTo>
                    <a:pt x="232" y="257"/>
                  </a:lnTo>
                  <a:lnTo>
                    <a:pt x="232" y="263"/>
                  </a:lnTo>
                  <a:lnTo>
                    <a:pt x="232" y="270"/>
                  </a:lnTo>
                  <a:lnTo>
                    <a:pt x="237" y="265"/>
                  </a:lnTo>
                  <a:lnTo>
                    <a:pt x="239" y="259"/>
                  </a:lnTo>
                  <a:lnTo>
                    <a:pt x="247" y="263"/>
                  </a:lnTo>
                  <a:lnTo>
                    <a:pt x="249" y="272"/>
                  </a:lnTo>
                  <a:lnTo>
                    <a:pt x="252" y="276"/>
                  </a:lnTo>
                  <a:lnTo>
                    <a:pt x="260" y="280"/>
                  </a:lnTo>
                  <a:lnTo>
                    <a:pt x="270" y="280"/>
                  </a:lnTo>
                  <a:lnTo>
                    <a:pt x="277" y="287"/>
                  </a:lnTo>
                  <a:lnTo>
                    <a:pt x="280" y="300"/>
                  </a:lnTo>
                  <a:lnTo>
                    <a:pt x="280" y="310"/>
                  </a:lnTo>
                  <a:lnTo>
                    <a:pt x="275" y="323"/>
                  </a:lnTo>
                  <a:lnTo>
                    <a:pt x="265" y="329"/>
                  </a:lnTo>
                  <a:lnTo>
                    <a:pt x="262" y="336"/>
                  </a:lnTo>
                  <a:lnTo>
                    <a:pt x="270" y="338"/>
                  </a:lnTo>
                  <a:lnTo>
                    <a:pt x="270" y="347"/>
                  </a:lnTo>
                  <a:lnTo>
                    <a:pt x="265" y="370"/>
                  </a:lnTo>
                  <a:lnTo>
                    <a:pt x="247" y="372"/>
                  </a:lnTo>
                  <a:lnTo>
                    <a:pt x="237" y="387"/>
                  </a:lnTo>
                  <a:lnTo>
                    <a:pt x="229" y="394"/>
                  </a:lnTo>
                  <a:lnTo>
                    <a:pt x="197" y="407"/>
                  </a:lnTo>
                  <a:lnTo>
                    <a:pt x="222" y="428"/>
                  </a:lnTo>
                  <a:lnTo>
                    <a:pt x="217" y="443"/>
                  </a:lnTo>
                  <a:lnTo>
                    <a:pt x="209" y="462"/>
                  </a:lnTo>
                  <a:lnTo>
                    <a:pt x="219" y="484"/>
                  </a:lnTo>
                  <a:lnTo>
                    <a:pt x="232" y="490"/>
                  </a:lnTo>
                  <a:lnTo>
                    <a:pt x="234" y="501"/>
                  </a:lnTo>
                  <a:lnTo>
                    <a:pt x="237" y="507"/>
                  </a:lnTo>
                  <a:lnTo>
                    <a:pt x="247" y="509"/>
                  </a:lnTo>
                  <a:lnTo>
                    <a:pt x="255" y="503"/>
                  </a:lnTo>
                  <a:lnTo>
                    <a:pt x="257" y="496"/>
                  </a:lnTo>
                  <a:lnTo>
                    <a:pt x="267" y="494"/>
                  </a:lnTo>
                  <a:lnTo>
                    <a:pt x="270" y="496"/>
                  </a:lnTo>
                  <a:lnTo>
                    <a:pt x="272" y="490"/>
                  </a:lnTo>
                  <a:lnTo>
                    <a:pt x="272" y="486"/>
                  </a:lnTo>
                  <a:lnTo>
                    <a:pt x="282" y="488"/>
                  </a:lnTo>
                  <a:lnTo>
                    <a:pt x="287" y="484"/>
                  </a:lnTo>
                  <a:lnTo>
                    <a:pt x="287" y="475"/>
                  </a:lnTo>
                  <a:lnTo>
                    <a:pt x="290" y="471"/>
                  </a:lnTo>
                  <a:lnTo>
                    <a:pt x="300" y="471"/>
                  </a:lnTo>
                  <a:lnTo>
                    <a:pt x="297" y="479"/>
                  </a:lnTo>
                  <a:lnTo>
                    <a:pt x="297" y="486"/>
                  </a:lnTo>
                  <a:lnTo>
                    <a:pt x="310" y="486"/>
                  </a:lnTo>
                  <a:lnTo>
                    <a:pt x="325" y="490"/>
                  </a:lnTo>
                  <a:lnTo>
                    <a:pt x="338" y="490"/>
                  </a:lnTo>
                  <a:lnTo>
                    <a:pt x="348" y="496"/>
                  </a:lnTo>
                  <a:lnTo>
                    <a:pt x="358" y="505"/>
                  </a:lnTo>
                  <a:lnTo>
                    <a:pt x="363" y="516"/>
                  </a:lnTo>
                  <a:lnTo>
                    <a:pt x="363" y="526"/>
                  </a:lnTo>
                  <a:lnTo>
                    <a:pt x="358" y="539"/>
                  </a:lnTo>
                  <a:lnTo>
                    <a:pt x="353" y="546"/>
                  </a:lnTo>
                  <a:lnTo>
                    <a:pt x="350" y="578"/>
                  </a:lnTo>
                  <a:lnTo>
                    <a:pt x="353" y="582"/>
                  </a:lnTo>
                  <a:lnTo>
                    <a:pt x="365" y="580"/>
                  </a:lnTo>
                  <a:lnTo>
                    <a:pt x="368" y="588"/>
                  </a:lnTo>
                  <a:lnTo>
                    <a:pt x="373" y="582"/>
                  </a:lnTo>
                  <a:lnTo>
                    <a:pt x="383" y="582"/>
                  </a:lnTo>
                  <a:lnTo>
                    <a:pt x="385" y="588"/>
                  </a:lnTo>
                  <a:lnTo>
                    <a:pt x="415" y="588"/>
                  </a:lnTo>
                  <a:lnTo>
                    <a:pt x="426" y="582"/>
                  </a:lnTo>
                  <a:lnTo>
                    <a:pt x="431" y="576"/>
                  </a:lnTo>
                  <a:lnTo>
                    <a:pt x="438" y="580"/>
                  </a:lnTo>
                  <a:lnTo>
                    <a:pt x="451" y="576"/>
                  </a:lnTo>
                  <a:lnTo>
                    <a:pt x="468" y="576"/>
                  </a:lnTo>
                  <a:lnTo>
                    <a:pt x="483" y="578"/>
                  </a:lnTo>
                  <a:lnTo>
                    <a:pt x="493" y="573"/>
                  </a:lnTo>
                  <a:lnTo>
                    <a:pt x="501" y="563"/>
                  </a:lnTo>
                  <a:lnTo>
                    <a:pt x="509" y="563"/>
                  </a:lnTo>
                  <a:lnTo>
                    <a:pt x="531" y="578"/>
                  </a:lnTo>
                  <a:lnTo>
                    <a:pt x="544" y="576"/>
                  </a:lnTo>
                  <a:lnTo>
                    <a:pt x="564" y="580"/>
                  </a:lnTo>
                  <a:lnTo>
                    <a:pt x="576" y="582"/>
                  </a:lnTo>
                  <a:lnTo>
                    <a:pt x="584" y="588"/>
                  </a:lnTo>
                  <a:lnTo>
                    <a:pt x="594" y="584"/>
                  </a:lnTo>
                  <a:lnTo>
                    <a:pt x="602" y="588"/>
                  </a:lnTo>
                  <a:lnTo>
                    <a:pt x="599" y="601"/>
                  </a:lnTo>
                  <a:lnTo>
                    <a:pt x="597" y="610"/>
                  </a:lnTo>
                  <a:lnTo>
                    <a:pt x="607" y="636"/>
                  </a:lnTo>
                  <a:lnTo>
                    <a:pt x="599" y="646"/>
                  </a:lnTo>
                  <a:lnTo>
                    <a:pt x="584" y="659"/>
                  </a:lnTo>
                  <a:lnTo>
                    <a:pt x="576" y="657"/>
                  </a:lnTo>
                  <a:lnTo>
                    <a:pt x="569" y="674"/>
                  </a:lnTo>
                  <a:lnTo>
                    <a:pt x="561" y="674"/>
                  </a:lnTo>
                  <a:lnTo>
                    <a:pt x="554" y="678"/>
                  </a:lnTo>
                  <a:lnTo>
                    <a:pt x="554" y="687"/>
                  </a:lnTo>
                  <a:lnTo>
                    <a:pt x="554" y="698"/>
                  </a:lnTo>
                  <a:lnTo>
                    <a:pt x="544" y="698"/>
                  </a:lnTo>
                  <a:lnTo>
                    <a:pt x="551" y="702"/>
                  </a:lnTo>
                  <a:lnTo>
                    <a:pt x="551" y="710"/>
                  </a:lnTo>
                  <a:lnTo>
                    <a:pt x="554" y="717"/>
                  </a:lnTo>
                  <a:lnTo>
                    <a:pt x="554" y="723"/>
                  </a:lnTo>
                  <a:lnTo>
                    <a:pt x="549" y="725"/>
                  </a:lnTo>
                  <a:lnTo>
                    <a:pt x="531" y="715"/>
                  </a:lnTo>
                  <a:lnTo>
                    <a:pt x="531" y="702"/>
                  </a:lnTo>
                  <a:lnTo>
                    <a:pt x="524" y="702"/>
                  </a:lnTo>
                  <a:lnTo>
                    <a:pt x="524" y="698"/>
                  </a:lnTo>
                  <a:lnTo>
                    <a:pt x="519" y="687"/>
                  </a:lnTo>
                  <a:lnTo>
                    <a:pt x="509" y="685"/>
                  </a:lnTo>
                  <a:lnTo>
                    <a:pt x="504" y="691"/>
                  </a:lnTo>
                  <a:lnTo>
                    <a:pt x="496" y="706"/>
                  </a:lnTo>
                  <a:lnTo>
                    <a:pt x="491" y="710"/>
                  </a:lnTo>
                  <a:lnTo>
                    <a:pt x="476" y="710"/>
                  </a:lnTo>
                  <a:lnTo>
                    <a:pt x="468" y="706"/>
                  </a:lnTo>
                  <a:lnTo>
                    <a:pt x="448" y="706"/>
                  </a:lnTo>
                  <a:lnTo>
                    <a:pt x="441" y="713"/>
                  </a:lnTo>
                  <a:lnTo>
                    <a:pt x="436" y="728"/>
                  </a:lnTo>
                  <a:lnTo>
                    <a:pt x="423" y="747"/>
                  </a:lnTo>
                  <a:lnTo>
                    <a:pt x="428" y="758"/>
                  </a:lnTo>
                  <a:lnTo>
                    <a:pt x="433" y="764"/>
                  </a:lnTo>
                  <a:lnTo>
                    <a:pt x="433" y="772"/>
                  </a:lnTo>
                  <a:lnTo>
                    <a:pt x="438" y="777"/>
                  </a:lnTo>
                  <a:lnTo>
                    <a:pt x="436" y="781"/>
                  </a:lnTo>
                  <a:lnTo>
                    <a:pt x="428" y="783"/>
                  </a:lnTo>
                  <a:lnTo>
                    <a:pt x="426" y="790"/>
                  </a:lnTo>
                  <a:lnTo>
                    <a:pt x="423" y="800"/>
                  </a:lnTo>
                  <a:lnTo>
                    <a:pt x="421" y="809"/>
                  </a:lnTo>
                  <a:lnTo>
                    <a:pt x="405" y="807"/>
                  </a:lnTo>
                  <a:lnTo>
                    <a:pt x="400" y="813"/>
                  </a:lnTo>
                  <a:lnTo>
                    <a:pt x="400" y="822"/>
                  </a:lnTo>
                  <a:lnTo>
                    <a:pt x="393" y="826"/>
                  </a:lnTo>
                  <a:lnTo>
                    <a:pt x="393" y="839"/>
                  </a:lnTo>
                  <a:lnTo>
                    <a:pt x="393" y="850"/>
                  </a:lnTo>
                  <a:lnTo>
                    <a:pt x="395" y="858"/>
                  </a:lnTo>
                  <a:lnTo>
                    <a:pt x="395" y="862"/>
                  </a:lnTo>
                  <a:lnTo>
                    <a:pt x="390" y="862"/>
                  </a:lnTo>
                  <a:lnTo>
                    <a:pt x="388" y="867"/>
                  </a:lnTo>
                  <a:lnTo>
                    <a:pt x="388" y="879"/>
                  </a:lnTo>
                  <a:lnTo>
                    <a:pt x="390" y="886"/>
                  </a:lnTo>
                  <a:lnTo>
                    <a:pt x="385" y="897"/>
                  </a:lnTo>
                  <a:lnTo>
                    <a:pt x="380" y="901"/>
                  </a:lnTo>
                  <a:lnTo>
                    <a:pt x="365" y="894"/>
                  </a:lnTo>
                  <a:lnTo>
                    <a:pt x="358" y="894"/>
                  </a:lnTo>
                  <a:lnTo>
                    <a:pt x="358" y="899"/>
                  </a:lnTo>
                  <a:lnTo>
                    <a:pt x="358" y="903"/>
                  </a:lnTo>
                  <a:lnTo>
                    <a:pt x="355" y="909"/>
                  </a:lnTo>
                  <a:lnTo>
                    <a:pt x="348" y="912"/>
                  </a:lnTo>
                  <a:lnTo>
                    <a:pt x="348" y="920"/>
                  </a:lnTo>
                  <a:lnTo>
                    <a:pt x="368" y="942"/>
                  </a:lnTo>
                  <a:lnTo>
                    <a:pt x="385" y="957"/>
                  </a:lnTo>
                  <a:lnTo>
                    <a:pt x="383" y="963"/>
                  </a:lnTo>
                  <a:lnTo>
                    <a:pt x="373" y="969"/>
                  </a:lnTo>
                  <a:lnTo>
                    <a:pt x="363" y="967"/>
                  </a:lnTo>
                  <a:lnTo>
                    <a:pt x="360" y="972"/>
                  </a:lnTo>
                  <a:lnTo>
                    <a:pt x="350" y="974"/>
                  </a:lnTo>
                  <a:lnTo>
                    <a:pt x="345" y="967"/>
                  </a:lnTo>
                  <a:lnTo>
                    <a:pt x="335" y="969"/>
                  </a:lnTo>
                  <a:lnTo>
                    <a:pt x="327" y="974"/>
                  </a:lnTo>
                  <a:lnTo>
                    <a:pt x="320" y="969"/>
                  </a:lnTo>
                  <a:lnTo>
                    <a:pt x="307" y="972"/>
                  </a:lnTo>
                  <a:lnTo>
                    <a:pt x="305" y="974"/>
                  </a:lnTo>
                  <a:lnTo>
                    <a:pt x="302" y="989"/>
                  </a:lnTo>
                  <a:lnTo>
                    <a:pt x="297" y="997"/>
                  </a:lnTo>
                  <a:lnTo>
                    <a:pt x="290" y="1004"/>
                  </a:lnTo>
                  <a:lnTo>
                    <a:pt x="280" y="1004"/>
                  </a:lnTo>
                  <a:lnTo>
                    <a:pt x="272" y="1014"/>
                  </a:lnTo>
                  <a:lnTo>
                    <a:pt x="260" y="1023"/>
                  </a:lnTo>
                  <a:lnTo>
                    <a:pt x="257" y="1029"/>
                  </a:lnTo>
                  <a:lnTo>
                    <a:pt x="255" y="1040"/>
                  </a:lnTo>
                  <a:lnTo>
                    <a:pt x="237" y="1044"/>
                  </a:lnTo>
                  <a:lnTo>
                    <a:pt x="222" y="1042"/>
                  </a:lnTo>
                  <a:lnTo>
                    <a:pt x="209" y="1053"/>
                  </a:lnTo>
                  <a:lnTo>
                    <a:pt x="202" y="1059"/>
                  </a:lnTo>
                  <a:lnTo>
                    <a:pt x="189" y="1059"/>
                  </a:lnTo>
                  <a:lnTo>
                    <a:pt x="174" y="1057"/>
                  </a:lnTo>
                  <a:lnTo>
                    <a:pt x="164" y="1053"/>
                  </a:lnTo>
                  <a:lnTo>
                    <a:pt x="154" y="1049"/>
                  </a:lnTo>
                  <a:lnTo>
                    <a:pt x="141" y="1046"/>
                  </a:lnTo>
                  <a:lnTo>
                    <a:pt x="126" y="1042"/>
                  </a:lnTo>
                  <a:lnTo>
                    <a:pt x="119" y="1040"/>
                  </a:lnTo>
                  <a:lnTo>
                    <a:pt x="114" y="1029"/>
                  </a:lnTo>
                  <a:lnTo>
                    <a:pt x="116" y="1025"/>
                  </a:lnTo>
                  <a:lnTo>
                    <a:pt x="116" y="1019"/>
                  </a:lnTo>
                  <a:lnTo>
                    <a:pt x="124" y="1012"/>
                  </a:lnTo>
                  <a:lnTo>
                    <a:pt x="131" y="1008"/>
                  </a:lnTo>
                  <a:lnTo>
                    <a:pt x="141" y="1004"/>
                  </a:lnTo>
                  <a:lnTo>
                    <a:pt x="149" y="1001"/>
                  </a:lnTo>
                  <a:lnTo>
                    <a:pt x="156" y="997"/>
                  </a:lnTo>
                  <a:lnTo>
                    <a:pt x="161" y="991"/>
                  </a:lnTo>
                  <a:lnTo>
                    <a:pt x="166" y="987"/>
                  </a:lnTo>
                  <a:lnTo>
                    <a:pt x="166" y="976"/>
                  </a:lnTo>
                  <a:lnTo>
                    <a:pt x="177" y="974"/>
                  </a:lnTo>
                  <a:lnTo>
                    <a:pt x="187" y="967"/>
                  </a:lnTo>
                  <a:lnTo>
                    <a:pt x="187" y="959"/>
                  </a:lnTo>
                  <a:lnTo>
                    <a:pt x="182" y="957"/>
                  </a:lnTo>
                  <a:lnTo>
                    <a:pt x="174" y="944"/>
                  </a:lnTo>
                  <a:lnTo>
                    <a:pt x="174" y="937"/>
                  </a:lnTo>
                  <a:lnTo>
                    <a:pt x="179" y="929"/>
                  </a:lnTo>
                  <a:lnTo>
                    <a:pt x="182" y="916"/>
                  </a:lnTo>
                  <a:lnTo>
                    <a:pt x="184" y="907"/>
                  </a:lnTo>
                  <a:lnTo>
                    <a:pt x="182" y="901"/>
                  </a:lnTo>
                  <a:lnTo>
                    <a:pt x="179" y="892"/>
                  </a:lnTo>
                  <a:lnTo>
                    <a:pt x="174" y="884"/>
                  </a:lnTo>
                  <a:lnTo>
                    <a:pt x="172" y="877"/>
                  </a:lnTo>
                  <a:lnTo>
                    <a:pt x="169" y="875"/>
                  </a:lnTo>
                  <a:lnTo>
                    <a:pt x="172" y="871"/>
                  </a:lnTo>
                  <a:lnTo>
                    <a:pt x="174" y="867"/>
                  </a:lnTo>
                  <a:lnTo>
                    <a:pt x="172" y="865"/>
                  </a:lnTo>
                  <a:lnTo>
                    <a:pt x="166" y="862"/>
                  </a:lnTo>
                  <a:lnTo>
                    <a:pt x="161" y="858"/>
                  </a:lnTo>
                  <a:lnTo>
                    <a:pt x="156" y="856"/>
                  </a:lnTo>
                  <a:lnTo>
                    <a:pt x="156" y="852"/>
                  </a:lnTo>
                  <a:lnTo>
                    <a:pt x="151" y="850"/>
                  </a:lnTo>
                  <a:lnTo>
                    <a:pt x="141" y="852"/>
                  </a:lnTo>
                  <a:lnTo>
                    <a:pt x="136" y="850"/>
                  </a:lnTo>
                  <a:lnTo>
                    <a:pt x="131" y="841"/>
                  </a:lnTo>
                  <a:lnTo>
                    <a:pt x="124" y="837"/>
                  </a:lnTo>
                  <a:lnTo>
                    <a:pt x="121" y="839"/>
                  </a:lnTo>
                  <a:lnTo>
                    <a:pt x="121" y="847"/>
                  </a:lnTo>
                  <a:lnTo>
                    <a:pt x="119" y="854"/>
                  </a:lnTo>
                  <a:lnTo>
                    <a:pt x="111" y="850"/>
                  </a:lnTo>
                  <a:lnTo>
                    <a:pt x="99" y="850"/>
                  </a:lnTo>
                  <a:lnTo>
                    <a:pt x="96" y="845"/>
                  </a:lnTo>
                  <a:lnTo>
                    <a:pt x="91" y="839"/>
                  </a:lnTo>
                  <a:lnTo>
                    <a:pt x="86" y="839"/>
                  </a:lnTo>
                  <a:lnTo>
                    <a:pt x="86" y="824"/>
                  </a:lnTo>
                  <a:lnTo>
                    <a:pt x="81" y="817"/>
                  </a:lnTo>
                  <a:lnTo>
                    <a:pt x="86" y="811"/>
                  </a:lnTo>
                  <a:lnTo>
                    <a:pt x="99" y="805"/>
                  </a:lnTo>
                  <a:lnTo>
                    <a:pt x="104" y="798"/>
                  </a:lnTo>
                  <a:lnTo>
                    <a:pt x="114" y="798"/>
                  </a:lnTo>
                  <a:lnTo>
                    <a:pt x="116" y="792"/>
                  </a:lnTo>
                  <a:lnTo>
                    <a:pt x="114" y="787"/>
                  </a:lnTo>
                  <a:lnTo>
                    <a:pt x="111" y="783"/>
                  </a:lnTo>
                  <a:lnTo>
                    <a:pt x="111" y="777"/>
                  </a:lnTo>
                  <a:lnTo>
                    <a:pt x="106" y="770"/>
                  </a:lnTo>
                  <a:lnTo>
                    <a:pt x="96" y="764"/>
                  </a:lnTo>
                  <a:lnTo>
                    <a:pt x="91" y="758"/>
                  </a:lnTo>
                  <a:lnTo>
                    <a:pt x="89" y="747"/>
                  </a:lnTo>
                  <a:lnTo>
                    <a:pt x="89" y="743"/>
                  </a:lnTo>
                  <a:lnTo>
                    <a:pt x="91" y="738"/>
                  </a:lnTo>
                  <a:lnTo>
                    <a:pt x="94" y="725"/>
                  </a:lnTo>
                  <a:lnTo>
                    <a:pt x="99" y="715"/>
                  </a:lnTo>
                  <a:lnTo>
                    <a:pt x="96" y="713"/>
                  </a:lnTo>
                  <a:lnTo>
                    <a:pt x="91" y="708"/>
                  </a:lnTo>
                  <a:lnTo>
                    <a:pt x="96" y="704"/>
                  </a:lnTo>
                  <a:lnTo>
                    <a:pt x="101" y="706"/>
                  </a:lnTo>
                  <a:lnTo>
                    <a:pt x="104" y="700"/>
                  </a:lnTo>
                  <a:lnTo>
                    <a:pt x="106" y="693"/>
                  </a:lnTo>
                  <a:lnTo>
                    <a:pt x="111" y="691"/>
                  </a:lnTo>
                  <a:lnTo>
                    <a:pt x="116" y="691"/>
                  </a:lnTo>
                  <a:lnTo>
                    <a:pt x="121" y="685"/>
                  </a:lnTo>
                  <a:lnTo>
                    <a:pt x="129" y="676"/>
                  </a:lnTo>
                  <a:lnTo>
                    <a:pt x="124" y="663"/>
                  </a:lnTo>
                  <a:lnTo>
                    <a:pt x="114" y="655"/>
                  </a:lnTo>
                  <a:lnTo>
                    <a:pt x="109" y="648"/>
                  </a:lnTo>
                  <a:lnTo>
                    <a:pt x="99" y="644"/>
                  </a:lnTo>
                  <a:lnTo>
                    <a:pt x="89" y="642"/>
                  </a:lnTo>
                  <a:lnTo>
                    <a:pt x="86" y="638"/>
                  </a:lnTo>
                  <a:lnTo>
                    <a:pt x="86" y="616"/>
                  </a:lnTo>
                  <a:lnTo>
                    <a:pt x="96" y="612"/>
                  </a:lnTo>
                  <a:lnTo>
                    <a:pt x="109" y="606"/>
                  </a:lnTo>
                  <a:lnTo>
                    <a:pt x="119" y="599"/>
                  </a:lnTo>
                  <a:lnTo>
                    <a:pt x="119" y="595"/>
                  </a:lnTo>
                  <a:lnTo>
                    <a:pt x="114" y="586"/>
                  </a:lnTo>
                  <a:lnTo>
                    <a:pt x="114" y="578"/>
                  </a:lnTo>
                  <a:lnTo>
                    <a:pt x="109" y="573"/>
                  </a:lnTo>
                  <a:lnTo>
                    <a:pt x="101" y="578"/>
                  </a:lnTo>
                  <a:lnTo>
                    <a:pt x="96" y="578"/>
                  </a:lnTo>
                  <a:lnTo>
                    <a:pt x="89" y="550"/>
                  </a:lnTo>
                  <a:lnTo>
                    <a:pt x="83" y="543"/>
                  </a:lnTo>
                  <a:lnTo>
                    <a:pt x="76" y="543"/>
                  </a:lnTo>
                  <a:lnTo>
                    <a:pt x="76" y="535"/>
                  </a:lnTo>
                  <a:lnTo>
                    <a:pt x="73" y="529"/>
                  </a:lnTo>
                  <a:lnTo>
                    <a:pt x="61" y="524"/>
                  </a:lnTo>
                  <a:lnTo>
                    <a:pt x="48" y="522"/>
                  </a:lnTo>
                  <a:lnTo>
                    <a:pt x="33" y="520"/>
                  </a:lnTo>
                  <a:lnTo>
                    <a:pt x="21" y="522"/>
                  </a:lnTo>
                  <a:lnTo>
                    <a:pt x="13" y="522"/>
                  </a:lnTo>
                  <a:lnTo>
                    <a:pt x="0" y="514"/>
                  </a:lnTo>
                  <a:lnTo>
                    <a:pt x="0" y="503"/>
                  </a:lnTo>
                  <a:lnTo>
                    <a:pt x="6" y="496"/>
                  </a:lnTo>
                  <a:lnTo>
                    <a:pt x="11" y="490"/>
                  </a:lnTo>
                  <a:lnTo>
                    <a:pt x="11" y="479"/>
                  </a:lnTo>
                  <a:lnTo>
                    <a:pt x="6" y="473"/>
                  </a:lnTo>
                  <a:lnTo>
                    <a:pt x="3" y="464"/>
                  </a:lnTo>
                  <a:lnTo>
                    <a:pt x="6" y="458"/>
                  </a:lnTo>
                  <a:lnTo>
                    <a:pt x="0" y="456"/>
                  </a:lnTo>
                  <a:lnTo>
                    <a:pt x="23" y="451"/>
                  </a:lnTo>
                  <a:lnTo>
                    <a:pt x="53" y="441"/>
                  </a:lnTo>
                  <a:lnTo>
                    <a:pt x="56" y="434"/>
                  </a:lnTo>
                  <a:lnTo>
                    <a:pt x="58" y="428"/>
                  </a:lnTo>
                  <a:lnTo>
                    <a:pt x="58" y="419"/>
                  </a:lnTo>
                  <a:lnTo>
                    <a:pt x="51" y="415"/>
                  </a:lnTo>
                  <a:lnTo>
                    <a:pt x="43" y="409"/>
                  </a:lnTo>
                  <a:lnTo>
                    <a:pt x="31" y="402"/>
                  </a:lnTo>
                  <a:lnTo>
                    <a:pt x="26" y="389"/>
                  </a:lnTo>
                  <a:lnTo>
                    <a:pt x="41" y="366"/>
                  </a:lnTo>
                  <a:lnTo>
                    <a:pt x="51" y="355"/>
                  </a:lnTo>
                  <a:lnTo>
                    <a:pt x="56" y="347"/>
                  </a:lnTo>
                  <a:lnTo>
                    <a:pt x="63" y="340"/>
                  </a:lnTo>
                  <a:lnTo>
                    <a:pt x="76" y="340"/>
                  </a:lnTo>
                  <a:lnTo>
                    <a:pt x="81" y="334"/>
                  </a:lnTo>
                  <a:lnTo>
                    <a:pt x="78" y="327"/>
                  </a:lnTo>
                  <a:lnTo>
                    <a:pt x="83" y="321"/>
                  </a:lnTo>
                  <a:lnTo>
                    <a:pt x="83" y="317"/>
                  </a:lnTo>
                  <a:lnTo>
                    <a:pt x="78" y="310"/>
                  </a:lnTo>
                  <a:lnTo>
                    <a:pt x="78" y="304"/>
                  </a:lnTo>
                  <a:lnTo>
                    <a:pt x="73" y="304"/>
                  </a:lnTo>
                  <a:lnTo>
                    <a:pt x="68" y="297"/>
                  </a:lnTo>
                  <a:lnTo>
                    <a:pt x="71" y="287"/>
                  </a:lnTo>
                  <a:lnTo>
                    <a:pt x="78" y="280"/>
                  </a:lnTo>
                  <a:lnTo>
                    <a:pt x="89" y="274"/>
                  </a:lnTo>
                  <a:lnTo>
                    <a:pt x="96" y="270"/>
                  </a:lnTo>
                  <a:lnTo>
                    <a:pt x="104" y="261"/>
                  </a:lnTo>
                  <a:lnTo>
                    <a:pt x="104" y="246"/>
                  </a:lnTo>
                  <a:lnTo>
                    <a:pt x="104" y="229"/>
                  </a:lnTo>
                  <a:lnTo>
                    <a:pt x="104" y="220"/>
                  </a:lnTo>
                  <a:lnTo>
                    <a:pt x="99" y="218"/>
                  </a:lnTo>
                  <a:lnTo>
                    <a:pt x="86" y="222"/>
                  </a:lnTo>
                  <a:lnTo>
                    <a:pt x="83" y="218"/>
                  </a:lnTo>
                  <a:lnTo>
                    <a:pt x="86" y="212"/>
                  </a:lnTo>
                  <a:lnTo>
                    <a:pt x="83" y="207"/>
                  </a:lnTo>
                  <a:lnTo>
                    <a:pt x="68" y="201"/>
                  </a:lnTo>
                  <a:lnTo>
                    <a:pt x="66" y="197"/>
                  </a:lnTo>
                  <a:lnTo>
                    <a:pt x="68" y="195"/>
                  </a:lnTo>
                  <a:lnTo>
                    <a:pt x="71" y="195"/>
                  </a:lnTo>
                  <a:lnTo>
                    <a:pt x="76" y="190"/>
                  </a:lnTo>
                  <a:lnTo>
                    <a:pt x="78" y="178"/>
                  </a:lnTo>
                  <a:lnTo>
                    <a:pt x="76" y="171"/>
                  </a:lnTo>
                  <a:lnTo>
                    <a:pt x="81" y="163"/>
                  </a:lnTo>
                  <a:lnTo>
                    <a:pt x="76" y="158"/>
                  </a:lnTo>
                  <a:lnTo>
                    <a:pt x="71" y="154"/>
                  </a:lnTo>
                  <a:lnTo>
                    <a:pt x="63" y="154"/>
                  </a:lnTo>
                  <a:lnTo>
                    <a:pt x="58" y="152"/>
                  </a:lnTo>
                  <a:lnTo>
                    <a:pt x="61" y="148"/>
                  </a:lnTo>
                  <a:lnTo>
                    <a:pt x="61" y="141"/>
                  </a:lnTo>
                  <a:lnTo>
                    <a:pt x="56" y="137"/>
                  </a:lnTo>
                  <a:lnTo>
                    <a:pt x="56" y="128"/>
                  </a:lnTo>
                  <a:lnTo>
                    <a:pt x="63" y="126"/>
                  </a:lnTo>
                  <a:lnTo>
                    <a:pt x="63" y="122"/>
                  </a:lnTo>
                  <a:lnTo>
                    <a:pt x="61" y="115"/>
                  </a:lnTo>
                  <a:lnTo>
                    <a:pt x="56" y="105"/>
                  </a:lnTo>
                  <a:lnTo>
                    <a:pt x="58" y="98"/>
                  </a:lnTo>
                  <a:lnTo>
                    <a:pt x="61" y="94"/>
                  </a:lnTo>
                  <a:lnTo>
                    <a:pt x="66" y="90"/>
                  </a:lnTo>
                  <a:lnTo>
                    <a:pt x="66" y="85"/>
                  </a:lnTo>
                  <a:lnTo>
                    <a:pt x="53" y="68"/>
                  </a:lnTo>
                  <a:lnTo>
                    <a:pt x="48" y="58"/>
                  </a:lnTo>
                  <a:lnTo>
                    <a:pt x="48" y="51"/>
                  </a:lnTo>
                  <a:lnTo>
                    <a:pt x="53" y="43"/>
                  </a:lnTo>
                  <a:lnTo>
                    <a:pt x="56" y="30"/>
                  </a:lnTo>
                  <a:lnTo>
                    <a:pt x="53" y="19"/>
                  </a:lnTo>
                  <a:lnTo>
                    <a:pt x="53" y="11"/>
                  </a:lnTo>
                  <a:lnTo>
                    <a:pt x="56" y="11"/>
                  </a:lnTo>
                  <a:lnTo>
                    <a:pt x="63" y="13"/>
                  </a:lnTo>
                  <a:lnTo>
                    <a:pt x="68" y="11"/>
                  </a:lnTo>
                  <a:lnTo>
                    <a:pt x="94" y="0"/>
                  </a:lnTo>
                  <a:lnTo>
                    <a:pt x="96" y="11"/>
                  </a:lnTo>
                  <a:lnTo>
                    <a:pt x="89" y="15"/>
                  </a:lnTo>
                  <a:lnTo>
                    <a:pt x="96" y="21"/>
                  </a:lnTo>
                  <a:lnTo>
                    <a:pt x="96" y="30"/>
                  </a:lnTo>
                  <a:lnTo>
                    <a:pt x="111" y="62"/>
                  </a:lnTo>
                  <a:lnTo>
                    <a:pt x="121" y="68"/>
                  </a:lnTo>
                  <a:lnTo>
                    <a:pt x="121" y="56"/>
                  </a:lnTo>
                  <a:lnTo>
                    <a:pt x="134" y="56"/>
                  </a:lnTo>
                  <a:lnTo>
                    <a:pt x="139" y="51"/>
                  </a:lnTo>
                  <a:lnTo>
                    <a:pt x="139" y="43"/>
                  </a:lnTo>
                  <a:lnTo>
                    <a:pt x="149" y="41"/>
                  </a:lnTo>
                  <a:lnTo>
                    <a:pt x="149" y="32"/>
                  </a:lnTo>
                  <a:lnTo>
                    <a:pt x="159" y="30"/>
                  </a:lnTo>
                  <a:lnTo>
                    <a:pt x="177" y="32"/>
                  </a:lnTo>
                  <a:lnTo>
                    <a:pt x="177" y="49"/>
                  </a:lnTo>
                  <a:lnTo>
                    <a:pt x="192" y="77"/>
                  </a:lnTo>
                  <a:lnTo>
                    <a:pt x="209" y="79"/>
                  </a:lnTo>
                  <a:lnTo>
                    <a:pt x="232" y="83"/>
                  </a:lnTo>
                  <a:lnTo>
                    <a:pt x="237" y="83"/>
                  </a:lnTo>
                  <a:lnTo>
                    <a:pt x="247" y="88"/>
                  </a:lnTo>
                  <a:lnTo>
                    <a:pt x="262" y="90"/>
                  </a:lnTo>
                  <a:lnTo>
                    <a:pt x="287" y="88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589449" y="3490903"/>
              <a:ext cx="1338263" cy="1358900"/>
            </a:xfrm>
            <a:custGeom>
              <a:avLst/>
              <a:gdLst>
                <a:gd name="T0" fmla="*/ 2147483647 w 814"/>
                <a:gd name="T1" fmla="*/ 2147483647 h 800"/>
                <a:gd name="T2" fmla="*/ 2147483647 w 814"/>
                <a:gd name="T3" fmla="*/ 2147483647 h 800"/>
                <a:gd name="T4" fmla="*/ 2147483647 w 814"/>
                <a:gd name="T5" fmla="*/ 2147483647 h 800"/>
                <a:gd name="T6" fmla="*/ 2147483647 w 814"/>
                <a:gd name="T7" fmla="*/ 2147483647 h 800"/>
                <a:gd name="T8" fmla="*/ 2147483647 w 814"/>
                <a:gd name="T9" fmla="*/ 2147483647 h 800"/>
                <a:gd name="T10" fmla="*/ 2147483647 w 814"/>
                <a:gd name="T11" fmla="*/ 2147483647 h 800"/>
                <a:gd name="T12" fmla="*/ 2147483647 w 814"/>
                <a:gd name="T13" fmla="*/ 2147483647 h 800"/>
                <a:gd name="T14" fmla="*/ 2147483647 w 814"/>
                <a:gd name="T15" fmla="*/ 2147483647 h 800"/>
                <a:gd name="T16" fmla="*/ 2147483647 w 814"/>
                <a:gd name="T17" fmla="*/ 2147483647 h 800"/>
                <a:gd name="T18" fmla="*/ 2147483647 w 814"/>
                <a:gd name="T19" fmla="*/ 2147483647 h 800"/>
                <a:gd name="T20" fmla="*/ 2147483647 w 814"/>
                <a:gd name="T21" fmla="*/ 2147483647 h 800"/>
                <a:gd name="T22" fmla="*/ 2147483647 w 814"/>
                <a:gd name="T23" fmla="*/ 2147483647 h 800"/>
                <a:gd name="T24" fmla="*/ 2147483647 w 814"/>
                <a:gd name="T25" fmla="*/ 2147483647 h 800"/>
                <a:gd name="T26" fmla="*/ 2147483647 w 814"/>
                <a:gd name="T27" fmla="*/ 2147483647 h 800"/>
                <a:gd name="T28" fmla="*/ 2147483647 w 814"/>
                <a:gd name="T29" fmla="*/ 2147483647 h 800"/>
                <a:gd name="T30" fmla="*/ 2147483647 w 814"/>
                <a:gd name="T31" fmla="*/ 2147483647 h 800"/>
                <a:gd name="T32" fmla="*/ 2147483647 w 814"/>
                <a:gd name="T33" fmla="*/ 2147483647 h 800"/>
                <a:gd name="T34" fmla="*/ 2147483647 w 814"/>
                <a:gd name="T35" fmla="*/ 2147483647 h 800"/>
                <a:gd name="T36" fmla="*/ 2147483647 w 814"/>
                <a:gd name="T37" fmla="*/ 2147483647 h 800"/>
                <a:gd name="T38" fmla="*/ 2147483647 w 814"/>
                <a:gd name="T39" fmla="*/ 2147483647 h 800"/>
                <a:gd name="T40" fmla="*/ 2147483647 w 814"/>
                <a:gd name="T41" fmla="*/ 2147483647 h 800"/>
                <a:gd name="T42" fmla="*/ 2147483647 w 814"/>
                <a:gd name="T43" fmla="*/ 2147483647 h 800"/>
                <a:gd name="T44" fmla="*/ 2147483647 w 814"/>
                <a:gd name="T45" fmla="*/ 2147483647 h 800"/>
                <a:gd name="T46" fmla="*/ 2147483647 w 814"/>
                <a:gd name="T47" fmla="*/ 2147483647 h 800"/>
                <a:gd name="T48" fmla="*/ 2147483647 w 814"/>
                <a:gd name="T49" fmla="*/ 2147483647 h 800"/>
                <a:gd name="T50" fmla="*/ 2147483647 w 814"/>
                <a:gd name="T51" fmla="*/ 2147483647 h 800"/>
                <a:gd name="T52" fmla="*/ 2147483647 w 814"/>
                <a:gd name="T53" fmla="*/ 2147483647 h 800"/>
                <a:gd name="T54" fmla="*/ 2147483647 w 814"/>
                <a:gd name="T55" fmla="*/ 2147483647 h 800"/>
                <a:gd name="T56" fmla="*/ 2147483647 w 814"/>
                <a:gd name="T57" fmla="*/ 2147483647 h 800"/>
                <a:gd name="T58" fmla="*/ 2147483647 w 814"/>
                <a:gd name="T59" fmla="*/ 2147483647 h 800"/>
                <a:gd name="T60" fmla="*/ 2147483647 w 814"/>
                <a:gd name="T61" fmla="*/ 2147483647 h 800"/>
                <a:gd name="T62" fmla="*/ 2147483647 w 814"/>
                <a:gd name="T63" fmla="*/ 2147483647 h 800"/>
                <a:gd name="T64" fmla="*/ 2147483647 w 814"/>
                <a:gd name="T65" fmla="*/ 2147483647 h 800"/>
                <a:gd name="T66" fmla="*/ 2147483647 w 814"/>
                <a:gd name="T67" fmla="*/ 2147483647 h 800"/>
                <a:gd name="T68" fmla="*/ 2147483647 w 814"/>
                <a:gd name="T69" fmla="*/ 2147483647 h 800"/>
                <a:gd name="T70" fmla="*/ 2147483647 w 814"/>
                <a:gd name="T71" fmla="*/ 2147483647 h 800"/>
                <a:gd name="T72" fmla="*/ 2147483647 w 814"/>
                <a:gd name="T73" fmla="*/ 2147483647 h 800"/>
                <a:gd name="T74" fmla="*/ 2147483647 w 814"/>
                <a:gd name="T75" fmla="*/ 2147483647 h 800"/>
                <a:gd name="T76" fmla="*/ 2147483647 w 814"/>
                <a:gd name="T77" fmla="*/ 2147483647 h 800"/>
                <a:gd name="T78" fmla="*/ 2147483647 w 814"/>
                <a:gd name="T79" fmla="*/ 2147483647 h 800"/>
                <a:gd name="T80" fmla="*/ 2147483647 w 814"/>
                <a:gd name="T81" fmla="*/ 2147483647 h 800"/>
                <a:gd name="T82" fmla="*/ 2147483647 w 814"/>
                <a:gd name="T83" fmla="*/ 2147483647 h 800"/>
                <a:gd name="T84" fmla="*/ 2147483647 w 814"/>
                <a:gd name="T85" fmla="*/ 2147483647 h 800"/>
                <a:gd name="T86" fmla="*/ 2147483647 w 814"/>
                <a:gd name="T87" fmla="*/ 2147483647 h 800"/>
                <a:gd name="T88" fmla="*/ 2147483647 w 814"/>
                <a:gd name="T89" fmla="*/ 2147483647 h 800"/>
                <a:gd name="T90" fmla="*/ 2147483647 w 814"/>
                <a:gd name="T91" fmla="*/ 2147483647 h 800"/>
                <a:gd name="T92" fmla="*/ 2147483647 w 814"/>
                <a:gd name="T93" fmla="*/ 2147483647 h 800"/>
                <a:gd name="T94" fmla="*/ 2147483647 w 814"/>
                <a:gd name="T95" fmla="*/ 2147483647 h 800"/>
                <a:gd name="T96" fmla="*/ 2147483647 w 814"/>
                <a:gd name="T97" fmla="*/ 2147483647 h 800"/>
                <a:gd name="T98" fmla="*/ 2147483647 w 814"/>
                <a:gd name="T99" fmla="*/ 2147483647 h 800"/>
                <a:gd name="T100" fmla="*/ 2147483647 w 814"/>
                <a:gd name="T101" fmla="*/ 2147483647 h 800"/>
                <a:gd name="T102" fmla="*/ 2147483647 w 814"/>
                <a:gd name="T103" fmla="*/ 2147483647 h 800"/>
                <a:gd name="T104" fmla="*/ 2147483647 w 814"/>
                <a:gd name="T105" fmla="*/ 2147483647 h 800"/>
                <a:gd name="T106" fmla="*/ 2147483647 w 814"/>
                <a:gd name="T107" fmla="*/ 2147483647 h 800"/>
                <a:gd name="T108" fmla="*/ 2147483647 w 814"/>
                <a:gd name="T109" fmla="*/ 2147483647 h 800"/>
                <a:gd name="T110" fmla="*/ 2147483647 w 814"/>
                <a:gd name="T111" fmla="*/ 2147483647 h 800"/>
                <a:gd name="T112" fmla="*/ 2147483647 w 814"/>
                <a:gd name="T113" fmla="*/ 2147483647 h 800"/>
                <a:gd name="T114" fmla="*/ 2147483647 w 814"/>
                <a:gd name="T115" fmla="*/ 2147483647 h 800"/>
                <a:gd name="T116" fmla="*/ 2147483647 w 814"/>
                <a:gd name="T117" fmla="*/ 2147483647 h 800"/>
                <a:gd name="T118" fmla="*/ 2147483647 w 814"/>
                <a:gd name="T119" fmla="*/ 2147483647 h 8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4"/>
                <a:gd name="T181" fmla="*/ 0 h 800"/>
                <a:gd name="T182" fmla="*/ 814 w 814"/>
                <a:gd name="T183" fmla="*/ 800 h 8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4" h="800">
                  <a:moveTo>
                    <a:pt x="37" y="655"/>
                  </a:moveTo>
                  <a:lnTo>
                    <a:pt x="20" y="640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7" y="607"/>
                  </a:lnTo>
                  <a:lnTo>
                    <a:pt x="10" y="601"/>
                  </a:lnTo>
                  <a:lnTo>
                    <a:pt x="10" y="597"/>
                  </a:lnTo>
                  <a:lnTo>
                    <a:pt x="10" y="592"/>
                  </a:lnTo>
                  <a:lnTo>
                    <a:pt x="17" y="592"/>
                  </a:lnTo>
                  <a:lnTo>
                    <a:pt x="32" y="599"/>
                  </a:lnTo>
                  <a:lnTo>
                    <a:pt x="37" y="595"/>
                  </a:lnTo>
                  <a:lnTo>
                    <a:pt x="42" y="584"/>
                  </a:lnTo>
                  <a:lnTo>
                    <a:pt x="40" y="577"/>
                  </a:lnTo>
                  <a:lnTo>
                    <a:pt x="40" y="565"/>
                  </a:lnTo>
                  <a:lnTo>
                    <a:pt x="42" y="560"/>
                  </a:lnTo>
                  <a:lnTo>
                    <a:pt x="47" y="560"/>
                  </a:lnTo>
                  <a:lnTo>
                    <a:pt x="47" y="556"/>
                  </a:lnTo>
                  <a:lnTo>
                    <a:pt x="45" y="548"/>
                  </a:lnTo>
                  <a:lnTo>
                    <a:pt x="45" y="537"/>
                  </a:lnTo>
                  <a:lnTo>
                    <a:pt x="45" y="524"/>
                  </a:lnTo>
                  <a:lnTo>
                    <a:pt x="52" y="520"/>
                  </a:lnTo>
                  <a:lnTo>
                    <a:pt x="52" y="511"/>
                  </a:lnTo>
                  <a:lnTo>
                    <a:pt x="57" y="505"/>
                  </a:lnTo>
                  <a:lnTo>
                    <a:pt x="73" y="507"/>
                  </a:lnTo>
                  <a:lnTo>
                    <a:pt x="75" y="498"/>
                  </a:lnTo>
                  <a:lnTo>
                    <a:pt x="78" y="488"/>
                  </a:lnTo>
                  <a:lnTo>
                    <a:pt x="80" y="481"/>
                  </a:lnTo>
                  <a:lnTo>
                    <a:pt x="88" y="479"/>
                  </a:lnTo>
                  <a:lnTo>
                    <a:pt x="90" y="475"/>
                  </a:lnTo>
                  <a:lnTo>
                    <a:pt x="85" y="470"/>
                  </a:lnTo>
                  <a:lnTo>
                    <a:pt x="85" y="462"/>
                  </a:lnTo>
                  <a:lnTo>
                    <a:pt x="80" y="456"/>
                  </a:lnTo>
                  <a:lnTo>
                    <a:pt x="75" y="445"/>
                  </a:lnTo>
                  <a:lnTo>
                    <a:pt x="88" y="426"/>
                  </a:lnTo>
                  <a:lnTo>
                    <a:pt x="93" y="411"/>
                  </a:lnTo>
                  <a:lnTo>
                    <a:pt x="100" y="404"/>
                  </a:lnTo>
                  <a:lnTo>
                    <a:pt x="120" y="404"/>
                  </a:lnTo>
                  <a:lnTo>
                    <a:pt x="128" y="408"/>
                  </a:lnTo>
                  <a:lnTo>
                    <a:pt x="143" y="408"/>
                  </a:lnTo>
                  <a:lnTo>
                    <a:pt x="148" y="404"/>
                  </a:lnTo>
                  <a:lnTo>
                    <a:pt x="156" y="389"/>
                  </a:lnTo>
                  <a:lnTo>
                    <a:pt x="161" y="383"/>
                  </a:lnTo>
                  <a:lnTo>
                    <a:pt x="171" y="385"/>
                  </a:lnTo>
                  <a:lnTo>
                    <a:pt x="176" y="396"/>
                  </a:lnTo>
                  <a:lnTo>
                    <a:pt x="176" y="400"/>
                  </a:lnTo>
                  <a:lnTo>
                    <a:pt x="183" y="400"/>
                  </a:lnTo>
                  <a:lnTo>
                    <a:pt x="183" y="413"/>
                  </a:lnTo>
                  <a:lnTo>
                    <a:pt x="201" y="423"/>
                  </a:lnTo>
                  <a:lnTo>
                    <a:pt x="206" y="421"/>
                  </a:lnTo>
                  <a:lnTo>
                    <a:pt x="206" y="415"/>
                  </a:lnTo>
                  <a:lnTo>
                    <a:pt x="203" y="408"/>
                  </a:lnTo>
                  <a:lnTo>
                    <a:pt x="203" y="400"/>
                  </a:lnTo>
                  <a:lnTo>
                    <a:pt x="196" y="396"/>
                  </a:lnTo>
                  <a:lnTo>
                    <a:pt x="206" y="396"/>
                  </a:lnTo>
                  <a:lnTo>
                    <a:pt x="206" y="385"/>
                  </a:lnTo>
                  <a:lnTo>
                    <a:pt x="206" y="376"/>
                  </a:lnTo>
                  <a:lnTo>
                    <a:pt x="213" y="372"/>
                  </a:lnTo>
                  <a:lnTo>
                    <a:pt x="221" y="372"/>
                  </a:lnTo>
                  <a:lnTo>
                    <a:pt x="228" y="355"/>
                  </a:lnTo>
                  <a:lnTo>
                    <a:pt x="236" y="357"/>
                  </a:lnTo>
                  <a:lnTo>
                    <a:pt x="251" y="344"/>
                  </a:lnTo>
                  <a:lnTo>
                    <a:pt x="259" y="334"/>
                  </a:lnTo>
                  <a:lnTo>
                    <a:pt x="276" y="319"/>
                  </a:lnTo>
                  <a:lnTo>
                    <a:pt x="286" y="329"/>
                  </a:lnTo>
                  <a:lnTo>
                    <a:pt x="301" y="331"/>
                  </a:lnTo>
                  <a:lnTo>
                    <a:pt x="304" y="340"/>
                  </a:lnTo>
                  <a:lnTo>
                    <a:pt x="319" y="340"/>
                  </a:lnTo>
                  <a:lnTo>
                    <a:pt x="327" y="349"/>
                  </a:lnTo>
                  <a:lnTo>
                    <a:pt x="337" y="344"/>
                  </a:lnTo>
                  <a:lnTo>
                    <a:pt x="332" y="336"/>
                  </a:lnTo>
                  <a:lnTo>
                    <a:pt x="337" y="327"/>
                  </a:lnTo>
                  <a:lnTo>
                    <a:pt x="349" y="316"/>
                  </a:lnTo>
                  <a:lnTo>
                    <a:pt x="349" y="310"/>
                  </a:lnTo>
                  <a:lnTo>
                    <a:pt x="347" y="304"/>
                  </a:lnTo>
                  <a:lnTo>
                    <a:pt x="347" y="295"/>
                  </a:lnTo>
                  <a:lnTo>
                    <a:pt x="337" y="289"/>
                  </a:lnTo>
                  <a:lnTo>
                    <a:pt x="329" y="286"/>
                  </a:lnTo>
                  <a:lnTo>
                    <a:pt x="329" y="278"/>
                  </a:lnTo>
                  <a:lnTo>
                    <a:pt x="339" y="271"/>
                  </a:lnTo>
                  <a:lnTo>
                    <a:pt x="349" y="267"/>
                  </a:lnTo>
                  <a:lnTo>
                    <a:pt x="349" y="256"/>
                  </a:lnTo>
                  <a:lnTo>
                    <a:pt x="347" y="246"/>
                  </a:lnTo>
                  <a:lnTo>
                    <a:pt x="339" y="241"/>
                  </a:lnTo>
                  <a:lnTo>
                    <a:pt x="329" y="241"/>
                  </a:lnTo>
                  <a:lnTo>
                    <a:pt x="319" y="229"/>
                  </a:lnTo>
                  <a:lnTo>
                    <a:pt x="319" y="218"/>
                  </a:lnTo>
                  <a:lnTo>
                    <a:pt x="321" y="214"/>
                  </a:lnTo>
                  <a:lnTo>
                    <a:pt x="321" y="207"/>
                  </a:lnTo>
                  <a:lnTo>
                    <a:pt x="316" y="205"/>
                  </a:lnTo>
                  <a:lnTo>
                    <a:pt x="316" y="197"/>
                  </a:lnTo>
                  <a:lnTo>
                    <a:pt x="324" y="188"/>
                  </a:lnTo>
                  <a:lnTo>
                    <a:pt x="321" y="177"/>
                  </a:lnTo>
                  <a:lnTo>
                    <a:pt x="324" y="173"/>
                  </a:lnTo>
                  <a:lnTo>
                    <a:pt x="329" y="173"/>
                  </a:lnTo>
                  <a:lnTo>
                    <a:pt x="342" y="167"/>
                  </a:lnTo>
                  <a:lnTo>
                    <a:pt x="357" y="156"/>
                  </a:lnTo>
                  <a:lnTo>
                    <a:pt x="349" y="143"/>
                  </a:lnTo>
                  <a:lnTo>
                    <a:pt x="354" y="137"/>
                  </a:lnTo>
                  <a:lnTo>
                    <a:pt x="367" y="128"/>
                  </a:lnTo>
                  <a:lnTo>
                    <a:pt x="367" y="105"/>
                  </a:lnTo>
                  <a:lnTo>
                    <a:pt x="374" y="96"/>
                  </a:lnTo>
                  <a:lnTo>
                    <a:pt x="367" y="79"/>
                  </a:lnTo>
                  <a:lnTo>
                    <a:pt x="357" y="72"/>
                  </a:lnTo>
                  <a:lnTo>
                    <a:pt x="357" y="66"/>
                  </a:lnTo>
                  <a:lnTo>
                    <a:pt x="362" y="60"/>
                  </a:lnTo>
                  <a:lnTo>
                    <a:pt x="362" y="49"/>
                  </a:lnTo>
                  <a:lnTo>
                    <a:pt x="364" y="42"/>
                  </a:lnTo>
                  <a:lnTo>
                    <a:pt x="369" y="47"/>
                  </a:lnTo>
                  <a:lnTo>
                    <a:pt x="372" y="40"/>
                  </a:lnTo>
                  <a:lnTo>
                    <a:pt x="362" y="32"/>
                  </a:lnTo>
                  <a:lnTo>
                    <a:pt x="362" y="12"/>
                  </a:lnTo>
                  <a:lnTo>
                    <a:pt x="359" y="8"/>
                  </a:lnTo>
                  <a:lnTo>
                    <a:pt x="357" y="2"/>
                  </a:lnTo>
                  <a:lnTo>
                    <a:pt x="362" y="2"/>
                  </a:lnTo>
                  <a:lnTo>
                    <a:pt x="369" y="8"/>
                  </a:lnTo>
                  <a:lnTo>
                    <a:pt x="377" y="6"/>
                  </a:lnTo>
                  <a:lnTo>
                    <a:pt x="384" y="8"/>
                  </a:lnTo>
                  <a:lnTo>
                    <a:pt x="394" y="0"/>
                  </a:lnTo>
                  <a:lnTo>
                    <a:pt x="425" y="2"/>
                  </a:lnTo>
                  <a:lnTo>
                    <a:pt x="422" y="8"/>
                  </a:lnTo>
                  <a:lnTo>
                    <a:pt x="417" y="10"/>
                  </a:lnTo>
                  <a:lnTo>
                    <a:pt x="410" y="12"/>
                  </a:lnTo>
                  <a:lnTo>
                    <a:pt x="407" y="21"/>
                  </a:lnTo>
                  <a:lnTo>
                    <a:pt x="407" y="25"/>
                  </a:lnTo>
                  <a:lnTo>
                    <a:pt x="415" y="30"/>
                  </a:lnTo>
                  <a:lnTo>
                    <a:pt x="432" y="27"/>
                  </a:lnTo>
                  <a:lnTo>
                    <a:pt x="442" y="34"/>
                  </a:lnTo>
                  <a:lnTo>
                    <a:pt x="450" y="47"/>
                  </a:lnTo>
                  <a:lnTo>
                    <a:pt x="462" y="66"/>
                  </a:lnTo>
                  <a:lnTo>
                    <a:pt x="457" y="77"/>
                  </a:lnTo>
                  <a:lnTo>
                    <a:pt x="452" y="85"/>
                  </a:lnTo>
                  <a:lnTo>
                    <a:pt x="457" y="94"/>
                  </a:lnTo>
                  <a:lnTo>
                    <a:pt x="465" y="96"/>
                  </a:lnTo>
                  <a:lnTo>
                    <a:pt x="470" y="92"/>
                  </a:lnTo>
                  <a:lnTo>
                    <a:pt x="475" y="96"/>
                  </a:lnTo>
                  <a:lnTo>
                    <a:pt x="475" y="120"/>
                  </a:lnTo>
                  <a:lnTo>
                    <a:pt x="470" y="128"/>
                  </a:lnTo>
                  <a:lnTo>
                    <a:pt x="470" y="134"/>
                  </a:lnTo>
                  <a:lnTo>
                    <a:pt x="470" y="141"/>
                  </a:lnTo>
                  <a:lnTo>
                    <a:pt x="477" y="141"/>
                  </a:lnTo>
                  <a:lnTo>
                    <a:pt x="480" y="145"/>
                  </a:lnTo>
                  <a:lnTo>
                    <a:pt x="480" y="156"/>
                  </a:lnTo>
                  <a:lnTo>
                    <a:pt x="482" y="164"/>
                  </a:lnTo>
                  <a:lnTo>
                    <a:pt x="498" y="167"/>
                  </a:lnTo>
                  <a:lnTo>
                    <a:pt x="505" y="173"/>
                  </a:lnTo>
                  <a:lnTo>
                    <a:pt x="508" y="177"/>
                  </a:lnTo>
                  <a:lnTo>
                    <a:pt x="503" y="186"/>
                  </a:lnTo>
                  <a:lnTo>
                    <a:pt x="500" y="192"/>
                  </a:lnTo>
                  <a:lnTo>
                    <a:pt x="503" y="197"/>
                  </a:lnTo>
                  <a:lnTo>
                    <a:pt x="503" y="201"/>
                  </a:lnTo>
                  <a:lnTo>
                    <a:pt x="495" y="203"/>
                  </a:lnTo>
                  <a:lnTo>
                    <a:pt x="490" y="231"/>
                  </a:lnTo>
                  <a:lnTo>
                    <a:pt x="487" y="259"/>
                  </a:lnTo>
                  <a:lnTo>
                    <a:pt x="482" y="274"/>
                  </a:lnTo>
                  <a:lnTo>
                    <a:pt x="482" y="286"/>
                  </a:lnTo>
                  <a:lnTo>
                    <a:pt x="490" y="293"/>
                  </a:lnTo>
                  <a:lnTo>
                    <a:pt x="500" y="301"/>
                  </a:lnTo>
                  <a:lnTo>
                    <a:pt x="518" y="301"/>
                  </a:lnTo>
                  <a:lnTo>
                    <a:pt x="523" y="297"/>
                  </a:lnTo>
                  <a:lnTo>
                    <a:pt x="528" y="289"/>
                  </a:lnTo>
                  <a:lnTo>
                    <a:pt x="538" y="289"/>
                  </a:lnTo>
                  <a:lnTo>
                    <a:pt x="548" y="284"/>
                  </a:lnTo>
                  <a:lnTo>
                    <a:pt x="563" y="282"/>
                  </a:lnTo>
                  <a:lnTo>
                    <a:pt x="573" y="271"/>
                  </a:lnTo>
                  <a:lnTo>
                    <a:pt x="581" y="256"/>
                  </a:lnTo>
                  <a:lnTo>
                    <a:pt x="588" y="267"/>
                  </a:lnTo>
                  <a:lnTo>
                    <a:pt x="596" y="267"/>
                  </a:lnTo>
                  <a:lnTo>
                    <a:pt x="593" y="280"/>
                  </a:lnTo>
                  <a:lnTo>
                    <a:pt x="593" y="289"/>
                  </a:lnTo>
                  <a:lnTo>
                    <a:pt x="598" y="295"/>
                  </a:lnTo>
                  <a:lnTo>
                    <a:pt x="606" y="286"/>
                  </a:lnTo>
                  <a:lnTo>
                    <a:pt x="613" y="280"/>
                  </a:lnTo>
                  <a:lnTo>
                    <a:pt x="623" y="274"/>
                  </a:lnTo>
                  <a:lnTo>
                    <a:pt x="621" y="256"/>
                  </a:lnTo>
                  <a:lnTo>
                    <a:pt x="628" y="248"/>
                  </a:lnTo>
                  <a:lnTo>
                    <a:pt x="641" y="231"/>
                  </a:lnTo>
                  <a:lnTo>
                    <a:pt x="651" y="207"/>
                  </a:lnTo>
                  <a:lnTo>
                    <a:pt x="659" y="194"/>
                  </a:lnTo>
                  <a:lnTo>
                    <a:pt x="661" y="184"/>
                  </a:lnTo>
                  <a:lnTo>
                    <a:pt x="676" y="175"/>
                  </a:lnTo>
                  <a:lnTo>
                    <a:pt x="696" y="179"/>
                  </a:lnTo>
                  <a:lnTo>
                    <a:pt x="709" y="182"/>
                  </a:lnTo>
                  <a:lnTo>
                    <a:pt x="724" y="188"/>
                  </a:lnTo>
                  <a:lnTo>
                    <a:pt x="729" y="192"/>
                  </a:lnTo>
                  <a:lnTo>
                    <a:pt x="724" y="197"/>
                  </a:lnTo>
                  <a:lnTo>
                    <a:pt x="724" y="207"/>
                  </a:lnTo>
                  <a:lnTo>
                    <a:pt x="726" y="218"/>
                  </a:lnTo>
                  <a:lnTo>
                    <a:pt x="734" y="227"/>
                  </a:lnTo>
                  <a:lnTo>
                    <a:pt x="742" y="224"/>
                  </a:lnTo>
                  <a:lnTo>
                    <a:pt x="744" y="218"/>
                  </a:lnTo>
                  <a:lnTo>
                    <a:pt x="754" y="220"/>
                  </a:lnTo>
                  <a:lnTo>
                    <a:pt x="759" y="216"/>
                  </a:lnTo>
                  <a:lnTo>
                    <a:pt x="762" y="212"/>
                  </a:lnTo>
                  <a:lnTo>
                    <a:pt x="774" y="220"/>
                  </a:lnTo>
                  <a:lnTo>
                    <a:pt x="784" y="218"/>
                  </a:lnTo>
                  <a:lnTo>
                    <a:pt x="789" y="224"/>
                  </a:lnTo>
                  <a:lnTo>
                    <a:pt x="789" y="233"/>
                  </a:lnTo>
                  <a:lnTo>
                    <a:pt x="797" y="233"/>
                  </a:lnTo>
                  <a:lnTo>
                    <a:pt x="797" y="244"/>
                  </a:lnTo>
                  <a:lnTo>
                    <a:pt x="799" y="252"/>
                  </a:lnTo>
                  <a:lnTo>
                    <a:pt x="799" y="265"/>
                  </a:lnTo>
                  <a:lnTo>
                    <a:pt x="807" y="265"/>
                  </a:lnTo>
                  <a:lnTo>
                    <a:pt x="814" y="271"/>
                  </a:lnTo>
                  <a:lnTo>
                    <a:pt x="812" y="284"/>
                  </a:lnTo>
                  <a:lnTo>
                    <a:pt x="807" y="289"/>
                  </a:lnTo>
                  <a:lnTo>
                    <a:pt x="794" y="286"/>
                  </a:lnTo>
                  <a:lnTo>
                    <a:pt x="782" y="286"/>
                  </a:lnTo>
                  <a:lnTo>
                    <a:pt x="774" y="286"/>
                  </a:lnTo>
                  <a:lnTo>
                    <a:pt x="767" y="293"/>
                  </a:lnTo>
                  <a:lnTo>
                    <a:pt x="767" y="299"/>
                  </a:lnTo>
                  <a:lnTo>
                    <a:pt x="769" y="304"/>
                  </a:lnTo>
                  <a:lnTo>
                    <a:pt x="767" y="308"/>
                  </a:lnTo>
                  <a:lnTo>
                    <a:pt x="764" y="323"/>
                  </a:lnTo>
                  <a:lnTo>
                    <a:pt x="759" y="327"/>
                  </a:lnTo>
                  <a:lnTo>
                    <a:pt x="762" y="338"/>
                  </a:lnTo>
                  <a:lnTo>
                    <a:pt x="769" y="338"/>
                  </a:lnTo>
                  <a:lnTo>
                    <a:pt x="769" y="344"/>
                  </a:lnTo>
                  <a:lnTo>
                    <a:pt x="767" y="351"/>
                  </a:lnTo>
                  <a:lnTo>
                    <a:pt x="777" y="361"/>
                  </a:lnTo>
                  <a:lnTo>
                    <a:pt x="779" y="355"/>
                  </a:lnTo>
                  <a:lnTo>
                    <a:pt x="787" y="357"/>
                  </a:lnTo>
                  <a:lnTo>
                    <a:pt x="787" y="363"/>
                  </a:lnTo>
                  <a:lnTo>
                    <a:pt x="784" y="368"/>
                  </a:lnTo>
                  <a:lnTo>
                    <a:pt x="789" y="372"/>
                  </a:lnTo>
                  <a:lnTo>
                    <a:pt x="789" y="378"/>
                  </a:lnTo>
                  <a:lnTo>
                    <a:pt x="784" y="385"/>
                  </a:lnTo>
                  <a:lnTo>
                    <a:pt x="777" y="383"/>
                  </a:lnTo>
                  <a:lnTo>
                    <a:pt x="769" y="389"/>
                  </a:lnTo>
                  <a:lnTo>
                    <a:pt x="764" y="393"/>
                  </a:lnTo>
                  <a:lnTo>
                    <a:pt x="731" y="389"/>
                  </a:lnTo>
                  <a:lnTo>
                    <a:pt x="736" y="381"/>
                  </a:lnTo>
                  <a:lnTo>
                    <a:pt x="739" y="378"/>
                  </a:lnTo>
                  <a:lnTo>
                    <a:pt x="736" y="366"/>
                  </a:lnTo>
                  <a:lnTo>
                    <a:pt x="729" y="366"/>
                  </a:lnTo>
                  <a:lnTo>
                    <a:pt x="724" y="370"/>
                  </a:lnTo>
                  <a:lnTo>
                    <a:pt x="719" y="381"/>
                  </a:lnTo>
                  <a:lnTo>
                    <a:pt x="711" y="385"/>
                  </a:lnTo>
                  <a:lnTo>
                    <a:pt x="701" y="387"/>
                  </a:lnTo>
                  <a:lnTo>
                    <a:pt x="701" y="398"/>
                  </a:lnTo>
                  <a:lnTo>
                    <a:pt x="701" y="411"/>
                  </a:lnTo>
                  <a:lnTo>
                    <a:pt x="669" y="430"/>
                  </a:lnTo>
                  <a:lnTo>
                    <a:pt x="651" y="430"/>
                  </a:lnTo>
                  <a:lnTo>
                    <a:pt x="626" y="430"/>
                  </a:lnTo>
                  <a:lnTo>
                    <a:pt x="623" y="426"/>
                  </a:lnTo>
                  <a:lnTo>
                    <a:pt x="623" y="419"/>
                  </a:lnTo>
                  <a:lnTo>
                    <a:pt x="618" y="415"/>
                  </a:lnTo>
                  <a:lnTo>
                    <a:pt x="611" y="419"/>
                  </a:lnTo>
                  <a:lnTo>
                    <a:pt x="598" y="421"/>
                  </a:lnTo>
                  <a:lnTo>
                    <a:pt x="591" y="413"/>
                  </a:lnTo>
                  <a:lnTo>
                    <a:pt x="583" y="417"/>
                  </a:lnTo>
                  <a:lnTo>
                    <a:pt x="578" y="426"/>
                  </a:lnTo>
                  <a:lnTo>
                    <a:pt x="568" y="430"/>
                  </a:lnTo>
                  <a:lnTo>
                    <a:pt x="548" y="430"/>
                  </a:lnTo>
                  <a:lnTo>
                    <a:pt x="538" y="426"/>
                  </a:lnTo>
                  <a:lnTo>
                    <a:pt x="528" y="432"/>
                  </a:lnTo>
                  <a:lnTo>
                    <a:pt x="523" y="441"/>
                  </a:lnTo>
                  <a:lnTo>
                    <a:pt x="513" y="443"/>
                  </a:lnTo>
                  <a:lnTo>
                    <a:pt x="508" y="449"/>
                  </a:lnTo>
                  <a:lnTo>
                    <a:pt x="495" y="456"/>
                  </a:lnTo>
                  <a:lnTo>
                    <a:pt x="485" y="468"/>
                  </a:lnTo>
                  <a:lnTo>
                    <a:pt x="482" y="477"/>
                  </a:lnTo>
                  <a:lnTo>
                    <a:pt x="498" y="477"/>
                  </a:lnTo>
                  <a:lnTo>
                    <a:pt x="500" y="488"/>
                  </a:lnTo>
                  <a:lnTo>
                    <a:pt x="508" y="492"/>
                  </a:lnTo>
                  <a:lnTo>
                    <a:pt x="508" y="496"/>
                  </a:lnTo>
                  <a:lnTo>
                    <a:pt x="500" y="500"/>
                  </a:lnTo>
                  <a:lnTo>
                    <a:pt x="498" y="520"/>
                  </a:lnTo>
                  <a:lnTo>
                    <a:pt x="503" y="539"/>
                  </a:lnTo>
                  <a:lnTo>
                    <a:pt x="503" y="554"/>
                  </a:lnTo>
                  <a:lnTo>
                    <a:pt x="508" y="575"/>
                  </a:lnTo>
                  <a:lnTo>
                    <a:pt x="525" y="588"/>
                  </a:lnTo>
                  <a:lnTo>
                    <a:pt x="513" y="620"/>
                  </a:lnTo>
                  <a:lnTo>
                    <a:pt x="503" y="646"/>
                  </a:lnTo>
                  <a:lnTo>
                    <a:pt x="505" y="657"/>
                  </a:lnTo>
                  <a:lnTo>
                    <a:pt x="495" y="670"/>
                  </a:lnTo>
                  <a:lnTo>
                    <a:pt x="480" y="685"/>
                  </a:lnTo>
                  <a:lnTo>
                    <a:pt x="457" y="699"/>
                  </a:lnTo>
                  <a:lnTo>
                    <a:pt x="435" y="719"/>
                  </a:lnTo>
                  <a:lnTo>
                    <a:pt x="422" y="732"/>
                  </a:lnTo>
                  <a:lnTo>
                    <a:pt x="392" y="706"/>
                  </a:lnTo>
                  <a:lnTo>
                    <a:pt x="392" y="689"/>
                  </a:lnTo>
                  <a:lnTo>
                    <a:pt x="410" y="670"/>
                  </a:lnTo>
                  <a:lnTo>
                    <a:pt x="394" y="665"/>
                  </a:lnTo>
                  <a:lnTo>
                    <a:pt x="389" y="650"/>
                  </a:lnTo>
                  <a:lnTo>
                    <a:pt x="382" y="648"/>
                  </a:lnTo>
                  <a:lnTo>
                    <a:pt x="384" y="661"/>
                  </a:lnTo>
                  <a:lnTo>
                    <a:pt x="374" y="659"/>
                  </a:lnTo>
                  <a:lnTo>
                    <a:pt x="359" y="670"/>
                  </a:lnTo>
                  <a:lnTo>
                    <a:pt x="342" y="661"/>
                  </a:lnTo>
                  <a:lnTo>
                    <a:pt x="337" y="635"/>
                  </a:lnTo>
                  <a:lnTo>
                    <a:pt x="324" y="633"/>
                  </a:lnTo>
                  <a:lnTo>
                    <a:pt x="311" y="642"/>
                  </a:lnTo>
                  <a:lnTo>
                    <a:pt x="299" y="648"/>
                  </a:lnTo>
                  <a:lnTo>
                    <a:pt x="279" y="637"/>
                  </a:lnTo>
                  <a:lnTo>
                    <a:pt x="266" y="640"/>
                  </a:lnTo>
                  <a:lnTo>
                    <a:pt x="264" y="650"/>
                  </a:lnTo>
                  <a:lnTo>
                    <a:pt x="274" y="661"/>
                  </a:lnTo>
                  <a:lnTo>
                    <a:pt x="279" y="670"/>
                  </a:lnTo>
                  <a:lnTo>
                    <a:pt x="266" y="672"/>
                  </a:lnTo>
                  <a:lnTo>
                    <a:pt x="256" y="678"/>
                  </a:lnTo>
                  <a:lnTo>
                    <a:pt x="256" y="687"/>
                  </a:lnTo>
                  <a:lnTo>
                    <a:pt x="274" y="695"/>
                  </a:lnTo>
                  <a:lnTo>
                    <a:pt x="291" y="687"/>
                  </a:lnTo>
                  <a:lnTo>
                    <a:pt x="309" y="676"/>
                  </a:lnTo>
                  <a:lnTo>
                    <a:pt x="309" y="695"/>
                  </a:lnTo>
                  <a:lnTo>
                    <a:pt x="319" y="699"/>
                  </a:lnTo>
                  <a:lnTo>
                    <a:pt x="329" y="689"/>
                  </a:lnTo>
                  <a:lnTo>
                    <a:pt x="342" y="689"/>
                  </a:lnTo>
                  <a:lnTo>
                    <a:pt x="339" y="704"/>
                  </a:lnTo>
                  <a:lnTo>
                    <a:pt x="362" y="723"/>
                  </a:lnTo>
                  <a:lnTo>
                    <a:pt x="392" y="706"/>
                  </a:lnTo>
                  <a:lnTo>
                    <a:pt x="422" y="732"/>
                  </a:lnTo>
                  <a:lnTo>
                    <a:pt x="412" y="753"/>
                  </a:lnTo>
                  <a:lnTo>
                    <a:pt x="394" y="768"/>
                  </a:lnTo>
                  <a:lnTo>
                    <a:pt x="372" y="774"/>
                  </a:lnTo>
                  <a:lnTo>
                    <a:pt x="349" y="779"/>
                  </a:lnTo>
                  <a:lnTo>
                    <a:pt x="349" y="787"/>
                  </a:lnTo>
                  <a:lnTo>
                    <a:pt x="339" y="792"/>
                  </a:lnTo>
                  <a:lnTo>
                    <a:pt x="334" y="800"/>
                  </a:lnTo>
                  <a:lnTo>
                    <a:pt x="329" y="800"/>
                  </a:lnTo>
                  <a:lnTo>
                    <a:pt x="329" y="792"/>
                  </a:lnTo>
                  <a:lnTo>
                    <a:pt x="327" y="787"/>
                  </a:lnTo>
                  <a:lnTo>
                    <a:pt x="311" y="785"/>
                  </a:lnTo>
                  <a:lnTo>
                    <a:pt x="301" y="785"/>
                  </a:lnTo>
                  <a:lnTo>
                    <a:pt x="299" y="774"/>
                  </a:lnTo>
                  <a:lnTo>
                    <a:pt x="299" y="766"/>
                  </a:lnTo>
                  <a:lnTo>
                    <a:pt x="291" y="764"/>
                  </a:lnTo>
                  <a:lnTo>
                    <a:pt x="281" y="759"/>
                  </a:lnTo>
                  <a:lnTo>
                    <a:pt x="276" y="753"/>
                  </a:lnTo>
                  <a:lnTo>
                    <a:pt x="276" y="744"/>
                  </a:lnTo>
                  <a:lnTo>
                    <a:pt x="264" y="744"/>
                  </a:lnTo>
                  <a:lnTo>
                    <a:pt x="254" y="749"/>
                  </a:lnTo>
                  <a:lnTo>
                    <a:pt x="251" y="747"/>
                  </a:lnTo>
                  <a:lnTo>
                    <a:pt x="251" y="742"/>
                  </a:lnTo>
                  <a:lnTo>
                    <a:pt x="241" y="734"/>
                  </a:lnTo>
                  <a:lnTo>
                    <a:pt x="226" y="721"/>
                  </a:lnTo>
                  <a:lnTo>
                    <a:pt x="208" y="710"/>
                  </a:lnTo>
                  <a:lnTo>
                    <a:pt x="201" y="702"/>
                  </a:lnTo>
                  <a:lnTo>
                    <a:pt x="193" y="702"/>
                  </a:lnTo>
                  <a:lnTo>
                    <a:pt x="188" y="691"/>
                  </a:lnTo>
                  <a:lnTo>
                    <a:pt x="188" y="685"/>
                  </a:lnTo>
                  <a:lnTo>
                    <a:pt x="181" y="678"/>
                  </a:lnTo>
                  <a:lnTo>
                    <a:pt x="168" y="678"/>
                  </a:lnTo>
                  <a:lnTo>
                    <a:pt x="163" y="687"/>
                  </a:lnTo>
                  <a:lnTo>
                    <a:pt x="156" y="689"/>
                  </a:lnTo>
                  <a:lnTo>
                    <a:pt x="145" y="693"/>
                  </a:lnTo>
                  <a:lnTo>
                    <a:pt x="138" y="704"/>
                  </a:lnTo>
                  <a:lnTo>
                    <a:pt x="130" y="695"/>
                  </a:lnTo>
                  <a:lnTo>
                    <a:pt x="120" y="693"/>
                  </a:lnTo>
                  <a:lnTo>
                    <a:pt x="113" y="693"/>
                  </a:lnTo>
                  <a:lnTo>
                    <a:pt x="108" y="695"/>
                  </a:lnTo>
                  <a:lnTo>
                    <a:pt x="100" y="697"/>
                  </a:lnTo>
                  <a:lnTo>
                    <a:pt x="98" y="689"/>
                  </a:lnTo>
                  <a:lnTo>
                    <a:pt x="90" y="687"/>
                  </a:lnTo>
                  <a:lnTo>
                    <a:pt x="78" y="678"/>
                  </a:lnTo>
                  <a:lnTo>
                    <a:pt x="67" y="674"/>
                  </a:lnTo>
                  <a:lnTo>
                    <a:pt x="65" y="665"/>
                  </a:lnTo>
                  <a:lnTo>
                    <a:pt x="57" y="659"/>
                  </a:lnTo>
                  <a:lnTo>
                    <a:pt x="50" y="652"/>
                  </a:lnTo>
                  <a:lnTo>
                    <a:pt x="37" y="655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768837" y="4106853"/>
              <a:ext cx="1133475" cy="858838"/>
            </a:xfrm>
            <a:custGeom>
              <a:avLst/>
              <a:gdLst>
                <a:gd name="T0" fmla="*/ 2147483647 w 689"/>
                <a:gd name="T1" fmla="*/ 2147483647 h 509"/>
                <a:gd name="T2" fmla="*/ 2147483647 w 689"/>
                <a:gd name="T3" fmla="*/ 2147483647 h 509"/>
                <a:gd name="T4" fmla="*/ 2147483647 w 689"/>
                <a:gd name="T5" fmla="*/ 2147483647 h 509"/>
                <a:gd name="T6" fmla="*/ 2147483647 w 689"/>
                <a:gd name="T7" fmla="*/ 2147483647 h 509"/>
                <a:gd name="T8" fmla="*/ 2147483647 w 689"/>
                <a:gd name="T9" fmla="*/ 2147483647 h 509"/>
                <a:gd name="T10" fmla="*/ 2147483647 w 689"/>
                <a:gd name="T11" fmla="*/ 2147483647 h 509"/>
                <a:gd name="T12" fmla="*/ 2147483647 w 689"/>
                <a:gd name="T13" fmla="*/ 2147483647 h 509"/>
                <a:gd name="T14" fmla="*/ 2147483647 w 689"/>
                <a:gd name="T15" fmla="*/ 2147483647 h 509"/>
                <a:gd name="T16" fmla="*/ 2147483647 w 689"/>
                <a:gd name="T17" fmla="*/ 0 h 509"/>
                <a:gd name="T18" fmla="*/ 2147483647 w 689"/>
                <a:gd name="T19" fmla="*/ 2147483647 h 509"/>
                <a:gd name="T20" fmla="*/ 2147483647 w 689"/>
                <a:gd name="T21" fmla="*/ 2147483647 h 509"/>
                <a:gd name="T22" fmla="*/ 2147483647 w 689"/>
                <a:gd name="T23" fmla="*/ 2147483647 h 509"/>
                <a:gd name="T24" fmla="*/ 2147483647 w 689"/>
                <a:gd name="T25" fmla="*/ 2147483647 h 509"/>
                <a:gd name="T26" fmla="*/ 2147483647 w 689"/>
                <a:gd name="T27" fmla="*/ 2147483647 h 509"/>
                <a:gd name="T28" fmla="*/ 2147483647 w 689"/>
                <a:gd name="T29" fmla="*/ 2147483647 h 509"/>
                <a:gd name="T30" fmla="*/ 2147483647 w 689"/>
                <a:gd name="T31" fmla="*/ 2147483647 h 509"/>
                <a:gd name="T32" fmla="*/ 2147483647 w 689"/>
                <a:gd name="T33" fmla="*/ 2147483647 h 509"/>
                <a:gd name="T34" fmla="*/ 2147483647 w 689"/>
                <a:gd name="T35" fmla="*/ 2147483647 h 509"/>
                <a:gd name="T36" fmla="*/ 2147483647 w 689"/>
                <a:gd name="T37" fmla="*/ 2147483647 h 509"/>
                <a:gd name="T38" fmla="*/ 2147483647 w 689"/>
                <a:gd name="T39" fmla="*/ 2147483647 h 509"/>
                <a:gd name="T40" fmla="*/ 2147483647 w 689"/>
                <a:gd name="T41" fmla="*/ 2147483647 h 509"/>
                <a:gd name="T42" fmla="*/ 2147483647 w 689"/>
                <a:gd name="T43" fmla="*/ 2147483647 h 509"/>
                <a:gd name="T44" fmla="*/ 2147483647 w 689"/>
                <a:gd name="T45" fmla="*/ 2147483647 h 509"/>
                <a:gd name="T46" fmla="*/ 2147483647 w 689"/>
                <a:gd name="T47" fmla="*/ 2147483647 h 509"/>
                <a:gd name="T48" fmla="*/ 2147483647 w 689"/>
                <a:gd name="T49" fmla="*/ 2147483647 h 509"/>
                <a:gd name="T50" fmla="*/ 2147483647 w 689"/>
                <a:gd name="T51" fmla="*/ 2147483647 h 509"/>
                <a:gd name="T52" fmla="*/ 2147483647 w 689"/>
                <a:gd name="T53" fmla="*/ 2147483647 h 509"/>
                <a:gd name="T54" fmla="*/ 2147483647 w 689"/>
                <a:gd name="T55" fmla="*/ 2147483647 h 509"/>
                <a:gd name="T56" fmla="*/ 2147483647 w 689"/>
                <a:gd name="T57" fmla="*/ 2147483647 h 509"/>
                <a:gd name="T58" fmla="*/ 2147483647 w 689"/>
                <a:gd name="T59" fmla="*/ 2147483647 h 509"/>
                <a:gd name="T60" fmla="*/ 2147483647 w 689"/>
                <a:gd name="T61" fmla="*/ 2147483647 h 509"/>
                <a:gd name="T62" fmla="*/ 2147483647 w 689"/>
                <a:gd name="T63" fmla="*/ 2147483647 h 509"/>
                <a:gd name="T64" fmla="*/ 2147483647 w 689"/>
                <a:gd name="T65" fmla="*/ 2147483647 h 509"/>
                <a:gd name="T66" fmla="*/ 2147483647 w 689"/>
                <a:gd name="T67" fmla="*/ 2147483647 h 509"/>
                <a:gd name="T68" fmla="*/ 0 w 689"/>
                <a:gd name="T69" fmla="*/ 2147483647 h 509"/>
                <a:gd name="T70" fmla="*/ 0 w 689"/>
                <a:gd name="T71" fmla="*/ 2147483647 h 509"/>
                <a:gd name="T72" fmla="*/ 2147483647 w 689"/>
                <a:gd name="T73" fmla="*/ 2147483647 h 509"/>
                <a:gd name="T74" fmla="*/ 2147483647 w 689"/>
                <a:gd name="T75" fmla="*/ 2147483647 h 509"/>
                <a:gd name="T76" fmla="*/ 2147483647 w 689"/>
                <a:gd name="T77" fmla="*/ 2147483647 h 509"/>
                <a:gd name="T78" fmla="*/ 2147483647 w 689"/>
                <a:gd name="T79" fmla="*/ 2147483647 h 509"/>
                <a:gd name="T80" fmla="*/ 2147483647 w 689"/>
                <a:gd name="T81" fmla="*/ 2147483647 h 509"/>
                <a:gd name="T82" fmla="*/ 2147483647 w 689"/>
                <a:gd name="T83" fmla="*/ 2147483647 h 509"/>
                <a:gd name="T84" fmla="*/ 2147483647 w 689"/>
                <a:gd name="T85" fmla="*/ 2147483647 h 509"/>
                <a:gd name="T86" fmla="*/ 2147483647 w 689"/>
                <a:gd name="T87" fmla="*/ 2147483647 h 509"/>
                <a:gd name="T88" fmla="*/ 2147483647 w 689"/>
                <a:gd name="T89" fmla="*/ 2147483647 h 509"/>
                <a:gd name="T90" fmla="*/ 2147483647 w 689"/>
                <a:gd name="T91" fmla="*/ 2147483647 h 509"/>
                <a:gd name="T92" fmla="*/ 2147483647 w 689"/>
                <a:gd name="T93" fmla="*/ 2147483647 h 509"/>
                <a:gd name="T94" fmla="*/ 2147483647 w 689"/>
                <a:gd name="T95" fmla="*/ 2147483647 h 5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9"/>
                <a:gd name="T145" fmla="*/ 0 h 509"/>
                <a:gd name="T146" fmla="*/ 689 w 689"/>
                <a:gd name="T147" fmla="*/ 509 h 5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9" h="509">
                  <a:moveTo>
                    <a:pt x="385" y="173"/>
                  </a:moveTo>
                  <a:lnTo>
                    <a:pt x="380" y="154"/>
                  </a:lnTo>
                  <a:lnTo>
                    <a:pt x="382" y="134"/>
                  </a:lnTo>
                  <a:lnTo>
                    <a:pt x="390" y="130"/>
                  </a:lnTo>
                  <a:lnTo>
                    <a:pt x="390" y="126"/>
                  </a:lnTo>
                  <a:lnTo>
                    <a:pt x="382" y="122"/>
                  </a:lnTo>
                  <a:lnTo>
                    <a:pt x="380" y="111"/>
                  </a:lnTo>
                  <a:lnTo>
                    <a:pt x="364" y="111"/>
                  </a:lnTo>
                  <a:lnTo>
                    <a:pt x="367" y="102"/>
                  </a:lnTo>
                  <a:lnTo>
                    <a:pt x="377" y="90"/>
                  </a:lnTo>
                  <a:lnTo>
                    <a:pt x="390" y="83"/>
                  </a:lnTo>
                  <a:lnTo>
                    <a:pt x="395" y="77"/>
                  </a:lnTo>
                  <a:lnTo>
                    <a:pt x="405" y="75"/>
                  </a:lnTo>
                  <a:lnTo>
                    <a:pt x="410" y="66"/>
                  </a:lnTo>
                  <a:lnTo>
                    <a:pt x="420" y="60"/>
                  </a:lnTo>
                  <a:lnTo>
                    <a:pt x="430" y="64"/>
                  </a:lnTo>
                  <a:lnTo>
                    <a:pt x="450" y="64"/>
                  </a:lnTo>
                  <a:lnTo>
                    <a:pt x="460" y="60"/>
                  </a:lnTo>
                  <a:lnTo>
                    <a:pt x="465" y="51"/>
                  </a:lnTo>
                  <a:lnTo>
                    <a:pt x="473" y="47"/>
                  </a:lnTo>
                  <a:lnTo>
                    <a:pt x="480" y="55"/>
                  </a:lnTo>
                  <a:lnTo>
                    <a:pt x="493" y="53"/>
                  </a:lnTo>
                  <a:lnTo>
                    <a:pt x="500" y="49"/>
                  </a:lnTo>
                  <a:lnTo>
                    <a:pt x="505" y="53"/>
                  </a:lnTo>
                  <a:lnTo>
                    <a:pt x="505" y="60"/>
                  </a:lnTo>
                  <a:lnTo>
                    <a:pt x="508" y="64"/>
                  </a:lnTo>
                  <a:lnTo>
                    <a:pt x="533" y="64"/>
                  </a:lnTo>
                  <a:lnTo>
                    <a:pt x="551" y="64"/>
                  </a:lnTo>
                  <a:lnTo>
                    <a:pt x="583" y="45"/>
                  </a:lnTo>
                  <a:lnTo>
                    <a:pt x="583" y="32"/>
                  </a:lnTo>
                  <a:lnTo>
                    <a:pt x="583" y="21"/>
                  </a:lnTo>
                  <a:lnTo>
                    <a:pt x="593" y="19"/>
                  </a:lnTo>
                  <a:lnTo>
                    <a:pt x="601" y="15"/>
                  </a:lnTo>
                  <a:lnTo>
                    <a:pt x="606" y="4"/>
                  </a:lnTo>
                  <a:lnTo>
                    <a:pt x="611" y="0"/>
                  </a:lnTo>
                  <a:lnTo>
                    <a:pt x="618" y="0"/>
                  </a:lnTo>
                  <a:lnTo>
                    <a:pt x="621" y="12"/>
                  </a:lnTo>
                  <a:lnTo>
                    <a:pt x="618" y="15"/>
                  </a:lnTo>
                  <a:lnTo>
                    <a:pt x="613" y="23"/>
                  </a:lnTo>
                  <a:lnTo>
                    <a:pt x="611" y="36"/>
                  </a:lnTo>
                  <a:lnTo>
                    <a:pt x="608" y="45"/>
                  </a:lnTo>
                  <a:lnTo>
                    <a:pt x="621" y="55"/>
                  </a:lnTo>
                  <a:lnTo>
                    <a:pt x="621" y="68"/>
                  </a:lnTo>
                  <a:lnTo>
                    <a:pt x="626" y="72"/>
                  </a:lnTo>
                  <a:lnTo>
                    <a:pt x="629" y="83"/>
                  </a:lnTo>
                  <a:lnTo>
                    <a:pt x="634" y="87"/>
                  </a:lnTo>
                  <a:lnTo>
                    <a:pt x="634" y="96"/>
                  </a:lnTo>
                  <a:lnTo>
                    <a:pt x="641" y="104"/>
                  </a:lnTo>
                  <a:lnTo>
                    <a:pt x="641" y="115"/>
                  </a:lnTo>
                  <a:lnTo>
                    <a:pt x="651" y="119"/>
                  </a:lnTo>
                  <a:lnTo>
                    <a:pt x="664" y="117"/>
                  </a:lnTo>
                  <a:lnTo>
                    <a:pt x="671" y="126"/>
                  </a:lnTo>
                  <a:lnTo>
                    <a:pt x="684" y="130"/>
                  </a:lnTo>
                  <a:lnTo>
                    <a:pt x="689" y="141"/>
                  </a:lnTo>
                  <a:lnTo>
                    <a:pt x="686" y="160"/>
                  </a:lnTo>
                  <a:lnTo>
                    <a:pt x="681" y="169"/>
                  </a:lnTo>
                  <a:lnTo>
                    <a:pt x="674" y="169"/>
                  </a:lnTo>
                  <a:lnTo>
                    <a:pt x="664" y="171"/>
                  </a:lnTo>
                  <a:lnTo>
                    <a:pt x="654" y="175"/>
                  </a:lnTo>
                  <a:lnTo>
                    <a:pt x="646" y="179"/>
                  </a:lnTo>
                  <a:lnTo>
                    <a:pt x="644" y="188"/>
                  </a:lnTo>
                  <a:lnTo>
                    <a:pt x="634" y="194"/>
                  </a:lnTo>
                  <a:lnTo>
                    <a:pt x="629" y="209"/>
                  </a:lnTo>
                  <a:lnTo>
                    <a:pt x="618" y="216"/>
                  </a:lnTo>
                  <a:lnTo>
                    <a:pt x="616" y="220"/>
                  </a:lnTo>
                  <a:lnTo>
                    <a:pt x="613" y="226"/>
                  </a:lnTo>
                  <a:lnTo>
                    <a:pt x="608" y="226"/>
                  </a:lnTo>
                  <a:lnTo>
                    <a:pt x="606" y="231"/>
                  </a:lnTo>
                  <a:lnTo>
                    <a:pt x="598" y="233"/>
                  </a:lnTo>
                  <a:lnTo>
                    <a:pt x="598" y="239"/>
                  </a:lnTo>
                  <a:lnTo>
                    <a:pt x="588" y="248"/>
                  </a:lnTo>
                  <a:lnTo>
                    <a:pt x="588" y="259"/>
                  </a:lnTo>
                  <a:lnTo>
                    <a:pt x="596" y="265"/>
                  </a:lnTo>
                  <a:lnTo>
                    <a:pt x="606" y="267"/>
                  </a:lnTo>
                  <a:lnTo>
                    <a:pt x="611" y="276"/>
                  </a:lnTo>
                  <a:lnTo>
                    <a:pt x="611" y="295"/>
                  </a:lnTo>
                  <a:lnTo>
                    <a:pt x="606" y="304"/>
                  </a:lnTo>
                  <a:lnTo>
                    <a:pt x="593" y="314"/>
                  </a:lnTo>
                  <a:lnTo>
                    <a:pt x="583" y="314"/>
                  </a:lnTo>
                  <a:lnTo>
                    <a:pt x="571" y="323"/>
                  </a:lnTo>
                  <a:lnTo>
                    <a:pt x="556" y="327"/>
                  </a:lnTo>
                  <a:lnTo>
                    <a:pt x="553" y="338"/>
                  </a:lnTo>
                  <a:lnTo>
                    <a:pt x="541" y="338"/>
                  </a:lnTo>
                  <a:lnTo>
                    <a:pt x="530" y="351"/>
                  </a:lnTo>
                  <a:lnTo>
                    <a:pt x="513" y="363"/>
                  </a:lnTo>
                  <a:lnTo>
                    <a:pt x="495" y="383"/>
                  </a:lnTo>
                  <a:lnTo>
                    <a:pt x="495" y="389"/>
                  </a:lnTo>
                  <a:lnTo>
                    <a:pt x="480" y="391"/>
                  </a:lnTo>
                  <a:lnTo>
                    <a:pt x="475" y="387"/>
                  </a:lnTo>
                  <a:lnTo>
                    <a:pt x="465" y="387"/>
                  </a:lnTo>
                  <a:lnTo>
                    <a:pt x="450" y="400"/>
                  </a:lnTo>
                  <a:lnTo>
                    <a:pt x="435" y="406"/>
                  </a:lnTo>
                  <a:lnTo>
                    <a:pt x="432" y="400"/>
                  </a:lnTo>
                  <a:lnTo>
                    <a:pt x="410" y="406"/>
                  </a:lnTo>
                  <a:lnTo>
                    <a:pt x="407" y="413"/>
                  </a:lnTo>
                  <a:lnTo>
                    <a:pt x="402" y="417"/>
                  </a:lnTo>
                  <a:lnTo>
                    <a:pt x="402" y="421"/>
                  </a:lnTo>
                  <a:lnTo>
                    <a:pt x="410" y="426"/>
                  </a:lnTo>
                  <a:lnTo>
                    <a:pt x="410" y="430"/>
                  </a:lnTo>
                  <a:lnTo>
                    <a:pt x="405" y="432"/>
                  </a:lnTo>
                  <a:lnTo>
                    <a:pt x="405" y="449"/>
                  </a:lnTo>
                  <a:lnTo>
                    <a:pt x="407" y="462"/>
                  </a:lnTo>
                  <a:lnTo>
                    <a:pt x="417" y="466"/>
                  </a:lnTo>
                  <a:lnTo>
                    <a:pt x="417" y="475"/>
                  </a:lnTo>
                  <a:lnTo>
                    <a:pt x="410" y="477"/>
                  </a:lnTo>
                  <a:lnTo>
                    <a:pt x="392" y="488"/>
                  </a:lnTo>
                  <a:lnTo>
                    <a:pt x="387" y="496"/>
                  </a:lnTo>
                  <a:lnTo>
                    <a:pt x="377" y="509"/>
                  </a:lnTo>
                  <a:lnTo>
                    <a:pt x="362" y="507"/>
                  </a:lnTo>
                  <a:lnTo>
                    <a:pt x="354" y="498"/>
                  </a:lnTo>
                  <a:lnTo>
                    <a:pt x="342" y="490"/>
                  </a:lnTo>
                  <a:lnTo>
                    <a:pt x="327" y="490"/>
                  </a:lnTo>
                  <a:lnTo>
                    <a:pt x="324" y="498"/>
                  </a:lnTo>
                  <a:lnTo>
                    <a:pt x="314" y="494"/>
                  </a:lnTo>
                  <a:lnTo>
                    <a:pt x="317" y="488"/>
                  </a:lnTo>
                  <a:lnTo>
                    <a:pt x="299" y="485"/>
                  </a:lnTo>
                  <a:lnTo>
                    <a:pt x="279" y="488"/>
                  </a:lnTo>
                  <a:lnTo>
                    <a:pt x="256" y="498"/>
                  </a:lnTo>
                  <a:lnTo>
                    <a:pt x="241" y="505"/>
                  </a:lnTo>
                  <a:lnTo>
                    <a:pt x="221" y="507"/>
                  </a:lnTo>
                  <a:lnTo>
                    <a:pt x="198" y="507"/>
                  </a:lnTo>
                  <a:lnTo>
                    <a:pt x="191" y="500"/>
                  </a:lnTo>
                  <a:lnTo>
                    <a:pt x="173" y="492"/>
                  </a:lnTo>
                  <a:lnTo>
                    <a:pt x="158" y="485"/>
                  </a:lnTo>
                  <a:lnTo>
                    <a:pt x="153" y="475"/>
                  </a:lnTo>
                  <a:lnTo>
                    <a:pt x="148" y="451"/>
                  </a:lnTo>
                  <a:lnTo>
                    <a:pt x="146" y="436"/>
                  </a:lnTo>
                  <a:lnTo>
                    <a:pt x="138" y="432"/>
                  </a:lnTo>
                  <a:lnTo>
                    <a:pt x="121" y="426"/>
                  </a:lnTo>
                  <a:lnTo>
                    <a:pt x="108" y="426"/>
                  </a:lnTo>
                  <a:lnTo>
                    <a:pt x="90" y="417"/>
                  </a:lnTo>
                  <a:lnTo>
                    <a:pt x="73" y="413"/>
                  </a:lnTo>
                  <a:lnTo>
                    <a:pt x="58" y="413"/>
                  </a:lnTo>
                  <a:lnTo>
                    <a:pt x="55" y="408"/>
                  </a:lnTo>
                  <a:lnTo>
                    <a:pt x="48" y="400"/>
                  </a:lnTo>
                  <a:lnTo>
                    <a:pt x="35" y="400"/>
                  </a:lnTo>
                  <a:lnTo>
                    <a:pt x="27" y="396"/>
                  </a:lnTo>
                  <a:lnTo>
                    <a:pt x="17" y="387"/>
                  </a:lnTo>
                  <a:lnTo>
                    <a:pt x="10" y="387"/>
                  </a:lnTo>
                  <a:lnTo>
                    <a:pt x="0" y="378"/>
                  </a:lnTo>
                  <a:lnTo>
                    <a:pt x="5" y="370"/>
                  </a:lnTo>
                  <a:lnTo>
                    <a:pt x="10" y="359"/>
                  </a:lnTo>
                  <a:lnTo>
                    <a:pt x="7" y="348"/>
                  </a:lnTo>
                  <a:lnTo>
                    <a:pt x="0" y="342"/>
                  </a:lnTo>
                  <a:lnTo>
                    <a:pt x="2" y="338"/>
                  </a:lnTo>
                  <a:lnTo>
                    <a:pt x="15" y="342"/>
                  </a:lnTo>
                  <a:lnTo>
                    <a:pt x="20" y="338"/>
                  </a:lnTo>
                  <a:lnTo>
                    <a:pt x="27" y="327"/>
                  </a:lnTo>
                  <a:lnTo>
                    <a:pt x="38" y="323"/>
                  </a:lnTo>
                  <a:lnTo>
                    <a:pt x="45" y="321"/>
                  </a:lnTo>
                  <a:lnTo>
                    <a:pt x="50" y="312"/>
                  </a:lnTo>
                  <a:lnTo>
                    <a:pt x="63" y="312"/>
                  </a:lnTo>
                  <a:lnTo>
                    <a:pt x="70" y="319"/>
                  </a:lnTo>
                  <a:lnTo>
                    <a:pt x="70" y="325"/>
                  </a:lnTo>
                  <a:lnTo>
                    <a:pt x="75" y="336"/>
                  </a:lnTo>
                  <a:lnTo>
                    <a:pt x="83" y="336"/>
                  </a:lnTo>
                  <a:lnTo>
                    <a:pt x="90" y="344"/>
                  </a:lnTo>
                  <a:lnTo>
                    <a:pt x="108" y="355"/>
                  </a:lnTo>
                  <a:lnTo>
                    <a:pt x="123" y="368"/>
                  </a:lnTo>
                  <a:lnTo>
                    <a:pt x="133" y="376"/>
                  </a:lnTo>
                  <a:lnTo>
                    <a:pt x="133" y="381"/>
                  </a:lnTo>
                  <a:lnTo>
                    <a:pt x="136" y="383"/>
                  </a:lnTo>
                  <a:lnTo>
                    <a:pt x="146" y="378"/>
                  </a:lnTo>
                  <a:lnTo>
                    <a:pt x="158" y="378"/>
                  </a:lnTo>
                  <a:lnTo>
                    <a:pt x="158" y="387"/>
                  </a:lnTo>
                  <a:lnTo>
                    <a:pt x="163" y="393"/>
                  </a:lnTo>
                  <a:lnTo>
                    <a:pt x="173" y="398"/>
                  </a:lnTo>
                  <a:lnTo>
                    <a:pt x="181" y="400"/>
                  </a:lnTo>
                  <a:lnTo>
                    <a:pt x="181" y="408"/>
                  </a:lnTo>
                  <a:lnTo>
                    <a:pt x="183" y="419"/>
                  </a:lnTo>
                  <a:lnTo>
                    <a:pt x="193" y="419"/>
                  </a:lnTo>
                  <a:lnTo>
                    <a:pt x="209" y="421"/>
                  </a:lnTo>
                  <a:lnTo>
                    <a:pt x="211" y="426"/>
                  </a:lnTo>
                  <a:lnTo>
                    <a:pt x="211" y="434"/>
                  </a:lnTo>
                  <a:lnTo>
                    <a:pt x="216" y="434"/>
                  </a:lnTo>
                  <a:lnTo>
                    <a:pt x="221" y="426"/>
                  </a:lnTo>
                  <a:lnTo>
                    <a:pt x="231" y="421"/>
                  </a:lnTo>
                  <a:lnTo>
                    <a:pt x="231" y="413"/>
                  </a:lnTo>
                  <a:lnTo>
                    <a:pt x="254" y="408"/>
                  </a:lnTo>
                  <a:lnTo>
                    <a:pt x="276" y="402"/>
                  </a:lnTo>
                  <a:lnTo>
                    <a:pt x="294" y="387"/>
                  </a:lnTo>
                  <a:lnTo>
                    <a:pt x="304" y="366"/>
                  </a:lnTo>
                  <a:lnTo>
                    <a:pt x="317" y="353"/>
                  </a:lnTo>
                  <a:lnTo>
                    <a:pt x="339" y="333"/>
                  </a:lnTo>
                  <a:lnTo>
                    <a:pt x="362" y="319"/>
                  </a:lnTo>
                  <a:lnTo>
                    <a:pt x="377" y="304"/>
                  </a:lnTo>
                  <a:lnTo>
                    <a:pt x="387" y="291"/>
                  </a:lnTo>
                  <a:lnTo>
                    <a:pt x="385" y="280"/>
                  </a:lnTo>
                  <a:lnTo>
                    <a:pt x="395" y="254"/>
                  </a:lnTo>
                  <a:lnTo>
                    <a:pt x="407" y="222"/>
                  </a:lnTo>
                  <a:lnTo>
                    <a:pt x="390" y="209"/>
                  </a:lnTo>
                  <a:lnTo>
                    <a:pt x="385" y="188"/>
                  </a:lnTo>
                  <a:lnTo>
                    <a:pt x="385" y="173"/>
                  </a:lnTo>
                  <a:close/>
                </a:path>
              </a:pathLst>
            </a:custGeom>
            <a:solidFill>
              <a:srgbClr val="808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768837" y="4106853"/>
              <a:ext cx="1133475" cy="858838"/>
            </a:xfrm>
            <a:custGeom>
              <a:avLst/>
              <a:gdLst>
                <a:gd name="T0" fmla="*/ 2147483647 w 274"/>
                <a:gd name="T1" fmla="*/ 2147483647 h 238"/>
                <a:gd name="T2" fmla="*/ 2147483647 w 274"/>
                <a:gd name="T3" fmla="*/ 2147483647 h 238"/>
                <a:gd name="T4" fmla="*/ 2147483647 w 274"/>
                <a:gd name="T5" fmla="*/ 2147483647 h 238"/>
                <a:gd name="T6" fmla="*/ 2147483647 w 274"/>
                <a:gd name="T7" fmla="*/ 2147483647 h 238"/>
                <a:gd name="T8" fmla="*/ 2147483647 w 274"/>
                <a:gd name="T9" fmla="*/ 2147483647 h 238"/>
                <a:gd name="T10" fmla="*/ 2147483647 w 274"/>
                <a:gd name="T11" fmla="*/ 2147483647 h 238"/>
                <a:gd name="T12" fmla="*/ 2147483647 w 274"/>
                <a:gd name="T13" fmla="*/ 2147483647 h 238"/>
                <a:gd name="T14" fmla="*/ 2147483647 w 274"/>
                <a:gd name="T15" fmla="*/ 2147483647 h 238"/>
                <a:gd name="T16" fmla="*/ 2147483647 w 274"/>
                <a:gd name="T17" fmla="*/ 0 h 238"/>
                <a:gd name="T18" fmla="*/ 2147483647 w 274"/>
                <a:gd name="T19" fmla="*/ 2147483647 h 238"/>
                <a:gd name="T20" fmla="*/ 2147483647 w 274"/>
                <a:gd name="T21" fmla="*/ 2147483647 h 238"/>
                <a:gd name="T22" fmla="*/ 2147483647 w 274"/>
                <a:gd name="T23" fmla="*/ 2147483647 h 238"/>
                <a:gd name="T24" fmla="*/ 2147483647 w 274"/>
                <a:gd name="T25" fmla="*/ 2147483647 h 238"/>
                <a:gd name="T26" fmla="*/ 2147483647 w 274"/>
                <a:gd name="T27" fmla="*/ 2147483647 h 238"/>
                <a:gd name="T28" fmla="*/ 2147483647 w 274"/>
                <a:gd name="T29" fmla="*/ 2147483647 h 238"/>
                <a:gd name="T30" fmla="*/ 2147483647 w 274"/>
                <a:gd name="T31" fmla="*/ 2147483647 h 238"/>
                <a:gd name="T32" fmla="*/ 2147483647 w 274"/>
                <a:gd name="T33" fmla="*/ 2147483647 h 238"/>
                <a:gd name="T34" fmla="*/ 2147483647 w 274"/>
                <a:gd name="T35" fmla="*/ 2147483647 h 238"/>
                <a:gd name="T36" fmla="*/ 2147483647 w 274"/>
                <a:gd name="T37" fmla="*/ 2147483647 h 238"/>
                <a:gd name="T38" fmla="*/ 2147483647 w 274"/>
                <a:gd name="T39" fmla="*/ 2147483647 h 238"/>
                <a:gd name="T40" fmla="*/ 2147483647 w 274"/>
                <a:gd name="T41" fmla="*/ 2147483647 h 238"/>
                <a:gd name="T42" fmla="*/ 2147483647 w 274"/>
                <a:gd name="T43" fmla="*/ 2147483647 h 238"/>
                <a:gd name="T44" fmla="*/ 2147483647 w 274"/>
                <a:gd name="T45" fmla="*/ 2147483647 h 238"/>
                <a:gd name="T46" fmla="*/ 2147483647 w 274"/>
                <a:gd name="T47" fmla="*/ 2147483647 h 238"/>
                <a:gd name="T48" fmla="*/ 2147483647 w 274"/>
                <a:gd name="T49" fmla="*/ 2147483647 h 238"/>
                <a:gd name="T50" fmla="*/ 2147483647 w 274"/>
                <a:gd name="T51" fmla="*/ 2147483647 h 238"/>
                <a:gd name="T52" fmla="*/ 2147483647 w 274"/>
                <a:gd name="T53" fmla="*/ 2147483647 h 238"/>
                <a:gd name="T54" fmla="*/ 2147483647 w 274"/>
                <a:gd name="T55" fmla="*/ 2147483647 h 238"/>
                <a:gd name="T56" fmla="*/ 2147483647 w 274"/>
                <a:gd name="T57" fmla="*/ 2147483647 h 238"/>
                <a:gd name="T58" fmla="*/ 2147483647 w 274"/>
                <a:gd name="T59" fmla="*/ 2147483647 h 238"/>
                <a:gd name="T60" fmla="*/ 2147483647 w 274"/>
                <a:gd name="T61" fmla="*/ 2147483647 h 238"/>
                <a:gd name="T62" fmla="*/ 2147483647 w 274"/>
                <a:gd name="T63" fmla="*/ 2147483647 h 238"/>
                <a:gd name="T64" fmla="*/ 2147483647 w 274"/>
                <a:gd name="T65" fmla="*/ 2147483647 h 238"/>
                <a:gd name="T66" fmla="*/ 2147483647 w 274"/>
                <a:gd name="T67" fmla="*/ 2147483647 h 238"/>
                <a:gd name="T68" fmla="*/ 0 w 274"/>
                <a:gd name="T69" fmla="*/ 2147483647 h 238"/>
                <a:gd name="T70" fmla="*/ 0 w 274"/>
                <a:gd name="T71" fmla="*/ 2147483647 h 238"/>
                <a:gd name="T72" fmla="*/ 2147483647 w 274"/>
                <a:gd name="T73" fmla="*/ 2147483647 h 238"/>
                <a:gd name="T74" fmla="*/ 2147483647 w 274"/>
                <a:gd name="T75" fmla="*/ 2147483647 h 238"/>
                <a:gd name="T76" fmla="*/ 2147483647 w 274"/>
                <a:gd name="T77" fmla="*/ 2147483647 h 238"/>
                <a:gd name="T78" fmla="*/ 2147483647 w 274"/>
                <a:gd name="T79" fmla="*/ 2147483647 h 238"/>
                <a:gd name="T80" fmla="*/ 2147483647 w 274"/>
                <a:gd name="T81" fmla="*/ 2147483647 h 238"/>
                <a:gd name="T82" fmla="*/ 2147483647 w 274"/>
                <a:gd name="T83" fmla="*/ 2147483647 h 238"/>
                <a:gd name="T84" fmla="*/ 2147483647 w 274"/>
                <a:gd name="T85" fmla="*/ 2147483647 h 238"/>
                <a:gd name="T86" fmla="*/ 2147483647 w 274"/>
                <a:gd name="T87" fmla="*/ 2147483647 h 238"/>
                <a:gd name="T88" fmla="*/ 2147483647 w 274"/>
                <a:gd name="T89" fmla="*/ 2147483647 h 238"/>
                <a:gd name="T90" fmla="*/ 2147483647 w 274"/>
                <a:gd name="T91" fmla="*/ 2147483647 h 238"/>
                <a:gd name="T92" fmla="*/ 2147483647 w 274"/>
                <a:gd name="T93" fmla="*/ 2147483647 h 238"/>
                <a:gd name="T94" fmla="*/ 2147483647 w 274"/>
                <a:gd name="T95" fmla="*/ 2147483647 h 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4"/>
                <a:gd name="T145" fmla="*/ 0 h 238"/>
                <a:gd name="T146" fmla="*/ 274 w 274"/>
                <a:gd name="T147" fmla="*/ 238 h 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4" h="238">
                  <a:moveTo>
                    <a:pt x="153" y="81"/>
                  </a:moveTo>
                  <a:lnTo>
                    <a:pt x="151" y="72"/>
                  </a:lnTo>
                  <a:lnTo>
                    <a:pt x="152" y="63"/>
                  </a:lnTo>
                  <a:lnTo>
                    <a:pt x="155" y="61"/>
                  </a:lnTo>
                  <a:lnTo>
                    <a:pt x="155" y="59"/>
                  </a:lnTo>
                  <a:lnTo>
                    <a:pt x="152" y="57"/>
                  </a:lnTo>
                  <a:lnTo>
                    <a:pt x="151" y="52"/>
                  </a:lnTo>
                  <a:lnTo>
                    <a:pt x="145" y="52"/>
                  </a:lnTo>
                  <a:lnTo>
                    <a:pt x="146" y="48"/>
                  </a:lnTo>
                  <a:lnTo>
                    <a:pt x="150" y="42"/>
                  </a:lnTo>
                  <a:lnTo>
                    <a:pt x="155" y="39"/>
                  </a:lnTo>
                  <a:lnTo>
                    <a:pt x="157" y="36"/>
                  </a:lnTo>
                  <a:lnTo>
                    <a:pt x="161" y="35"/>
                  </a:lnTo>
                  <a:lnTo>
                    <a:pt x="163" y="31"/>
                  </a:lnTo>
                  <a:lnTo>
                    <a:pt x="167" y="28"/>
                  </a:lnTo>
                  <a:lnTo>
                    <a:pt x="171" y="30"/>
                  </a:lnTo>
                  <a:lnTo>
                    <a:pt x="179" y="30"/>
                  </a:lnTo>
                  <a:lnTo>
                    <a:pt x="183" y="28"/>
                  </a:lnTo>
                  <a:lnTo>
                    <a:pt x="185" y="24"/>
                  </a:lnTo>
                  <a:lnTo>
                    <a:pt x="188" y="22"/>
                  </a:lnTo>
                  <a:lnTo>
                    <a:pt x="191" y="26"/>
                  </a:lnTo>
                  <a:lnTo>
                    <a:pt x="196" y="25"/>
                  </a:lnTo>
                  <a:lnTo>
                    <a:pt x="199" y="23"/>
                  </a:lnTo>
                  <a:lnTo>
                    <a:pt x="201" y="25"/>
                  </a:lnTo>
                  <a:lnTo>
                    <a:pt x="201" y="28"/>
                  </a:lnTo>
                  <a:lnTo>
                    <a:pt x="202" y="30"/>
                  </a:lnTo>
                  <a:lnTo>
                    <a:pt x="212" y="30"/>
                  </a:lnTo>
                  <a:lnTo>
                    <a:pt x="219" y="30"/>
                  </a:lnTo>
                  <a:lnTo>
                    <a:pt x="232" y="21"/>
                  </a:lnTo>
                  <a:lnTo>
                    <a:pt x="232" y="15"/>
                  </a:lnTo>
                  <a:lnTo>
                    <a:pt x="232" y="10"/>
                  </a:lnTo>
                  <a:lnTo>
                    <a:pt x="236" y="9"/>
                  </a:lnTo>
                  <a:lnTo>
                    <a:pt x="239" y="7"/>
                  </a:lnTo>
                  <a:lnTo>
                    <a:pt x="241" y="2"/>
                  </a:lnTo>
                  <a:lnTo>
                    <a:pt x="243" y="0"/>
                  </a:lnTo>
                  <a:lnTo>
                    <a:pt x="246" y="0"/>
                  </a:lnTo>
                  <a:lnTo>
                    <a:pt x="247" y="6"/>
                  </a:lnTo>
                  <a:lnTo>
                    <a:pt x="246" y="7"/>
                  </a:lnTo>
                  <a:lnTo>
                    <a:pt x="244" y="11"/>
                  </a:lnTo>
                  <a:lnTo>
                    <a:pt x="243" y="17"/>
                  </a:lnTo>
                  <a:lnTo>
                    <a:pt x="242" y="21"/>
                  </a:lnTo>
                  <a:lnTo>
                    <a:pt x="247" y="26"/>
                  </a:lnTo>
                  <a:lnTo>
                    <a:pt x="247" y="32"/>
                  </a:lnTo>
                  <a:lnTo>
                    <a:pt x="249" y="34"/>
                  </a:lnTo>
                  <a:lnTo>
                    <a:pt x="250" y="39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5" y="49"/>
                  </a:lnTo>
                  <a:lnTo>
                    <a:pt x="255" y="54"/>
                  </a:lnTo>
                  <a:lnTo>
                    <a:pt x="259" y="56"/>
                  </a:lnTo>
                  <a:lnTo>
                    <a:pt x="264" y="55"/>
                  </a:lnTo>
                  <a:lnTo>
                    <a:pt x="267" y="59"/>
                  </a:lnTo>
                  <a:lnTo>
                    <a:pt x="272" y="61"/>
                  </a:lnTo>
                  <a:lnTo>
                    <a:pt x="274" y="66"/>
                  </a:lnTo>
                  <a:lnTo>
                    <a:pt x="273" y="75"/>
                  </a:lnTo>
                  <a:lnTo>
                    <a:pt x="271" y="79"/>
                  </a:lnTo>
                  <a:lnTo>
                    <a:pt x="268" y="79"/>
                  </a:lnTo>
                  <a:lnTo>
                    <a:pt x="264" y="80"/>
                  </a:lnTo>
                  <a:lnTo>
                    <a:pt x="260" y="82"/>
                  </a:lnTo>
                  <a:lnTo>
                    <a:pt x="257" y="84"/>
                  </a:lnTo>
                  <a:lnTo>
                    <a:pt x="256" y="88"/>
                  </a:lnTo>
                  <a:lnTo>
                    <a:pt x="252" y="91"/>
                  </a:lnTo>
                  <a:lnTo>
                    <a:pt x="250" y="98"/>
                  </a:lnTo>
                  <a:lnTo>
                    <a:pt x="246" y="101"/>
                  </a:lnTo>
                  <a:lnTo>
                    <a:pt x="245" y="103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1" y="108"/>
                  </a:lnTo>
                  <a:lnTo>
                    <a:pt x="238" y="109"/>
                  </a:lnTo>
                  <a:lnTo>
                    <a:pt x="238" y="112"/>
                  </a:lnTo>
                  <a:lnTo>
                    <a:pt x="234" y="116"/>
                  </a:lnTo>
                  <a:lnTo>
                    <a:pt x="234" y="121"/>
                  </a:lnTo>
                  <a:lnTo>
                    <a:pt x="237" y="124"/>
                  </a:lnTo>
                  <a:lnTo>
                    <a:pt x="241" y="125"/>
                  </a:lnTo>
                  <a:lnTo>
                    <a:pt x="243" y="129"/>
                  </a:lnTo>
                  <a:lnTo>
                    <a:pt x="243" y="138"/>
                  </a:lnTo>
                  <a:lnTo>
                    <a:pt x="241" y="142"/>
                  </a:lnTo>
                  <a:lnTo>
                    <a:pt x="236" y="147"/>
                  </a:lnTo>
                  <a:lnTo>
                    <a:pt x="232" y="147"/>
                  </a:lnTo>
                  <a:lnTo>
                    <a:pt x="227" y="151"/>
                  </a:lnTo>
                  <a:lnTo>
                    <a:pt x="221" y="153"/>
                  </a:lnTo>
                  <a:lnTo>
                    <a:pt x="220" y="158"/>
                  </a:lnTo>
                  <a:lnTo>
                    <a:pt x="215" y="158"/>
                  </a:lnTo>
                  <a:lnTo>
                    <a:pt x="211" y="164"/>
                  </a:lnTo>
                  <a:lnTo>
                    <a:pt x="204" y="170"/>
                  </a:lnTo>
                  <a:lnTo>
                    <a:pt x="197" y="179"/>
                  </a:lnTo>
                  <a:lnTo>
                    <a:pt x="197" y="182"/>
                  </a:lnTo>
                  <a:lnTo>
                    <a:pt x="191" y="183"/>
                  </a:lnTo>
                  <a:lnTo>
                    <a:pt x="189" y="181"/>
                  </a:lnTo>
                  <a:lnTo>
                    <a:pt x="185" y="181"/>
                  </a:lnTo>
                  <a:lnTo>
                    <a:pt x="179" y="187"/>
                  </a:lnTo>
                  <a:lnTo>
                    <a:pt x="173" y="190"/>
                  </a:lnTo>
                  <a:lnTo>
                    <a:pt x="172" y="187"/>
                  </a:lnTo>
                  <a:lnTo>
                    <a:pt x="163" y="190"/>
                  </a:lnTo>
                  <a:lnTo>
                    <a:pt x="162" y="193"/>
                  </a:lnTo>
                  <a:lnTo>
                    <a:pt x="160" y="195"/>
                  </a:lnTo>
                  <a:lnTo>
                    <a:pt x="160" y="197"/>
                  </a:lnTo>
                  <a:lnTo>
                    <a:pt x="163" y="199"/>
                  </a:lnTo>
                  <a:lnTo>
                    <a:pt x="163" y="201"/>
                  </a:lnTo>
                  <a:lnTo>
                    <a:pt x="161" y="202"/>
                  </a:lnTo>
                  <a:lnTo>
                    <a:pt x="161" y="210"/>
                  </a:lnTo>
                  <a:lnTo>
                    <a:pt x="162" y="216"/>
                  </a:lnTo>
                  <a:lnTo>
                    <a:pt x="166" y="218"/>
                  </a:lnTo>
                  <a:lnTo>
                    <a:pt x="166" y="222"/>
                  </a:lnTo>
                  <a:lnTo>
                    <a:pt x="163" y="223"/>
                  </a:lnTo>
                  <a:lnTo>
                    <a:pt x="156" y="228"/>
                  </a:lnTo>
                  <a:lnTo>
                    <a:pt x="154" y="232"/>
                  </a:lnTo>
                  <a:lnTo>
                    <a:pt x="150" y="238"/>
                  </a:lnTo>
                  <a:lnTo>
                    <a:pt x="144" y="237"/>
                  </a:lnTo>
                  <a:lnTo>
                    <a:pt x="141" y="233"/>
                  </a:lnTo>
                  <a:lnTo>
                    <a:pt x="136" y="229"/>
                  </a:lnTo>
                  <a:lnTo>
                    <a:pt x="130" y="229"/>
                  </a:lnTo>
                  <a:lnTo>
                    <a:pt x="129" y="233"/>
                  </a:lnTo>
                  <a:lnTo>
                    <a:pt x="125" y="231"/>
                  </a:lnTo>
                  <a:lnTo>
                    <a:pt x="126" y="228"/>
                  </a:lnTo>
                  <a:lnTo>
                    <a:pt x="119" y="227"/>
                  </a:lnTo>
                  <a:lnTo>
                    <a:pt x="111" y="228"/>
                  </a:lnTo>
                  <a:lnTo>
                    <a:pt x="102" y="233"/>
                  </a:lnTo>
                  <a:lnTo>
                    <a:pt x="96" y="236"/>
                  </a:lnTo>
                  <a:lnTo>
                    <a:pt x="88" y="237"/>
                  </a:lnTo>
                  <a:lnTo>
                    <a:pt x="79" y="237"/>
                  </a:lnTo>
                  <a:lnTo>
                    <a:pt x="76" y="234"/>
                  </a:lnTo>
                  <a:lnTo>
                    <a:pt x="69" y="230"/>
                  </a:lnTo>
                  <a:lnTo>
                    <a:pt x="63" y="227"/>
                  </a:lnTo>
                  <a:lnTo>
                    <a:pt x="61" y="222"/>
                  </a:lnTo>
                  <a:lnTo>
                    <a:pt x="59" y="211"/>
                  </a:lnTo>
                  <a:lnTo>
                    <a:pt x="58" y="204"/>
                  </a:lnTo>
                  <a:lnTo>
                    <a:pt x="55" y="202"/>
                  </a:lnTo>
                  <a:lnTo>
                    <a:pt x="48" y="199"/>
                  </a:lnTo>
                  <a:lnTo>
                    <a:pt x="43" y="199"/>
                  </a:lnTo>
                  <a:lnTo>
                    <a:pt x="36" y="195"/>
                  </a:lnTo>
                  <a:lnTo>
                    <a:pt x="29" y="193"/>
                  </a:lnTo>
                  <a:lnTo>
                    <a:pt x="23" y="193"/>
                  </a:lnTo>
                  <a:lnTo>
                    <a:pt x="22" y="191"/>
                  </a:lnTo>
                  <a:lnTo>
                    <a:pt x="19" y="187"/>
                  </a:lnTo>
                  <a:lnTo>
                    <a:pt x="14" y="187"/>
                  </a:lnTo>
                  <a:lnTo>
                    <a:pt x="11" y="185"/>
                  </a:lnTo>
                  <a:lnTo>
                    <a:pt x="7" y="181"/>
                  </a:lnTo>
                  <a:lnTo>
                    <a:pt x="4" y="181"/>
                  </a:lnTo>
                  <a:lnTo>
                    <a:pt x="0" y="177"/>
                  </a:lnTo>
                  <a:lnTo>
                    <a:pt x="2" y="173"/>
                  </a:lnTo>
                  <a:lnTo>
                    <a:pt x="4" y="168"/>
                  </a:lnTo>
                  <a:lnTo>
                    <a:pt x="3" y="163"/>
                  </a:lnTo>
                  <a:lnTo>
                    <a:pt x="0" y="160"/>
                  </a:lnTo>
                  <a:lnTo>
                    <a:pt x="1" y="158"/>
                  </a:lnTo>
                  <a:lnTo>
                    <a:pt x="6" y="160"/>
                  </a:lnTo>
                  <a:lnTo>
                    <a:pt x="8" y="158"/>
                  </a:lnTo>
                  <a:lnTo>
                    <a:pt x="11" y="153"/>
                  </a:lnTo>
                  <a:lnTo>
                    <a:pt x="15" y="151"/>
                  </a:lnTo>
                  <a:lnTo>
                    <a:pt x="18" y="150"/>
                  </a:lnTo>
                  <a:lnTo>
                    <a:pt x="20" y="146"/>
                  </a:lnTo>
                  <a:lnTo>
                    <a:pt x="25" y="146"/>
                  </a:lnTo>
                  <a:lnTo>
                    <a:pt x="28" y="149"/>
                  </a:lnTo>
                  <a:lnTo>
                    <a:pt x="28" y="152"/>
                  </a:lnTo>
                  <a:lnTo>
                    <a:pt x="30" y="157"/>
                  </a:lnTo>
                  <a:lnTo>
                    <a:pt x="33" y="157"/>
                  </a:lnTo>
                  <a:lnTo>
                    <a:pt x="36" y="161"/>
                  </a:lnTo>
                  <a:lnTo>
                    <a:pt x="43" y="166"/>
                  </a:lnTo>
                  <a:lnTo>
                    <a:pt x="49" y="172"/>
                  </a:lnTo>
                  <a:lnTo>
                    <a:pt x="53" y="176"/>
                  </a:lnTo>
                  <a:lnTo>
                    <a:pt x="53" y="178"/>
                  </a:lnTo>
                  <a:lnTo>
                    <a:pt x="54" y="179"/>
                  </a:lnTo>
                  <a:lnTo>
                    <a:pt x="58" y="177"/>
                  </a:lnTo>
                  <a:lnTo>
                    <a:pt x="63" y="177"/>
                  </a:lnTo>
                  <a:lnTo>
                    <a:pt x="63" y="181"/>
                  </a:lnTo>
                  <a:lnTo>
                    <a:pt x="65" y="184"/>
                  </a:lnTo>
                  <a:lnTo>
                    <a:pt x="69" y="186"/>
                  </a:lnTo>
                  <a:lnTo>
                    <a:pt x="72" y="187"/>
                  </a:lnTo>
                  <a:lnTo>
                    <a:pt x="72" y="191"/>
                  </a:lnTo>
                  <a:lnTo>
                    <a:pt x="73" y="196"/>
                  </a:lnTo>
                  <a:lnTo>
                    <a:pt x="77" y="196"/>
                  </a:lnTo>
                  <a:lnTo>
                    <a:pt x="83" y="197"/>
                  </a:lnTo>
                  <a:lnTo>
                    <a:pt x="84" y="199"/>
                  </a:lnTo>
                  <a:lnTo>
                    <a:pt x="84" y="203"/>
                  </a:lnTo>
                  <a:lnTo>
                    <a:pt x="86" y="203"/>
                  </a:lnTo>
                  <a:lnTo>
                    <a:pt x="88" y="199"/>
                  </a:lnTo>
                  <a:lnTo>
                    <a:pt x="92" y="197"/>
                  </a:lnTo>
                  <a:lnTo>
                    <a:pt x="92" y="193"/>
                  </a:lnTo>
                  <a:lnTo>
                    <a:pt x="101" y="191"/>
                  </a:lnTo>
                  <a:lnTo>
                    <a:pt x="110" y="188"/>
                  </a:lnTo>
                  <a:lnTo>
                    <a:pt x="117" y="181"/>
                  </a:lnTo>
                  <a:lnTo>
                    <a:pt x="121" y="171"/>
                  </a:lnTo>
                  <a:lnTo>
                    <a:pt x="126" y="165"/>
                  </a:lnTo>
                  <a:lnTo>
                    <a:pt x="135" y="156"/>
                  </a:lnTo>
                  <a:lnTo>
                    <a:pt x="144" y="149"/>
                  </a:lnTo>
                  <a:lnTo>
                    <a:pt x="150" y="142"/>
                  </a:lnTo>
                  <a:lnTo>
                    <a:pt x="154" y="136"/>
                  </a:lnTo>
                  <a:lnTo>
                    <a:pt x="153" y="131"/>
                  </a:lnTo>
                  <a:lnTo>
                    <a:pt x="157" y="119"/>
                  </a:lnTo>
                  <a:lnTo>
                    <a:pt x="162" y="104"/>
                  </a:lnTo>
                  <a:lnTo>
                    <a:pt x="155" y="98"/>
                  </a:lnTo>
                  <a:lnTo>
                    <a:pt x="153" y="88"/>
                  </a:lnTo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5405424" y="3956041"/>
              <a:ext cx="855663" cy="1068387"/>
            </a:xfrm>
            <a:custGeom>
              <a:avLst/>
              <a:gdLst>
                <a:gd name="T0" fmla="*/ 2147483647 w 521"/>
                <a:gd name="T1" fmla="*/ 2147483647 h 629"/>
                <a:gd name="T2" fmla="*/ 2147483647 w 521"/>
                <a:gd name="T3" fmla="*/ 2147483647 h 629"/>
                <a:gd name="T4" fmla="*/ 2147483647 w 521"/>
                <a:gd name="T5" fmla="*/ 2147483647 h 629"/>
                <a:gd name="T6" fmla="*/ 2147483647 w 521"/>
                <a:gd name="T7" fmla="*/ 2147483647 h 629"/>
                <a:gd name="T8" fmla="*/ 2147483647 w 521"/>
                <a:gd name="T9" fmla="*/ 2147483647 h 629"/>
                <a:gd name="T10" fmla="*/ 2147483647 w 521"/>
                <a:gd name="T11" fmla="*/ 2147483647 h 629"/>
                <a:gd name="T12" fmla="*/ 2147483647 w 521"/>
                <a:gd name="T13" fmla="*/ 2147483647 h 629"/>
                <a:gd name="T14" fmla="*/ 2147483647 w 521"/>
                <a:gd name="T15" fmla="*/ 2147483647 h 629"/>
                <a:gd name="T16" fmla="*/ 2147483647 w 521"/>
                <a:gd name="T17" fmla="*/ 2147483647 h 629"/>
                <a:gd name="T18" fmla="*/ 2147483647 w 521"/>
                <a:gd name="T19" fmla="*/ 2147483647 h 629"/>
                <a:gd name="T20" fmla="*/ 2147483647 w 521"/>
                <a:gd name="T21" fmla="*/ 2147483647 h 629"/>
                <a:gd name="T22" fmla="*/ 2147483647 w 521"/>
                <a:gd name="T23" fmla="*/ 2147483647 h 629"/>
                <a:gd name="T24" fmla="*/ 2147483647 w 521"/>
                <a:gd name="T25" fmla="*/ 2147483647 h 629"/>
                <a:gd name="T26" fmla="*/ 2147483647 w 521"/>
                <a:gd name="T27" fmla="*/ 2147483647 h 629"/>
                <a:gd name="T28" fmla="*/ 2147483647 w 521"/>
                <a:gd name="T29" fmla="*/ 2147483647 h 629"/>
                <a:gd name="T30" fmla="*/ 2147483647 w 521"/>
                <a:gd name="T31" fmla="*/ 2147483647 h 629"/>
                <a:gd name="T32" fmla="*/ 2147483647 w 521"/>
                <a:gd name="T33" fmla="*/ 2147483647 h 629"/>
                <a:gd name="T34" fmla="*/ 2147483647 w 521"/>
                <a:gd name="T35" fmla="*/ 2147483647 h 629"/>
                <a:gd name="T36" fmla="*/ 2147483647 w 521"/>
                <a:gd name="T37" fmla="*/ 2147483647 h 629"/>
                <a:gd name="T38" fmla="*/ 2147483647 w 521"/>
                <a:gd name="T39" fmla="*/ 2147483647 h 629"/>
                <a:gd name="T40" fmla="*/ 2147483647 w 521"/>
                <a:gd name="T41" fmla="*/ 2147483647 h 629"/>
                <a:gd name="T42" fmla="*/ 2147483647 w 521"/>
                <a:gd name="T43" fmla="*/ 2147483647 h 629"/>
                <a:gd name="T44" fmla="*/ 2147483647 w 521"/>
                <a:gd name="T45" fmla="*/ 2147483647 h 629"/>
                <a:gd name="T46" fmla="*/ 2147483647 w 521"/>
                <a:gd name="T47" fmla="*/ 2147483647 h 629"/>
                <a:gd name="T48" fmla="*/ 2147483647 w 521"/>
                <a:gd name="T49" fmla="*/ 2147483647 h 629"/>
                <a:gd name="T50" fmla="*/ 2147483647 w 521"/>
                <a:gd name="T51" fmla="*/ 2147483647 h 629"/>
                <a:gd name="T52" fmla="*/ 2147483647 w 521"/>
                <a:gd name="T53" fmla="*/ 2147483647 h 629"/>
                <a:gd name="T54" fmla="*/ 2147483647 w 521"/>
                <a:gd name="T55" fmla="*/ 2147483647 h 629"/>
                <a:gd name="T56" fmla="*/ 2147483647 w 521"/>
                <a:gd name="T57" fmla="*/ 2147483647 h 629"/>
                <a:gd name="T58" fmla="*/ 2147483647 w 521"/>
                <a:gd name="T59" fmla="*/ 2147483647 h 629"/>
                <a:gd name="T60" fmla="*/ 2147483647 w 521"/>
                <a:gd name="T61" fmla="*/ 2147483647 h 629"/>
                <a:gd name="T62" fmla="*/ 2147483647 w 521"/>
                <a:gd name="T63" fmla="*/ 2147483647 h 629"/>
                <a:gd name="T64" fmla="*/ 2147483647 w 521"/>
                <a:gd name="T65" fmla="*/ 2147483647 h 629"/>
                <a:gd name="T66" fmla="*/ 2147483647 w 521"/>
                <a:gd name="T67" fmla="*/ 2147483647 h 629"/>
                <a:gd name="T68" fmla="*/ 2147483647 w 521"/>
                <a:gd name="T69" fmla="*/ 2147483647 h 629"/>
                <a:gd name="T70" fmla="*/ 2147483647 w 521"/>
                <a:gd name="T71" fmla="*/ 2147483647 h 629"/>
                <a:gd name="T72" fmla="*/ 2147483647 w 521"/>
                <a:gd name="T73" fmla="*/ 2147483647 h 629"/>
                <a:gd name="T74" fmla="*/ 2147483647 w 521"/>
                <a:gd name="T75" fmla="*/ 2147483647 h 629"/>
                <a:gd name="T76" fmla="*/ 2147483647 w 521"/>
                <a:gd name="T77" fmla="*/ 2147483647 h 629"/>
                <a:gd name="T78" fmla="*/ 2147483647 w 521"/>
                <a:gd name="T79" fmla="*/ 2147483647 h 629"/>
                <a:gd name="T80" fmla="*/ 2147483647 w 521"/>
                <a:gd name="T81" fmla="*/ 2147483647 h 629"/>
                <a:gd name="T82" fmla="*/ 2147483647 w 521"/>
                <a:gd name="T83" fmla="*/ 2147483647 h 629"/>
                <a:gd name="T84" fmla="*/ 2147483647 w 521"/>
                <a:gd name="T85" fmla="*/ 2147483647 h 629"/>
                <a:gd name="T86" fmla="*/ 2147483647 w 521"/>
                <a:gd name="T87" fmla="*/ 2147483647 h 629"/>
                <a:gd name="T88" fmla="*/ 2147483647 w 521"/>
                <a:gd name="T89" fmla="*/ 2147483647 h 629"/>
                <a:gd name="T90" fmla="*/ 2147483647 w 521"/>
                <a:gd name="T91" fmla="*/ 2147483647 h 629"/>
                <a:gd name="T92" fmla="*/ 2147483647 w 521"/>
                <a:gd name="T93" fmla="*/ 2147483647 h 629"/>
                <a:gd name="T94" fmla="*/ 2147483647 w 521"/>
                <a:gd name="T95" fmla="*/ 2147483647 h 629"/>
                <a:gd name="T96" fmla="*/ 2147483647 w 521"/>
                <a:gd name="T97" fmla="*/ 2147483647 h 629"/>
                <a:gd name="T98" fmla="*/ 2147483647 w 521"/>
                <a:gd name="T99" fmla="*/ 2147483647 h 629"/>
                <a:gd name="T100" fmla="*/ 2147483647 w 521"/>
                <a:gd name="T101" fmla="*/ 2147483647 h 629"/>
                <a:gd name="T102" fmla="*/ 2147483647 w 521"/>
                <a:gd name="T103" fmla="*/ 2147483647 h 6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1"/>
                <a:gd name="T157" fmla="*/ 0 h 629"/>
                <a:gd name="T158" fmla="*/ 521 w 521"/>
                <a:gd name="T159" fmla="*/ 629 h 6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1" h="629">
                  <a:moveTo>
                    <a:pt x="5" y="597"/>
                  </a:moveTo>
                  <a:lnTo>
                    <a:pt x="0" y="584"/>
                  </a:lnTo>
                  <a:lnTo>
                    <a:pt x="5" y="576"/>
                  </a:lnTo>
                  <a:lnTo>
                    <a:pt x="23" y="565"/>
                  </a:lnTo>
                  <a:lnTo>
                    <a:pt x="30" y="563"/>
                  </a:lnTo>
                  <a:lnTo>
                    <a:pt x="30" y="554"/>
                  </a:lnTo>
                  <a:lnTo>
                    <a:pt x="20" y="550"/>
                  </a:lnTo>
                  <a:lnTo>
                    <a:pt x="18" y="537"/>
                  </a:lnTo>
                  <a:lnTo>
                    <a:pt x="18" y="520"/>
                  </a:lnTo>
                  <a:lnTo>
                    <a:pt x="23" y="518"/>
                  </a:lnTo>
                  <a:lnTo>
                    <a:pt x="23" y="514"/>
                  </a:lnTo>
                  <a:lnTo>
                    <a:pt x="15" y="509"/>
                  </a:lnTo>
                  <a:lnTo>
                    <a:pt x="15" y="505"/>
                  </a:lnTo>
                  <a:lnTo>
                    <a:pt x="20" y="501"/>
                  </a:lnTo>
                  <a:lnTo>
                    <a:pt x="23" y="494"/>
                  </a:lnTo>
                  <a:lnTo>
                    <a:pt x="45" y="488"/>
                  </a:lnTo>
                  <a:lnTo>
                    <a:pt x="48" y="494"/>
                  </a:lnTo>
                  <a:lnTo>
                    <a:pt x="63" y="488"/>
                  </a:lnTo>
                  <a:lnTo>
                    <a:pt x="78" y="475"/>
                  </a:lnTo>
                  <a:lnTo>
                    <a:pt x="88" y="475"/>
                  </a:lnTo>
                  <a:lnTo>
                    <a:pt x="93" y="479"/>
                  </a:lnTo>
                  <a:lnTo>
                    <a:pt x="108" y="477"/>
                  </a:lnTo>
                  <a:lnTo>
                    <a:pt x="108" y="471"/>
                  </a:lnTo>
                  <a:lnTo>
                    <a:pt x="126" y="451"/>
                  </a:lnTo>
                  <a:lnTo>
                    <a:pt x="143" y="439"/>
                  </a:lnTo>
                  <a:lnTo>
                    <a:pt x="154" y="426"/>
                  </a:lnTo>
                  <a:lnTo>
                    <a:pt x="166" y="426"/>
                  </a:lnTo>
                  <a:lnTo>
                    <a:pt x="169" y="415"/>
                  </a:lnTo>
                  <a:lnTo>
                    <a:pt x="184" y="411"/>
                  </a:lnTo>
                  <a:lnTo>
                    <a:pt x="196" y="402"/>
                  </a:lnTo>
                  <a:lnTo>
                    <a:pt x="206" y="402"/>
                  </a:lnTo>
                  <a:lnTo>
                    <a:pt x="219" y="392"/>
                  </a:lnTo>
                  <a:lnTo>
                    <a:pt x="224" y="383"/>
                  </a:lnTo>
                  <a:lnTo>
                    <a:pt x="224" y="364"/>
                  </a:lnTo>
                  <a:lnTo>
                    <a:pt x="219" y="355"/>
                  </a:lnTo>
                  <a:lnTo>
                    <a:pt x="209" y="353"/>
                  </a:lnTo>
                  <a:lnTo>
                    <a:pt x="201" y="347"/>
                  </a:lnTo>
                  <a:lnTo>
                    <a:pt x="201" y="342"/>
                  </a:lnTo>
                  <a:lnTo>
                    <a:pt x="201" y="336"/>
                  </a:lnTo>
                  <a:lnTo>
                    <a:pt x="211" y="327"/>
                  </a:lnTo>
                  <a:lnTo>
                    <a:pt x="211" y="321"/>
                  </a:lnTo>
                  <a:lnTo>
                    <a:pt x="219" y="319"/>
                  </a:lnTo>
                  <a:lnTo>
                    <a:pt x="221" y="314"/>
                  </a:lnTo>
                  <a:lnTo>
                    <a:pt x="226" y="314"/>
                  </a:lnTo>
                  <a:lnTo>
                    <a:pt x="229" y="308"/>
                  </a:lnTo>
                  <a:lnTo>
                    <a:pt x="231" y="304"/>
                  </a:lnTo>
                  <a:lnTo>
                    <a:pt x="242" y="297"/>
                  </a:lnTo>
                  <a:lnTo>
                    <a:pt x="247" y="282"/>
                  </a:lnTo>
                  <a:lnTo>
                    <a:pt x="257" y="276"/>
                  </a:lnTo>
                  <a:lnTo>
                    <a:pt x="259" y="267"/>
                  </a:lnTo>
                  <a:lnTo>
                    <a:pt x="267" y="263"/>
                  </a:lnTo>
                  <a:lnTo>
                    <a:pt x="277" y="259"/>
                  </a:lnTo>
                  <a:lnTo>
                    <a:pt x="287" y="257"/>
                  </a:lnTo>
                  <a:lnTo>
                    <a:pt x="294" y="257"/>
                  </a:lnTo>
                  <a:lnTo>
                    <a:pt x="299" y="248"/>
                  </a:lnTo>
                  <a:lnTo>
                    <a:pt x="302" y="229"/>
                  </a:lnTo>
                  <a:lnTo>
                    <a:pt x="297" y="218"/>
                  </a:lnTo>
                  <a:lnTo>
                    <a:pt x="284" y="214"/>
                  </a:lnTo>
                  <a:lnTo>
                    <a:pt x="277" y="205"/>
                  </a:lnTo>
                  <a:lnTo>
                    <a:pt x="264" y="207"/>
                  </a:lnTo>
                  <a:lnTo>
                    <a:pt x="254" y="203"/>
                  </a:lnTo>
                  <a:lnTo>
                    <a:pt x="254" y="192"/>
                  </a:lnTo>
                  <a:lnTo>
                    <a:pt x="247" y="184"/>
                  </a:lnTo>
                  <a:lnTo>
                    <a:pt x="247" y="175"/>
                  </a:lnTo>
                  <a:lnTo>
                    <a:pt x="242" y="171"/>
                  </a:lnTo>
                  <a:lnTo>
                    <a:pt x="239" y="160"/>
                  </a:lnTo>
                  <a:lnTo>
                    <a:pt x="234" y="156"/>
                  </a:lnTo>
                  <a:lnTo>
                    <a:pt x="234" y="143"/>
                  </a:lnTo>
                  <a:lnTo>
                    <a:pt x="221" y="133"/>
                  </a:lnTo>
                  <a:lnTo>
                    <a:pt x="224" y="124"/>
                  </a:lnTo>
                  <a:lnTo>
                    <a:pt x="224" y="118"/>
                  </a:lnTo>
                  <a:lnTo>
                    <a:pt x="226" y="111"/>
                  </a:lnTo>
                  <a:lnTo>
                    <a:pt x="234" y="111"/>
                  </a:lnTo>
                  <a:lnTo>
                    <a:pt x="237" y="111"/>
                  </a:lnTo>
                  <a:lnTo>
                    <a:pt x="242" y="113"/>
                  </a:lnTo>
                  <a:lnTo>
                    <a:pt x="259" y="115"/>
                  </a:lnTo>
                  <a:lnTo>
                    <a:pt x="264" y="111"/>
                  </a:lnTo>
                  <a:lnTo>
                    <a:pt x="272" y="105"/>
                  </a:lnTo>
                  <a:lnTo>
                    <a:pt x="279" y="107"/>
                  </a:lnTo>
                  <a:lnTo>
                    <a:pt x="284" y="100"/>
                  </a:lnTo>
                  <a:lnTo>
                    <a:pt x="284" y="94"/>
                  </a:lnTo>
                  <a:lnTo>
                    <a:pt x="279" y="90"/>
                  </a:lnTo>
                  <a:lnTo>
                    <a:pt x="282" y="85"/>
                  </a:lnTo>
                  <a:lnTo>
                    <a:pt x="282" y="79"/>
                  </a:lnTo>
                  <a:lnTo>
                    <a:pt x="274" y="77"/>
                  </a:lnTo>
                  <a:lnTo>
                    <a:pt x="272" y="83"/>
                  </a:lnTo>
                  <a:lnTo>
                    <a:pt x="262" y="73"/>
                  </a:lnTo>
                  <a:lnTo>
                    <a:pt x="264" y="66"/>
                  </a:lnTo>
                  <a:lnTo>
                    <a:pt x="264" y="60"/>
                  </a:lnTo>
                  <a:lnTo>
                    <a:pt x="257" y="60"/>
                  </a:lnTo>
                  <a:lnTo>
                    <a:pt x="254" y="49"/>
                  </a:lnTo>
                  <a:lnTo>
                    <a:pt x="259" y="45"/>
                  </a:lnTo>
                  <a:lnTo>
                    <a:pt x="262" y="30"/>
                  </a:lnTo>
                  <a:lnTo>
                    <a:pt x="264" y="26"/>
                  </a:lnTo>
                  <a:lnTo>
                    <a:pt x="262" y="21"/>
                  </a:lnTo>
                  <a:lnTo>
                    <a:pt x="262" y="15"/>
                  </a:lnTo>
                  <a:lnTo>
                    <a:pt x="269" y="8"/>
                  </a:lnTo>
                  <a:lnTo>
                    <a:pt x="277" y="8"/>
                  </a:lnTo>
                  <a:lnTo>
                    <a:pt x="289" y="8"/>
                  </a:lnTo>
                  <a:lnTo>
                    <a:pt x="302" y="11"/>
                  </a:lnTo>
                  <a:lnTo>
                    <a:pt x="307" y="6"/>
                  </a:lnTo>
                  <a:lnTo>
                    <a:pt x="307" y="0"/>
                  </a:lnTo>
                  <a:lnTo>
                    <a:pt x="314" y="8"/>
                  </a:lnTo>
                  <a:lnTo>
                    <a:pt x="322" y="21"/>
                  </a:lnTo>
                  <a:lnTo>
                    <a:pt x="320" y="30"/>
                  </a:lnTo>
                  <a:lnTo>
                    <a:pt x="320" y="36"/>
                  </a:lnTo>
                  <a:lnTo>
                    <a:pt x="325" y="36"/>
                  </a:lnTo>
                  <a:lnTo>
                    <a:pt x="325" y="41"/>
                  </a:lnTo>
                  <a:lnTo>
                    <a:pt x="322" y="47"/>
                  </a:lnTo>
                  <a:lnTo>
                    <a:pt x="327" y="49"/>
                  </a:lnTo>
                  <a:lnTo>
                    <a:pt x="335" y="38"/>
                  </a:lnTo>
                  <a:lnTo>
                    <a:pt x="342" y="41"/>
                  </a:lnTo>
                  <a:lnTo>
                    <a:pt x="345" y="51"/>
                  </a:lnTo>
                  <a:lnTo>
                    <a:pt x="357" y="75"/>
                  </a:lnTo>
                  <a:lnTo>
                    <a:pt x="372" y="79"/>
                  </a:lnTo>
                  <a:lnTo>
                    <a:pt x="370" y="85"/>
                  </a:lnTo>
                  <a:lnTo>
                    <a:pt x="380" y="100"/>
                  </a:lnTo>
                  <a:lnTo>
                    <a:pt x="395" y="105"/>
                  </a:lnTo>
                  <a:lnTo>
                    <a:pt x="403" y="111"/>
                  </a:lnTo>
                  <a:lnTo>
                    <a:pt x="392" y="115"/>
                  </a:lnTo>
                  <a:lnTo>
                    <a:pt x="387" y="120"/>
                  </a:lnTo>
                  <a:lnTo>
                    <a:pt x="392" y="128"/>
                  </a:lnTo>
                  <a:lnTo>
                    <a:pt x="400" y="133"/>
                  </a:lnTo>
                  <a:lnTo>
                    <a:pt x="415" y="120"/>
                  </a:lnTo>
                  <a:lnTo>
                    <a:pt x="428" y="115"/>
                  </a:lnTo>
                  <a:lnTo>
                    <a:pt x="438" y="120"/>
                  </a:lnTo>
                  <a:lnTo>
                    <a:pt x="440" y="137"/>
                  </a:lnTo>
                  <a:lnTo>
                    <a:pt x="440" y="145"/>
                  </a:lnTo>
                  <a:lnTo>
                    <a:pt x="450" y="148"/>
                  </a:lnTo>
                  <a:lnTo>
                    <a:pt x="460" y="137"/>
                  </a:lnTo>
                  <a:lnTo>
                    <a:pt x="470" y="145"/>
                  </a:lnTo>
                  <a:lnTo>
                    <a:pt x="470" y="154"/>
                  </a:lnTo>
                  <a:lnTo>
                    <a:pt x="475" y="160"/>
                  </a:lnTo>
                  <a:lnTo>
                    <a:pt x="475" y="171"/>
                  </a:lnTo>
                  <a:lnTo>
                    <a:pt x="473" y="180"/>
                  </a:lnTo>
                  <a:lnTo>
                    <a:pt x="475" y="184"/>
                  </a:lnTo>
                  <a:lnTo>
                    <a:pt x="486" y="184"/>
                  </a:lnTo>
                  <a:lnTo>
                    <a:pt x="488" y="192"/>
                  </a:lnTo>
                  <a:lnTo>
                    <a:pt x="498" y="199"/>
                  </a:lnTo>
                  <a:lnTo>
                    <a:pt x="496" y="203"/>
                  </a:lnTo>
                  <a:lnTo>
                    <a:pt x="488" y="203"/>
                  </a:lnTo>
                  <a:lnTo>
                    <a:pt x="486" y="212"/>
                  </a:lnTo>
                  <a:lnTo>
                    <a:pt x="488" y="220"/>
                  </a:lnTo>
                  <a:lnTo>
                    <a:pt x="488" y="231"/>
                  </a:lnTo>
                  <a:lnTo>
                    <a:pt x="501" y="235"/>
                  </a:lnTo>
                  <a:lnTo>
                    <a:pt x="521" y="263"/>
                  </a:lnTo>
                  <a:lnTo>
                    <a:pt x="506" y="272"/>
                  </a:lnTo>
                  <a:lnTo>
                    <a:pt x="498" y="278"/>
                  </a:lnTo>
                  <a:lnTo>
                    <a:pt x="478" y="287"/>
                  </a:lnTo>
                  <a:lnTo>
                    <a:pt x="475" y="297"/>
                  </a:lnTo>
                  <a:lnTo>
                    <a:pt x="465" y="308"/>
                  </a:lnTo>
                  <a:lnTo>
                    <a:pt x="460" y="327"/>
                  </a:lnTo>
                  <a:lnTo>
                    <a:pt x="468" y="329"/>
                  </a:lnTo>
                  <a:lnTo>
                    <a:pt x="478" y="325"/>
                  </a:lnTo>
                  <a:lnTo>
                    <a:pt x="483" y="327"/>
                  </a:lnTo>
                  <a:lnTo>
                    <a:pt x="491" y="334"/>
                  </a:lnTo>
                  <a:lnTo>
                    <a:pt x="493" y="344"/>
                  </a:lnTo>
                  <a:lnTo>
                    <a:pt x="498" y="351"/>
                  </a:lnTo>
                  <a:lnTo>
                    <a:pt x="498" y="355"/>
                  </a:lnTo>
                  <a:lnTo>
                    <a:pt x="498" y="366"/>
                  </a:lnTo>
                  <a:lnTo>
                    <a:pt x="493" y="372"/>
                  </a:lnTo>
                  <a:lnTo>
                    <a:pt x="488" y="385"/>
                  </a:lnTo>
                  <a:lnTo>
                    <a:pt x="480" y="392"/>
                  </a:lnTo>
                  <a:lnTo>
                    <a:pt x="483" y="402"/>
                  </a:lnTo>
                  <a:lnTo>
                    <a:pt x="480" y="415"/>
                  </a:lnTo>
                  <a:lnTo>
                    <a:pt x="478" y="430"/>
                  </a:lnTo>
                  <a:lnTo>
                    <a:pt x="473" y="445"/>
                  </a:lnTo>
                  <a:lnTo>
                    <a:pt x="475" y="451"/>
                  </a:lnTo>
                  <a:lnTo>
                    <a:pt x="470" y="456"/>
                  </a:lnTo>
                  <a:lnTo>
                    <a:pt x="468" y="469"/>
                  </a:lnTo>
                  <a:lnTo>
                    <a:pt x="475" y="475"/>
                  </a:lnTo>
                  <a:lnTo>
                    <a:pt x="480" y="479"/>
                  </a:lnTo>
                  <a:lnTo>
                    <a:pt x="483" y="490"/>
                  </a:lnTo>
                  <a:lnTo>
                    <a:pt x="475" y="494"/>
                  </a:lnTo>
                  <a:lnTo>
                    <a:pt x="473" y="501"/>
                  </a:lnTo>
                  <a:lnTo>
                    <a:pt x="460" y="507"/>
                  </a:lnTo>
                  <a:lnTo>
                    <a:pt x="448" y="522"/>
                  </a:lnTo>
                  <a:lnTo>
                    <a:pt x="438" y="533"/>
                  </a:lnTo>
                  <a:lnTo>
                    <a:pt x="435" y="543"/>
                  </a:lnTo>
                  <a:lnTo>
                    <a:pt x="430" y="546"/>
                  </a:lnTo>
                  <a:lnTo>
                    <a:pt x="410" y="543"/>
                  </a:lnTo>
                  <a:lnTo>
                    <a:pt x="387" y="539"/>
                  </a:lnTo>
                  <a:lnTo>
                    <a:pt x="370" y="533"/>
                  </a:lnTo>
                  <a:lnTo>
                    <a:pt x="355" y="528"/>
                  </a:lnTo>
                  <a:lnTo>
                    <a:pt x="350" y="533"/>
                  </a:lnTo>
                  <a:lnTo>
                    <a:pt x="342" y="543"/>
                  </a:lnTo>
                  <a:lnTo>
                    <a:pt x="330" y="543"/>
                  </a:lnTo>
                  <a:lnTo>
                    <a:pt x="314" y="539"/>
                  </a:lnTo>
                  <a:lnTo>
                    <a:pt x="299" y="531"/>
                  </a:lnTo>
                  <a:lnTo>
                    <a:pt x="277" y="531"/>
                  </a:lnTo>
                  <a:lnTo>
                    <a:pt x="272" y="518"/>
                  </a:lnTo>
                  <a:lnTo>
                    <a:pt x="284" y="509"/>
                  </a:lnTo>
                  <a:lnTo>
                    <a:pt x="294" y="507"/>
                  </a:lnTo>
                  <a:lnTo>
                    <a:pt x="317" y="501"/>
                  </a:lnTo>
                  <a:lnTo>
                    <a:pt x="322" y="492"/>
                  </a:lnTo>
                  <a:lnTo>
                    <a:pt x="325" y="486"/>
                  </a:lnTo>
                  <a:lnTo>
                    <a:pt x="314" y="484"/>
                  </a:lnTo>
                  <a:lnTo>
                    <a:pt x="302" y="486"/>
                  </a:lnTo>
                  <a:lnTo>
                    <a:pt x="302" y="469"/>
                  </a:lnTo>
                  <a:lnTo>
                    <a:pt x="312" y="466"/>
                  </a:lnTo>
                  <a:lnTo>
                    <a:pt x="320" y="466"/>
                  </a:lnTo>
                  <a:lnTo>
                    <a:pt x="322" y="458"/>
                  </a:lnTo>
                  <a:lnTo>
                    <a:pt x="314" y="456"/>
                  </a:lnTo>
                  <a:lnTo>
                    <a:pt x="309" y="449"/>
                  </a:lnTo>
                  <a:lnTo>
                    <a:pt x="299" y="447"/>
                  </a:lnTo>
                  <a:lnTo>
                    <a:pt x="294" y="441"/>
                  </a:lnTo>
                  <a:lnTo>
                    <a:pt x="289" y="436"/>
                  </a:lnTo>
                  <a:lnTo>
                    <a:pt x="279" y="436"/>
                  </a:lnTo>
                  <a:lnTo>
                    <a:pt x="272" y="441"/>
                  </a:lnTo>
                  <a:lnTo>
                    <a:pt x="262" y="445"/>
                  </a:lnTo>
                  <a:lnTo>
                    <a:pt x="259" y="454"/>
                  </a:lnTo>
                  <a:lnTo>
                    <a:pt x="252" y="460"/>
                  </a:lnTo>
                  <a:lnTo>
                    <a:pt x="234" y="460"/>
                  </a:lnTo>
                  <a:lnTo>
                    <a:pt x="221" y="469"/>
                  </a:lnTo>
                  <a:lnTo>
                    <a:pt x="229" y="477"/>
                  </a:lnTo>
                  <a:lnTo>
                    <a:pt x="231" y="481"/>
                  </a:lnTo>
                  <a:lnTo>
                    <a:pt x="224" y="484"/>
                  </a:lnTo>
                  <a:lnTo>
                    <a:pt x="214" y="484"/>
                  </a:lnTo>
                  <a:lnTo>
                    <a:pt x="206" y="490"/>
                  </a:lnTo>
                  <a:lnTo>
                    <a:pt x="201" y="499"/>
                  </a:lnTo>
                  <a:lnTo>
                    <a:pt x="196" y="505"/>
                  </a:lnTo>
                  <a:lnTo>
                    <a:pt x="196" y="509"/>
                  </a:lnTo>
                  <a:lnTo>
                    <a:pt x="191" y="509"/>
                  </a:lnTo>
                  <a:lnTo>
                    <a:pt x="191" y="503"/>
                  </a:lnTo>
                  <a:lnTo>
                    <a:pt x="191" y="496"/>
                  </a:lnTo>
                  <a:lnTo>
                    <a:pt x="189" y="494"/>
                  </a:lnTo>
                  <a:lnTo>
                    <a:pt x="184" y="496"/>
                  </a:lnTo>
                  <a:lnTo>
                    <a:pt x="181" y="503"/>
                  </a:lnTo>
                  <a:lnTo>
                    <a:pt x="181" y="509"/>
                  </a:lnTo>
                  <a:lnTo>
                    <a:pt x="181" y="518"/>
                  </a:lnTo>
                  <a:lnTo>
                    <a:pt x="184" y="522"/>
                  </a:lnTo>
                  <a:lnTo>
                    <a:pt x="194" y="528"/>
                  </a:lnTo>
                  <a:lnTo>
                    <a:pt x="199" y="531"/>
                  </a:lnTo>
                  <a:lnTo>
                    <a:pt x="209" y="524"/>
                  </a:lnTo>
                  <a:lnTo>
                    <a:pt x="216" y="522"/>
                  </a:lnTo>
                  <a:lnTo>
                    <a:pt x="224" y="531"/>
                  </a:lnTo>
                  <a:lnTo>
                    <a:pt x="229" y="533"/>
                  </a:lnTo>
                  <a:lnTo>
                    <a:pt x="247" y="528"/>
                  </a:lnTo>
                  <a:lnTo>
                    <a:pt x="257" y="518"/>
                  </a:lnTo>
                  <a:lnTo>
                    <a:pt x="272" y="518"/>
                  </a:lnTo>
                  <a:lnTo>
                    <a:pt x="277" y="531"/>
                  </a:lnTo>
                  <a:lnTo>
                    <a:pt x="262" y="537"/>
                  </a:lnTo>
                  <a:lnTo>
                    <a:pt x="231" y="571"/>
                  </a:lnTo>
                  <a:lnTo>
                    <a:pt x="231" y="584"/>
                  </a:lnTo>
                  <a:lnTo>
                    <a:pt x="219" y="593"/>
                  </a:lnTo>
                  <a:lnTo>
                    <a:pt x="211" y="593"/>
                  </a:lnTo>
                  <a:lnTo>
                    <a:pt x="199" y="597"/>
                  </a:lnTo>
                  <a:lnTo>
                    <a:pt x="186" y="610"/>
                  </a:lnTo>
                  <a:lnTo>
                    <a:pt x="174" y="612"/>
                  </a:lnTo>
                  <a:lnTo>
                    <a:pt x="164" y="616"/>
                  </a:lnTo>
                  <a:lnTo>
                    <a:pt x="156" y="627"/>
                  </a:lnTo>
                  <a:lnTo>
                    <a:pt x="138" y="629"/>
                  </a:lnTo>
                  <a:lnTo>
                    <a:pt x="126" y="627"/>
                  </a:lnTo>
                  <a:lnTo>
                    <a:pt x="113" y="627"/>
                  </a:lnTo>
                  <a:lnTo>
                    <a:pt x="101" y="627"/>
                  </a:lnTo>
                  <a:lnTo>
                    <a:pt x="91" y="629"/>
                  </a:lnTo>
                  <a:lnTo>
                    <a:pt x="81" y="625"/>
                  </a:lnTo>
                  <a:lnTo>
                    <a:pt x="48" y="627"/>
                  </a:lnTo>
                  <a:lnTo>
                    <a:pt x="40" y="625"/>
                  </a:lnTo>
                  <a:lnTo>
                    <a:pt x="33" y="616"/>
                  </a:lnTo>
                  <a:lnTo>
                    <a:pt x="23" y="614"/>
                  </a:lnTo>
                  <a:lnTo>
                    <a:pt x="18" y="610"/>
                  </a:lnTo>
                  <a:lnTo>
                    <a:pt x="13" y="597"/>
                  </a:lnTo>
                  <a:lnTo>
                    <a:pt x="5" y="597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6011849" y="3936991"/>
              <a:ext cx="1044575" cy="703262"/>
            </a:xfrm>
            <a:custGeom>
              <a:avLst/>
              <a:gdLst>
                <a:gd name="T0" fmla="*/ 2147483647 w 634"/>
                <a:gd name="T1" fmla="*/ 2147483647 h 415"/>
                <a:gd name="T2" fmla="*/ 2147483647 w 634"/>
                <a:gd name="T3" fmla="*/ 2147483647 h 415"/>
                <a:gd name="T4" fmla="*/ 2147483647 w 634"/>
                <a:gd name="T5" fmla="*/ 2147483647 h 415"/>
                <a:gd name="T6" fmla="*/ 2147483647 w 634"/>
                <a:gd name="T7" fmla="*/ 2147483647 h 415"/>
                <a:gd name="T8" fmla="*/ 2147483647 w 634"/>
                <a:gd name="T9" fmla="*/ 2147483647 h 415"/>
                <a:gd name="T10" fmla="*/ 2147483647 w 634"/>
                <a:gd name="T11" fmla="*/ 2147483647 h 415"/>
                <a:gd name="T12" fmla="*/ 2147483647 w 634"/>
                <a:gd name="T13" fmla="*/ 2147483647 h 415"/>
                <a:gd name="T14" fmla="*/ 2147483647 w 634"/>
                <a:gd name="T15" fmla="*/ 2147483647 h 415"/>
                <a:gd name="T16" fmla="*/ 2147483647 w 634"/>
                <a:gd name="T17" fmla="*/ 2147483647 h 415"/>
                <a:gd name="T18" fmla="*/ 2147483647 w 634"/>
                <a:gd name="T19" fmla="*/ 2147483647 h 415"/>
                <a:gd name="T20" fmla="*/ 2147483647 w 634"/>
                <a:gd name="T21" fmla="*/ 2147483647 h 415"/>
                <a:gd name="T22" fmla="*/ 2147483647 w 634"/>
                <a:gd name="T23" fmla="*/ 2147483647 h 415"/>
                <a:gd name="T24" fmla="*/ 2147483647 w 634"/>
                <a:gd name="T25" fmla="*/ 2147483647 h 415"/>
                <a:gd name="T26" fmla="*/ 2147483647 w 634"/>
                <a:gd name="T27" fmla="*/ 2147483647 h 415"/>
                <a:gd name="T28" fmla="*/ 2147483647 w 634"/>
                <a:gd name="T29" fmla="*/ 2147483647 h 415"/>
                <a:gd name="T30" fmla="*/ 2147483647 w 634"/>
                <a:gd name="T31" fmla="*/ 2147483647 h 415"/>
                <a:gd name="T32" fmla="*/ 2147483647 w 634"/>
                <a:gd name="T33" fmla="*/ 2147483647 h 415"/>
                <a:gd name="T34" fmla="*/ 2147483647 w 634"/>
                <a:gd name="T35" fmla="*/ 2147483647 h 415"/>
                <a:gd name="T36" fmla="*/ 2147483647 w 634"/>
                <a:gd name="T37" fmla="*/ 2147483647 h 415"/>
                <a:gd name="T38" fmla="*/ 2147483647 w 634"/>
                <a:gd name="T39" fmla="*/ 2147483647 h 415"/>
                <a:gd name="T40" fmla="*/ 2147483647 w 634"/>
                <a:gd name="T41" fmla="*/ 2147483647 h 415"/>
                <a:gd name="T42" fmla="*/ 2147483647 w 634"/>
                <a:gd name="T43" fmla="*/ 2147483647 h 415"/>
                <a:gd name="T44" fmla="*/ 2147483647 w 634"/>
                <a:gd name="T45" fmla="*/ 2147483647 h 415"/>
                <a:gd name="T46" fmla="*/ 2147483647 w 634"/>
                <a:gd name="T47" fmla="*/ 2147483647 h 415"/>
                <a:gd name="T48" fmla="*/ 2147483647 w 634"/>
                <a:gd name="T49" fmla="*/ 2147483647 h 415"/>
                <a:gd name="T50" fmla="*/ 2147483647 w 634"/>
                <a:gd name="T51" fmla="*/ 2147483647 h 415"/>
                <a:gd name="T52" fmla="*/ 2147483647 w 634"/>
                <a:gd name="T53" fmla="*/ 2147483647 h 415"/>
                <a:gd name="T54" fmla="*/ 2147483647 w 634"/>
                <a:gd name="T55" fmla="*/ 2147483647 h 415"/>
                <a:gd name="T56" fmla="*/ 2147483647 w 634"/>
                <a:gd name="T57" fmla="*/ 2147483647 h 415"/>
                <a:gd name="T58" fmla="*/ 2147483647 w 634"/>
                <a:gd name="T59" fmla="*/ 2147483647 h 415"/>
                <a:gd name="T60" fmla="*/ 2147483647 w 634"/>
                <a:gd name="T61" fmla="*/ 2147483647 h 415"/>
                <a:gd name="T62" fmla="*/ 2147483647 w 634"/>
                <a:gd name="T63" fmla="*/ 2147483647 h 415"/>
                <a:gd name="T64" fmla="*/ 2147483647 w 634"/>
                <a:gd name="T65" fmla="*/ 2147483647 h 415"/>
                <a:gd name="T66" fmla="*/ 2147483647 w 634"/>
                <a:gd name="T67" fmla="*/ 2147483647 h 415"/>
                <a:gd name="T68" fmla="*/ 2147483647 w 634"/>
                <a:gd name="T69" fmla="*/ 2147483647 h 415"/>
                <a:gd name="T70" fmla="*/ 2147483647 w 634"/>
                <a:gd name="T71" fmla="*/ 2147483647 h 415"/>
                <a:gd name="T72" fmla="*/ 2147483647 w 634"/>
                <a:gd name="T73" fmla="*/ 2147483647 h 415"/>
                <a:gd name="T74" fmla="*/ 2147483647 w 634"/>
                <a:gd name="T75" fmla="*/ 2147483647 h 415"/>
                <a:gd name="T76" fmla="*/ 2147483647 w 634"/>
                <a:gd name="T77" fmla="*/ 2147483647 h 415"/>
                <a:gd name="T78" fmla="*/ 2147483647 w 634"/>
                <a:gd name="T79" fmla="*/ 2147483647 h 415"/>
                <a:gd name="T80" fmla="*/ 2147483647 w 634"/>
                <a:gd name="T81" fmla="*/ 2147483647 h 415"/>
                <a:gd name="T82" fmla="*/ 2147483647 w 634"/>
                <a:gd name="T83" fmla="*/ 2147483647 h 415"/>
                <a:gd name="T84" fmla="*/ 2147483647 w 634"/>
                <a:gd name="T85" fmla="*/ 2147483647 h 415"/>
                <a:gd name="T86" fmla="*/ 2147483647 w 634"/>
                <a:gd name="T87" fmla="*/ 2147483647 h 415"/>
                <a:gd name="T88" fmla="*/ 2147483647 w 634"/>
                <a:gd name="T89" fmla="*/ 2147483647 h 415"/>
                <a:gd name="T90" fmla="*/ 2147483647 w 634"/>
                <a:gd name="T91" fmla="*/ 2147483647 h 415"/>
                <a:gd name="T92" fmla="*/ 2147483647 w 634"/>
                <a:gd name="T93" fmla="*/ 2147483647 h 415"/>
                <a:gd name="T94" fmla="*/ 2147483647 w 634"/>
                <a:gd name="T95" fmla="*/ 2147483647 h 415"/>
                <a:gd name="T96" fmla="*/ 2147483647 w 634"/>
                <a:gd name="T97" fmla="*/ 2147483647 h 415"/>
                <a:gd name="T98" fmla="*/ 2147483647 w 634"/>
                <a:gd name="T99" fmla="*/ 2147483647 h 415"/>
                <a:gd name="T100" fmla="*/ 2147483647 w 634"/>
                <a:gd name="T101" fmla="*/ 2147483647 h 415"/>
                <a:gd name="T102" fmla="*/ 2147483647 w 634"/>
                <a:gd name="T103" fmla="*/ 2147483647 h 415"/>
                <a:gd name="T104" fmla="*/ 2147483647 w 634"/>
                <a:gd name="T105" fmla="*/ 2147483647 h 415"/>
                <a:gd name="T106" fmla="*/ 2147483647 w 634"/>
                <a:gd name="T107" fmla="*/ 2147483647 h 415"/>
                <a:gd name="T108" fmla="*/ 2147483647 w 634"/>
                <a:gd name="T109" fmla="*/ 2147483647 h 415"/>
                <a:gd name="T110" fmla="*/ 2147483647 w 634"/>
                <a:gd name="T111" fmla="*/ 2147483647 h 4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4"/>
                <a:gd name="T169" fmla="*/ 0 h 415"/>
                <a:gd name="T170" fmla="*/ 634 w 634"/>
                <a:gd name="T171" fmla="*/ 415 h 4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4" h="415">
                  <a:moveTo>
                    <a:pt x="116" y="195"/>
                  </a:moveTo>
                  <a:lnTo>
                    <a:pt x="118" y="203"/>
                  </a:lnTo>
                  <a:lnTo>
                    <a:pt x="128" y="210"/>
                  </a:lnTo>
                  <a:lnTo>
                    <a:pt x="126" y="214"/>
                  </a:lnTo>
                  <a:lnTo>
                    <a:pt x="118" y="214"/>
                  </a:lnTo>
                  <a:lnTo>
                    <a:pt x="116" y="223"/>
                  </a:lnTo>
                  <a:lnTo>
                    <a:pt x="118" y="231"/>
                  </a:lnTo>
                  <a:lnTo>
                    <a:pt x="118" y="242"/>
                  </a:lnTo>
                  <a:lnTo>
                    <a:pt x="131" y="246"/>
                  </a:lnTo>
                  <a:lnTo>
                    <a:pt x="151" y="274"/>
                  </a:lnTo>
                  <a:lnTo>
                    <a:pt x="173" y="268"/>
                  </a:lnTo>
                  <a:lnTo>
                    <a:pt x="188" y="259"/>
                  </a:lnTo>
                  <a:lnTo>
                    <a:pt x="196" y="253"/>
                  </a:lnTo>
                  <a:lnTo>
                    <a:pt x="204" y="248"/>
                  </a:lnTo>
                  <a:lnTo>
                    <a:pt x="216" y="248"/>
                  </a:lnTo>
                  <a:lnTo>
                    <a:pt x="229" y="253"/>
                  </a:lnTo>
                  <a:lnTo>
                    <a:pt x="241" y="253"/>
                  </a:lnTo>
                  <a:lnTo>
                    <a:pt x="246" y="261"/>
                  </a:lnTo>
                  <a:lnTo>
                    <a:pt x="261" y="259"/>
                  </a:lnTo>
                  <a:lnTo>
                    <a:pt x="269" y="259"/>
                  </a:lnTo>
                  <a:lnTo>
                    <a:pt x="271" y="253"/>
                  </a:lnTo>
                  <a:lnTo>
                    <a:pt x="279" y="253"/>
                  </a:lnTo>
                  <a:lnTo>
                    <a:pt x="294" y="255"/>
                  </a:lnTo>
                  <a:lnTo>
                    <a:pt x="302" y="257"/>
                  </a:lnTo>
                  <a:lnTo>
                    <a:pt x="309" y="259"/>
                  </a:lnTo>
                  <a:lnTo>
                    <a:pt x="319" y="261"/>
                  </a:lnTo>
                  <a:lnTo>
                    <a:pt x="319" y="268"/>
                  </a:lnTo>
                  <a:lnTo>
                    <a:pt x="327" y="268"/>
                  </a:lnTo>
                  <a:lnTo>
                    <a:pt x="332" y="272"/>
                  </a:lnTo>
                  <a:lnTo>
                    <a:pt x="337" y="281"/>
                  </a:lnTo>
                  <a:lnTo>
                    <a:pt x="342" y="289"/>
                  </a:lnTo>
                  <a:lnTo>
                    <a:pt x="349" y="291"/>
                  </a:lnTo>
                  <a:lnTo>
                    <a:pt x="354" y="304"/>
                  </a:lnTo>
                  <a:lnTo>
                    <a:pt x="362" y="302"/>
                  </a:lnTo>
                  <a:lnTo>
                    <a:pt x="370" y="308"/>
                  </a:lnTo>
                  <a:lnTo>
                    <a:pt x="370" y="315"/>
                  </a:lnTo>
                  <a:lnTo>
                    <a:pt x="377" y="319"/>
                  </a:lnTo>
                  <a:lnTo>
                    <a:pt x="385" y="325"/>
                  </a:lnTo>
                  <a:lnTo>
                    <a:pt x="385" y="334"/>
                  </a:lnTo>
                  <a:lnTo>
                    <a:pt x="390" y="334"/>
                  </a:lnTo>
                  <a:lnTo>
                    <a:pt x="400" y="347"/>
                  </a:lnTo>
                  <a:lnTo>
                    <a:pt x="415" y="362"/>
                  </a:lnTo>
                  <a:lnTo>
                    <a:pt x="417" y="368"/>
                  </a:lnTo>
                  <a:lnTo>
                    <a:pt x="422" y="381"/>
                  </a:lnTo>
                  <a:lnTo>
                    <a:pt x="435" y="383"/>
                  </a:lnTo>
                  <a:lnTo>
                    <a:pt x="442" y="394"/>
                  </a:lnTo>
                  <a:lnTo>
                    <a:pt x="447" y="407"/>
                  </a:lnTo>
                  <a:lnTo>
                    <a:pt x="455" y="407"/>
                  </a:lnTo>
                  <a:lnTo>
                    <a:pt x="460" y="415"/>
                  </a:lnTo>
                  <a:lnTo>
                    <a:pt x="470" y="415"/>
                  </a:lnTo>
                  <a:lnTo>
                    <a:pt x="488" y="413"/>
                  </a:lnTo>
                  <a:lnTo>
                    <a:pt x="493" y="409"/>
                  </a:lnTo>
                  <a:lnTo>
                    <a:pt x="500" y="403"/>
                  </a:lnTo>
                  <a:lnTo>
                    <a:pt x="508" y="403"/>
                  </a:lnTo>
                  <a:lnTo>
                    <a:pt x="518" y="405"/>
                  </a:lnTo>
                  <a:lnTo>
                    <a:pt x="528" y="405"/>
                  </a:lnTo>
                  <a:lnTo>
                    <a:pt x="536" y="403"/>
                  </a:lnTo>
                  <a:lnTo>
                    <a:pt x="543" y="400"/>
                  </a:lnTo>
                  <a:lnTo>
                    <a:pt x="551" y="400"/>
                  </a:lnTo>
                  <a:lnTo>
                    <a:pt x="558" y="407"/>
                  </a:lnTo>
                  <a:lnTo>
                    <a:pt x="571" y="413"/>
                  </a:lnTo>
                  <a:lnTo>
                    <a:pt x="583" y="415"/>
                  </a:lnTo>
                  <a:lnTo>
                    <a:pt x="593" y="411"/>
                  </a:lnTo>
                  <a:lnTo>
                    <a:pt x="603" y="409"/>
                  </a:lnTo>
                  <a:lnTo>
                    <a:pt x="601" y="398"/>
                  </a:lnTo>
                  <a:lnTo>
                    <a:pt x="603" y="390"/>
                  </a:lnTo>
                  <a:lnTo>
                    <a:pt x="608" y="381"/>
                  </a:lnTo>
                  <a:lnTo>
                    <a:pt x="613" y="377"/>
                  </a:lnTo>
                  <a:lnTo>
                    <a:pt x="613" y="368"/>
                  </a:lnTo>
                  <a:lnTo>
                    <a:pt x="608" y="358"/>
                  </a:lnTo>
                  <a:lnTo>
                    <a:pt x="601" y="351"/>
                  </a:lnTo>
                  <a:lnTo>
                    <a:pt x="606" y="343"/>
                  </a:lnTo>
                  <a:lnTo>
                    <a:pt x="601" y="336"/>
                  </a:lnTo>
                  <a:lnTo>
                    <a:pt x="593" y="332"/>
                  </a:lnTo>
                  <a:lnTo>
                    <a:pt x="593" y="328"/>
                  </a:lnTo>
                  <a:lnTo>
                    <a:pt x="588" y="319"/>
                  </a:lnTo>
                  <a:lnTo>
                    <a:pt x="578" y="317"/>
                  </a:lnTo>
                  <a:lnTo>
                    <a:pt x="566" y="319"/>
                  </a:lnTo>
                  <a:lnTo>
                    <a:pt x="558" y="310"/>
                  </a:lnTo>
                  <a:lnTo>
                    <a:pt x="558" y="304"/>
                  </a:lnTo>
                  <a:lnTo>
                    <a:pt x="543" y="304"/>
                  </a:lnTo>
                  <a:lnTo>
                    <a:pt x="543" y="296"/>
                  </a:lnTo>
                  <a:lnTo>
                    <a:pt x="538" y="285"/>
                  </a:lnTo>
                  <a:lnTo>
                    <a:pt x="543" y="278"/>
                  </a:lnTo>
                  <a:lnTo>
                    <a:pt x="546" y="266"/>
                  </a:lnTo>
                  <a:lnTo>
                    <a:pt x="546" y="257"/>
                  </a:lnTo>
                  <a:lnTo>
                    <a:pt x="551" y="255"/>
                  </a:lnTo>
                  <a:lnTo>
                    <a:pt x="553" y="248"/>
                  </a:lnTo>
                  <a:lnTo>
                    <a:pt x="546" y="244"/>
                  </a:lnTo>
                  <a:lnTo>
                    <a:pt x="541" y="236"/>
                  </a:lnTo>
                  <a:lnTo>
                    <a:pt x="556" y="236"/>
                  </a:lnTo>
                  <a:lnTo>
                    <a:pt x="566" y="223"/>
                  </a:lnTo>
                  <a:lnTo>
                    <a:pt x="571" y="216"/>
                  </a:lnTo>
                  <a:lnTo>
                    <a:pt x="568" y="210"/>
                  </a:lnTo>
                  <a:lnTo>
                    <a:pt x="568" y="206"/>
                  </a:lnTo>
                  <a:lnTo>
                    <a:pt x="573" y="206"/>
                  </a:lnTo>
                  <a:lnTo>
                    <a:pt x="576" y="199"/>
                  </a:lnTo>
                  <a:lnTo>
                    <a:pt x="576" y="189"/>
                  </a:lnTo>
                  <a:lnTo>
                    <a:pt x="581" y="189"/>
                  </a:lnTo>
                  <a:lnTo>
                    <a:pt x="591" y="184"/>
                  </a:lnTo>
                  <a:lnTo>
                    <a:pt x="601" y="178"/>
                  </a:lnTo>
                  <a:lnTo>
                    <a:pt x="598" y="171"/>
                  </a:lnTo>
                  <a:lnTo>
                    <a:pt x="591" y="167"/>
                  </a:lnTo>
                  <a:lnTo>
                    <a:pt x="581" y="154"/>
                  </a:lnTo>
                  <a:lnTo>
                    <a:pt x="578" y="148"/>
                  </a:lnTo>
                  <a:lnTo>
                    <a:pt x="586" y="148"/>
                  </a:lnTo>
                  <a:lnTo>
                    <a:pt x="591" y="152"/>
                  </a:lnTo>
                  <a:lnTo>
                    <a:pt x="603" y="146"/>
                  </a:lnTo>
                  <a:lnTo>
                    <a:pt x="619" y="144"/>
                  </a:lnTo>
                  <a:lnTo>
                    <a:pt x="634" y="141"/>
                  </a:lnTo>
                  <a:lnTo>
                    <a:pt x="634" y="133"/>
                  </a:lnTo>
                  <a:lnTo>
                    <a:pt x="631" y="122"/>
                  </a:lnTo>
                  <a:lnTo>
                    <a:pt x="624" y="120"/>
                  </a:lnTo>
                  <a:lnTo>
                    <a:pt x="616" y="111"/>
                  </a:lnTo>
                  <a:lnTo>
                    <a:pt x="616" y="99"/>
                  </a:lnTo>
                  <a:lnTo>
                    <a:pt x="611" y="92"/>
                  </a:lnTo>
                  <a:lnTo>
                    <a:pt x="611" y="88"/>
                  </a:lnTo>
                  <a:lnTo>
                    <a:pt x="601" y="82"/>
                  </a:lnTo>
                  <a:lnTo>
                    <a:pt x="591" y="79"/>
                  </a:lnTo>
                  <a:lnTo>
                    <a:pt x="586" y="96"/>
                  </a:lnTo>
                  <a:lnTo>
                    <a:pt x="578" y="99"/>
                  </a:lnTo>
                  <a:lnTo>
                    <a:pt x="568" y="99"/>
                  </a:lnTo>
                  <a:lnTo>
                    <a:pt x="553" y="107"/>
                  </a:lnTo>
                  <a:lnTo>
                    <a:pt x="553" y="116"/>
                  </a:lnTo>
                  <a:lnTo>
                    <a:pt x="548" y="122"/>
                  </a:lnTo>
                  <a:lnTo>
                    <a:pt x="548" y="129"/>
                  </a:lnTo>
                  <a:lnTo>
                    <a:pt x="533" y="135"/>
                  </a:lnTo>
                  <a:lnTo>
                    <a:pt x="523" y="139"/>
                  </a:lnTo>
                  <a:lnTo>
                    <a:pt x="523" y="148"/>
                  </a:lnTo>
                  <a:lnTo>
                    <a:pt x="515" y="148"/>
                  </a:lnTo>
                  <a:lnTo>
                    <a:pt x="513" y="144"/>
                  </a:lnTo>
                  <a:lnTo>
                    <a:pt x="508" y="146"/>
                  </a:lnTo>
                  <a:lnTo>
                    <a:pt x="495" y="152"/>
                  </a:lnTo>
                  <a:lnTo>
                    <a:pt x="488" y="144"/>
                  </a:lnTo>
                  <a:lnTo>
                    <a:pt x="483" y="126"/>
                  </a:lnTo>
                  <a:lnTo>
                    <a:pt x="478" y="116"/>
                  </a:lnTo>
                  <a:lnTo>
                    <a:pt x="465" y="122"/>
                  </a:lnTo>
                  <a:lnTo>
                    <a:pt x="458" y="126"/>
                  </a:lnTo>
                  <a:lnTo>
                    <a:pt x="445" y="126"/>
                  </a:lnTo>
                  <a:lnTo>
                    <a:pt x="442" y="120"/>
                  </a:lnTo>
                  <a:lnTo>
                    <a:pt x="445" y="105"/>
                  </a:lnTo>
                  <a:lnTo>
                    <a:pt x="453" y="96"/>
                  </a:lnTo>
                  <a:lnTo>
                    <a:pt x="453" y="92"/>
                  </a:lnTo>
                  <a:lnTo>
                    <a:pt x="450" y="84"/>
                  </a:lnTo>
                  <a:lnTo>
                    <a:pt x="453" y="71"/>
                  </a:lnTo>
                  <a:lnTo>
                    <a:pt x="460" y="62"/>
                  </a:lnTo>
                  <a:lnTo>
                    <a:pt x="463" y="45"/>
                  </a:lnTo>
                  <a:lnTo>
                    <a:pt x="468" y="37"/>
                  </a:lnTo>
                  <a:lnTo>
                    <a:pt x="480" y="30"/>
                  </a:lnTo>
                  <a:lnTo>
                    <a:pt x="473" y="26"/>
                  </a:lnTo>
                  <a:lnTo>
                    <a:pt x="473" y="22"/>
                  </a:lnTo>
                  <a:lnTo>
                    <a:pt x="478" y="22"/>
                  </a:lnTo>
                  <a:lnTo>
                    <a:pt x="480" y="19"/>
                  </a:lnTo>
                  <a:lnTo>
                    <a:pt x="478" y="17"/>
                  </a:lnTo>
                  <a:lnTo>
                    <a:pt x="475" y="13"/>
                  </a:lnTo>
                  <a:lnTo>
                    <a:pt x="483" y="13"/>
                  </a:lnTo>
                  <a:lnTo>
                    <a:pt x="485" y="9"/>
                  </a:lnTo>
                  <a:lnTo>
                    <a:pt x="470" y="4"/>
                  </a:lnTo>
                  <a:lnTo>
                    <a:pt x="458" y="0"/>
                  </a:lnTo>
                  <a:lnTo>
                    <a:pt x="450" y="2"/>
                  </a:lnTo>
                  <a:lnTo>
                    <a:pt x="435" y="11"/>
                  </a:lnTo>
                  <a:lnTo>
                    <a:pt x="405" y="19"/>
                  </a:lnTo>
                  <a:lnTo>
                    <a:pt x="377" y="30"/>
                  </a:lnTo>
                  <a:lnTo>
                    <a:pt x="357" y="37"/>
                  </a:lnTo>
                  <a:lnTo>
                    <a:pt x="337" y="47"/>
                  </a:lnTo>
                  <a:lnTo>
                    <a:pt x="339" y="58"/>
                  </a:lnTo>
                  <a:lnTo>
                    <a:pt x="342" y="64"/>
                  </a:lnTo>
                  <a:lnTo>
                    <a:pt x="337" y="69"/>
                  </a:lnTo>
                  <a:lnTo>
                    <a:pt x="314" y="71"/>
                  </a:lnTo>
                  <a:lnTo>
                    <a:pt x="302" y="75"/>
                  </a:lnTo>
                  <a:lnTo>
                    <a:pt x="297" y="71"/>
                  </a:lnTo>
                  <a:lnTo>
                    <a:pt x="292" y="71"/>
                  </a:lnTo>
                  <a:lnTo>
                    <a:pt x="294" y="82"/>
                  </a:lnTo>
                  <a:lnTo>
                    <a:pt x="284" y="82"/>
                  </a:lnTo>
                  <a:lnTo>
                    <a:pt x="281" y="79"/>
                  </a:lnTo>
                  <a:lnTo>
                    <a:pt x="274" y="82"/>
                  </a:lnTo>
                  <a:lnTo>
                    <a:pt x="269" y="86"/>
                  </a:lnTo>
                  <a:lnTo>
                    <a:pt x="261" y="86"/>
                  </a:lnTo>
                  <a:lnTo>
                    <a:pt x="254" y="92"/>
                  </a:lnTo>
                  <a:lnTo>
                    <a:pt x="241" y="96"/>
                  </a:lnTo>
                  <a:lnTo>
                    <a:pt x="239" y="90"/>
                  </a:lnTo>
                  <a:lnTo>
                    <a:pt x="234" y="86"/>
                  </a:lnTo>
                  <a:lnTo>
                    <a:pt x="226" y="88"/>
                  </a:lnTo>
                  <a:lnTo>
                    <a:pt x="221" y="90"/>
                  </a:lnTo>
                  <a:lnTo>
                    <a:pt x="204" y="90"/>
                  </a:lnTo>
                  <a:lnTo>
                    <a:pt x="188" y="96"/>
                  </a:lnTo>
                  <a:lnTo>
                    <a:pt x="178" y="99"/>
                  </a:lnTo>
                  <a:lnTo>
                    <a:pt x="171" y="94"/>
                  </a:lnTo>
                  <a:lnTo>
                    <a:pt x="161" y="86"/>
                  </a:lnTo>
                  <a:lnTo>
                    <a:pt x="148" y="77"/>
                  </a:lnTo>
                  <a:lnTo>
                    <a:pt x="138" y="77"/>
                  </a:lnTo>
                  <a:lnTo>
                    <a:pt x="126" y="79"/>
                  </a:lnTo>
                  <a:lnTo>
                    <a:pt x="113" y="79"/>
                  </a:lnTo>
                  <a:lnTo>
                    <a:pt x="105" y="79"/>
                  </a:lnTo>
                  <a:lnTo>
                    <a:pt x="103" y="88"/>
                  </a:lnTo>
                  <a:lnTo>
                    <a:pt x="95" y="88"/>
                  </a:lnTo>
                  <a:lnTo>
                    <a:pt x="83" y="82"/>
                  </a:lnTo>
                  <a:lnTo>
                    <a:pt x="75" y="75"/>
                  </a:lnTo>
                  <a:lnTo>
                    <a:pt x="65" y="82"/>
                  </a:lnTo>
                  <a:lnTo>
                    <a:pt x="58" y="79"/>
                  </a:lnTo>
                  <a:lnTo>
                    <a:pt x="50" y="71"/>
                  </a:lnTo>
                  <a:lnTo>
                    <a:pt x="40" y="73"/>
                  </a:lnTo>
                  <a:lnTo>
                    <a:pt x="25" y="75"/>
                  </a:lnTo>
                  <a:lnTo>
                    <a:pt x="10" y="77"/>
                  </a:lnTo>
                  <a:lnTo>
                    <a:pt x="5" y="84"/>
                  </a:lnTo>
                  <a:lnTo>
                    <a:pt x="0" y="96"/>
                  </a:lnTo>
                  <a:lnTo>
                    <a:pt x="10" y="111"/>
                  </a:lnTo>
                  <a:lnTo>
                    <a:pt x="25" y="116"/>
                  </a:lnTo>
                  <a:lnTo>
                    <a:pt x="33" y="122"/>
                  </a:lnTo>
                  <a:lnTo>
                    <a:pt x="22" y="126"/>
                  </a:lnTo>
                  <a:lnTo>
                    <a:pt x="17" y="131"/>
                  </a:lnTo>
                  <a:lnTo>
                    <a:pt x="22" y="139"/>
                  </a:lnTo>
                  <a:lnTo>
                    <a:pt x="30" y="144"/>
                  </a:lnTo>
                  <a:lnTo>
                    <a:pt x="45" y="131"/>
                  </a:lnTo>
                  <a:lnTo>
                    <a:pt x="58" y="126"/>
                  </a:lnTo>
                  <a:lnTo>
                    <a:pt x="68" y="131"/>
                  </a:lnTo>
                  <a:lnTo>
                    <a:pt x="70" y="148"/>
                  </a:lnTo>
                  <a:lnTo>
                    <a:pt x="70" y="156"/>
                  </a:lnTo>
                  <a:lnTo>
                    <a:pt x="80" y="159"/>
                  </a:lnTo>
                  <a:lnTo>
                    <a:pt x="90" y="148"/>
                  </a:lnTo>
                  <a:lnTo>
                    <a:pt x="100" y="156"/>
                  </a:lnTo>
                  <a:lnTo>
                    <a:pt x="100" y="165"/>
                  </a:lnTo>
                  <a:lnTo>
                    <a:pt x="105" y="171"/>
                  </a:lnTo>
                  <a:lnTo>
                    <a:pt x="105" y="182"/>
                  </a:lnTo>
                  <a:lnTo>
                    <a:pt x="103" y="191"/>
                  </a:lnTo>
                  <a:lnTo>
                    <a:pt x="105" y="197"/>
                  </a:lnTo>
                  <a:lnTo>
                    <a:pt x="116" y="195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6572237" y="2941628"/>
              <a:ext cx="1036637" cy="1797050"/>
            </a:xfrm>
            <a:custGeom>
              <a:avLst/>
              <a:gdLst>
                <a:gd name="T0" fmla="*/ 2147483647 w 629"/>
                <a:gd name="T1" fmla="*/ 2147483647 h 1038"/>
                <a:gd name="T2" fmla="*/ 2147483647 w 629"/>
                <a:gd name="T3" fmla="*/ 2147483647 h 1038"/>
                <a:gd name="T4" fmla="*/ 2147483647 w 629"/>
                <a:gd name="T5" fmla="*/ 2147483647 h 1038"/>
                <a:gd name="T6" fmla="*/ 2147483647 w 629"/>
                <a:gd name="T7" fmla="*/ 2147483647 h 1038"/>
                <a:gd name="T8" fmla="*/ 2147483647 w 629"/>
                <a:gd name="T9" fmla="*/ 2147483647 h 1038"/>
                <a:gd name="T10" fmla="*/ 2147483647 w 629"/>
                <a:gd name="T11" fmla="*/ 2147483647 h 1038"/>
                <a:gd name="T12" fmla="*/ 2147483647 w 629"/>
                <a:gd name="T13" fmla="*/ 2147483647 h 1038"/>
                <a:gd name="T14" fmla="*/ 2147483647 w 629"/>
                <a:gd name="T15" fmla="*/ 2147483647 h 1038"/>
                <a:gd name="T16" fmla="*/ 2147483647 w 629"/>
                <a:gd name="T17" fmla="*/ 2147483647 h 1038"/>
                <a:gd name="T18" fmla="*/ 2147483647 w 629"/>
                <a:gd name="T19" fmla="*/ 2147483647 h 1038"/>
                <a:gd name="T20" fmla="*/ 2147483647 w 629"/>
                <a:gd name="T21" fmla="*/ 2147483647 h 1038"/>
                <a:gd name="T22" fmla="*/ 2147483647 w 629"/>
                <a:gd name="T23" fmla="*/ 2147483647 h 1038"/>
                <a:gd name="T24" fmla="*/ 2147483647 w 629"/>
                <a:gd name="T25" fmla="*/ 2147483647 h 1038"/>
                <a:gd name="T26" fmla="*/ 2147483647 w 629"/>
                <a:gd name="T27" fmla="*/ 2147483647 h 1038"/>
                <a:gd name="T28" fmla="*/ 2147483647 w 629"/>
                <a:gd name="T29" fmla="*/ 2147483647 h 1038"/>
                <a:gd name="T30" fmla="*/ 2147483647 w 629"/>
                <a:gd name="T31" fmla="*/ 2147483647 h 1038"/>
                <a:gd name="T32" fmla="*/ 2147483647 w 629"/>
                <a:gd name="T33" fmla="*/ 2147483647 h 1038"/>
                <a:gd name="T34" fmla="*/ 2147483647 w 629"/>
                <a:gd name="T35" fmla="*/ 2147483647 h 1038"/>
                <a:gd name="T36" fmla="*/ 2147483647 w 629"/>
                <a:gd name="T37" fmla="*/ 2147483647 h 1038"/>
                <a:gd name="T38" fmla="*/ 2147483647 w 629"/>
                <a:gd name="T39" fmla="*/ 2147483647 h 1038"/>
                <a:gd name="T40" fmla="*/ 2147483647 w 629"/>
                <a:gd name="T41" fmla="*/ 2147483647 h 1038"/>
                <a:gd name="T42" fmla="*/ 2147483647 w 629"/>
                <a:gd name="T43" fmla="*/ 2147483647 h 1038"/>
                <a:gd name="T44" fmla="*/ 2147483647 w 629"/>
                <a:gd name="T45" fmla="*/ 2147483647 h 1038"/>
                <a:gd name="T46" fmla="*/ 2147483647 w 629"/>
                <a:gd name="T47" fmla="*/ 2147483647 h 1038"/>
                <a:gd name="T48" fmla="*/ 2147483647 w 629"/>
                <a:gd name="T49" fmla="*/ 2147483647 h 1038"/>
                <a:gd name="T50" fmla="*/ 2147483647 w 629"/>
                <a:gd name="T51" fmla="*/ 2147483647 h 1038"/>
                <a:gd name="T52" fmla="*/ 2147483647 w 629"/>
                <a:gd name="T53" fmla="*/ 2147483647 h 1038"/>
                <a:gd name="T54" fmla="*/ 2147483647 w 629"/>
                <a:gd name="T55" fmla="*/ 2147483647 h 1038"/>
                <a:gd name="T56" fmla="*/ 2147483647 w 629"/>
                <a:gd name="T57" fmla="*/ 2147483647 h 1038"/>
                <a:gd name="T58" fmla="*/ 2147483647 w 629"/>
                <a:gd name="T59" fmla="*/ 2147483647 h 1038"/>
                <a:gd name="T60" fmla="*/ 2147483647 w 629"/>
                <a:gd name="T61" fmla="*/ 2147483647 h 1038"/>
                <a:gd name="T62" fmla="*/ 2147483647 w 629"/>
                <a:gd name="T63" fmla="*/ 2147483647 h 1038"/>
                <a:gd name="T64" fmla="*/ 2147483647 w 629"/>
                <a:gd name="T65" fmla="*/ 2147483647 h 1038"/>
                <a:gd name="T66" fmla="*/ 2147483647 w 629"/>
                <a:gd name="T67" fmla="*/ 2147483647 h 1038"/>
                <a:gd name="T68" fmla="*/ 2147483647 w 629"/>
                <a:gd name="T69" fmla="*/ 2147483647 h 1038"/>
                <a:gd name="T70" fmla="*/ 2147483647 w 629"/>
                <a:gd name="T71" fmla="*/ 2147483647 h 1038"/>
                <a:gd name="T72" fmla="*/ 2147483647 w 629"/>
                <a:gd name="T73" fmla="*/ 2147483647 h 1038"/>
                <a:gd name="T74" fmla="*/ 2147483647 w 629"/>
                <a:gd name="T75" fmla="*/ 2147483647 h 1038"/>
                <a:gd name="T76" fmla="*/ 2147483647 w 629"/>
                <a:gd name="T77" fmla="*/ 2147483647 h 1038"/>
                <a:gd name="T78" fmla="*/ 2147483647 w 629"/>
                <a:gd name="T79" fmla="*/ 2147483647 h 1038"/>
                <a:gd name="T80" fmla="*/ 2147483647 w 629"/>
                <a:gd name="T81" fmla="*/ 2147483647 h 1038"/>
                <a:gd name="T82" fmla="*/ 2147483647 w 629"/>
                <a:gd name="T83" fmla="*/ 2147483647 h 1038"/>
                <a:gd name="T84" fmla="*/ 2147483647 w 629"/>
                <a:gd name="T85" fmla="*/ 2147483647 h 1038"/>
                <a:gd name="T86" fmla="*/ 2147483647 w 629"/>
                <a:gd name="T87" fmla="*/ 2147483647 h 1038"/>
                <a:gd name="T88" fmla="*/ 2147483647 w 629"/>
                <a:gd name="T89" fmla="*/ 2147483647 h 1038"/>
                <a:gd name="T90" fmla="*/ 2147483647 w 629"/>
                <a:gd name="T91" fmla="*/ 2147483647 h 1038"/>
                <a:gd name="T92" fmla="*/ 2147483647 w 629"/>
                <a:gd name="T93" fmla="*/ 2147483647 h 1038"/>
                <a:gd name="T94" fmla="*/ 2147483647 w 629"/>
                <a:gd name="T95" fmla="*/ 2147483647 h 1038"/>
                <a:gd name="T96" fmla="*/ 2147483647 w 629"/>
                <a:gd name="T97" fmla="*/ 2147483647 h 1038"/>
                <a:gd name="T98" fmla="*/ 2147483647 w 629"/>
                <a:gd name="T99" fmla="*/ 2147483647 h 1038"/>
                <a:gd name="T100" fmla="*/ 2147483647 w 629"/>
                <a:gd name="T101" fmla="*/ 2147483647 h 1038"/>
                <a:gd name="T102" fmla="*/ 2147483647 w 629"/>
                <a:gd name="T103" fmla="*/ 2147483647 h 1038"/>
                <a:gd name="T104" fmla="*/ 2147483647 w 629"/>
                <a:gd name="T105" fmla="*/ 2147483647 h 1038"/>
                <a:gd name="T106" fmla="*/ 2147483647 w 629"/>
                <a:gd name="T107" fmla="*/ 2147483647 h 1038"/>
                <a:gd name="T108" fmla="*/ 2147483647 w 629"/>
                <a:gd name="T109" fmla="*/ 2147483647 h 1038"/>
                <a:gd name="T110" fmla="*/ 2147483647 w 629"/>
                <a:gd name="T111" fmla="*/ 2147483647 h 1038"/>
                <a:gd name="T112" fmla="*/ 2147483647 w 629"/>
                <a:gd name="T113" fmla="*/ 2147483647 h 1038"/>
                <a:gd name="T114" fmla="*/ 2147483647 w 629"/>
                <a:gd name="T115" fmla="*/ 2147483647 h 1038"/>
                <a:gd name="T116" fmla="*/ 2147483647 w 629"/>
                <a:gd name="T117" fmla="*/ 2147483647 h 1038"/>
                <a:gd name="T118" fmla="*/ 2147483647 w 629"/>
                <a:gd name="T119" fmla="*/ 2147483647 h 1038"/>
                <a:gd name="T120" fmla="*/ 2147483647 w 629"/>
                <a:gd name="T121" fmla="*/ 2147483647 h 1038"/>
                <a:gd name="T122" fmla="*/ 2147483647 w 629"/>
                <a:gd name="T123" fmla="*/ 2147483647 h 1038"/>
                <a:gd name="T124" fmla="*/ 2147483647 w 629"/>
                <a:gd name="T125" fmla="*/ 2147483647 h 10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9"/>
                <a:gd name="T190" fmla="*/ 0 h 1038"/>
                <a:gd name="T191" fmla="*/ 629 w 629"/>
                <a:gd name="T192" fmla="*/ 1038 h 10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9" h="1038">
                  <a:moveTo>
                    <a:pt x="189" y="875"/>
                  </a:moveTo>
                  <a:lnTo>
                    <a:pt x="204" y="875"/>
                  </a:lnTo>
                  <a:lnTo>
                    <a:pt x="204" y="881"/>
                  </a:lnTo>
                  <a:lnTo>
                    <a:pt x="212" y="890"/>
                  </a:lnTo>
                  <a:lnTo>
                    <a:pt x="224" y="888"/>
                  </a:lnTo>
                  <a:lnTo>
                    <a:pt x="234" y="890"/>
                  </a:lnTo>
                  <a:lnTo>
                    <a:pt x="239" y="899"/>
                  </a:lnTo>
                  <a:lnTo>
                    <a:pt x="239" y="903"/>
                  </a:lnTo>
                  <a:lnTo>
                    <a:pt x="247" y="907"/>
                  </a:lnTo>
                  <a:lnTo>
                    <a:pt x="252" y="914"/>
                  </a:lnTo>
                  <a:lnTo>
                    <a:pt x="247" y="922"/>
                  </a:lnTo>
                  <a:lnTo>
                    <a:pt x="254" y="929"/>
                  </a:lnTo>
                  <a:lnTo>
                    <a:pt x="259" y="939"/>
                  </a:lnTo>
                  <a:lnTo>
                    <a:pt x="259" y="948"/>
                  </a:lnTo>
                  <a:lnTo>
                    <a:pt x="267" y="946"/>
                  </a:lnTo>
                  <a:lnTo>
                    <a:pt x="270" y="941"/>
                  </a:lnTo>
                  <a:lnTo>
                    <a:pt x="272" y="937"/>
                  </a:lnTo>
                  <a:lnTo>
                    <a:pt x="287" y="935"/>
                  </a:lnTo>
                  <a:lnTo>
                    <a:pt x="287" y="924"/>
                  </a:lnTo>
                  <a:lnTo>
                    <a:pt x="295" y="924"/>
                  </a:lnTo>
                  <a:lnTo>
                    <a:pt x="300" y="926"/>
                  </a:lnTo>
                  <a:lnTo>
                    <a:pt x="302" y="933"/>
                  </a:lnTo>
                  <a:lnTo>
                    <a:pt x="310" y="924"/>
                  </a:lnTo>
                  <a:lnTo>
                    <a:pt x="317" y="922"/>
                  </a:lnTo>
                  <a:lnTo>
                    <a:pt x="327" y="920"/>
                  </a:lnTo>
                  <a:lnTo>
                    <a:pt x="335" y="924"/>
                  </a:lnTo>
                  <a:lnTo>
                    <a:pt x="342" y="922"/>
                  </a:lnTo>
                  <a:lnTo>
                    <a:pt x="348" y="926"/>
                  </a:lnTo>
                  <a:lnTo>
                    <a:pt x="353" y="931"/>
                  </a:lnTo>
                  <a:lnTo>
                    <a:pt x="363" y="926"/>
                  </a:lnTo>
                  <a:lnTo>
                    <a:pt x="378" y="929"/>
                  </a:lnTo>
                  <a:lnTo>
                    <a:pt x="388" y="929"/>
                  </a:lnTo>
                  <a:lnTo>
                    <a:pt x="395" y="924"/>
                  </a:lnTo>
                  <a:lnTo>
                    <a:pt x="398" y="918"/>
                  </a:lnTo>
                  <a:lnTo>
                    <a:pt x="403" y="918"/>
                  </a:lnTo>
                  <a:lnTo>
                    <a:pt x="410" y="920"/>
                  </a:lnTo>
                  <a:lnTo>
                    <a:pt x="420" y="914"/>
                  </a:lnTo>
                  <a:lnTo>
                    <a:pt x="425" y="911"/>
                  </a:lnTo>
                  <a:lnTo>
                    <a:pt x="428" y="920"/>
                  </a:lnTo>
                  <a:lnTo>
                    <a:pt x="428" y="926"/>
                  </a:lnTo>
                  <a:lnTo>
                    <a:pt x="418" y="926"/>
                  </a:lnTo>
                  <a:lnTo>
                    <a:pt x="413" y="931"/>
                  </a:lnTo>
                  <a:lnTo>
                    <a:pt x="413" y="935"/>
                  </a:lnTo>
                  <a:lnTo>
                    <a:pt x="431" y="933"/>
                  </a:lnTo>
                  <a:lnTo>
                    <a:pt x="433" y="950"/>
                  </a:lnTo>
                  <a:lnTo>
                    <a:pt x="438" y="956"/>
                  </a:lnTo>
                  <a:lnTo>
                    <a:pt x="446" y="961"/>
                  </a:lnTo>
                  <a:lnTo>
                    <a:pt x="448" y="967"/>
                  </a:lnTo>
                  <a:lnTo>
                    <a:pt x="446" y="976"/>
                  </a:lnTo>
                  <a:lnTo>
                    <a:pt x="446" y="986"/>
                  </a:lnTo>
                  <a:lnTo>
                    <a:pt x="438" y="991"/>
                  </a:lnTo>
                  <a:lnTo>
                    <a:pt x="438" y="1001"/>
                  </a:lnTo>
                  <a:lnTo>
                    <a:pt x="443" y="1001"/>
                  </a:lnTo>
                  <a:lnTo>
                    <a:pt x="446" y="1010"/>
                  </a:lnTo>
                  <a:lnTo>
                    <a:pt x="446" y="1021"/>
                  </a:lnTo>
                  <a:lnTo>
                    <a:pt x="451" y="1029"/>
                  </a:lnTo>
                  <a:lnTo>
                    <a:pt x="453" y="1038"/>
                  </a:lnTo>
                  <a:lnTo>
                    <a:pt x="458" y="1025"/>
                  </a:lnTo>
                  <a:lnTo>
                    <a:pt x="466" y="1025"/>
                  </a:lnTo>
                  <a:lnTo>
                    <a:pt x="461" y="1014"/>
                  </a:lnTo>
                  <a:lnTo>
                    <a:pt x="466" y="1010"/>
                  </a:lnTo>
                  <a:lnTo>
                    <a:pt x="461" y="999"/>
                  </a:lnTo>
                  <a:lnTo>
                    <a:pt x="466" y="993"/>
                  </a:lnTo>
                  <a:lnTo>
                    <a:pt x="473" y="991"/>
                  </a:lnTo>
                  <a:lnTo>
                    <a:pt x="481" y="986"/>
                  </a:lnTo>
                  <a:lnTo>
                    <a:pt x="486" y="986"/>
                  </a:lnTo>
                  <a:lnTo>
                    <a:pt x="491" y="995"/>
                  </a:lnTo>
                  <a:lnTo>
                    <a:pt x="496" y="995"/>
                  </a:lnTo>
                  <a:lnTo>
                    <a:pt x="501" y="993"/>
                  </a:lnTo>
                  <a:lnTo>
                    <a:pt x="503" y="986"/>
                  </a:lnTo>
                  <a:lnTo>
                    <a:pt x="508" y="989"/>
                  </a:lnTo>
                  <a:lnTo>
                    <a:pt x="519" y="989"/>
                  </a:lnTo>
                  <a:lnTo>
                    <a:pt x="526" y="984"/>
                  </a:lnTo>
                  <a:lnTo>
                    <a:pt x="536" y="984"/>
                  </a:lnTo>
                  <a:lnTo>
                    <a:pt x="539" y="976"/>
                  </a:lnTo>
                  <a:lnTo>
                    <a:pt x="549" y="976"/>
                  </a:lnTo>
                  <a:lnTo>
                    <a:pt x="554" y="967"/>
                  </a:lnTo>
                  <a:lnTo>
                    <a:pt x="554" y="959"/>
                  </a:lnTo>
                  <a:lnTo>
                    <a:pt x="546" y="952"/>
                  </a:lnTo>
                  <a:lnTo>
                    <a:pt x="546" y="946"/>
                  </a:lnTo>
                  <a:lnTo>
                    <a:pt x="554" y="933"/>
                  </a:lnTo>
                  <a:lnTo>
                    <a:pt x="571" y="931"/>
                  </a:lnTo>
                  <a:lnTo>
                    <a:pt x="576" y="920"/>
                  </a:lnTo>
                  <a:lnTo>
                    <a:pt x="579" y="909"/>
                  </a:lnTo>
                  <a:lnTo>
                    <a:pt x="574" y="899"/>
                  </a:lnTo>
                  <a:lnTo>
                    <a:pt x="571" y="894"/>
                  </a:lnTo>
                  <a:lnTo>
                    <a:pt x="564" y="899"/>
                  </a:lnTo>
                  <a:lnTo>
                    <a:pt x="551" y="903"/>
                  </a:lnTo>
                  <a:lnTo>
                    <a:pt x="549" y="892"/>
                  </a:lnTo>
                  <a:lnTo>
                    <a:pt x="541" y="890"/>
                  </a:lnTo>
                  <a:lnTo>
                    <a:pt x="536" y="881"/>
                  </a:lnTo>
                  <a:lnTo>
                    <a:pt x="539" y="877"/>
                  </a:lnTo>
                  <a:lnTo>
                    <a:pt x="551" y="858"/>
                  </a:lnTo>
                  <a:lnTo>
                    <a:pt x="554" y="849"/>
                  </a:lnTo>
                  <a:lnTo>
                    <a:pt x="559" y="849"/>
                  </a:lnTo>
                  <a:lnTo>
                    <a:pt x="566" y="856"/>
                  </a:lnTo>
                  <a:lnTo>
                    <a:pt x="576" y="858"/>
                  </a:lnTo>
                  <a:lnTo>
                    <a:pt x="584" y="854"/>
                  </a:lnTo>
                  <a:lnTo>
                    <a:pt x="586" y="856"/>
                  </a:lnTo>
                  <a:lnTo>
                    <a:pt x="581" y="864"/>
                  </a:lnTo>
                  <a:lnTo>
                    <a:pt x="581" y="869"/>
                  </a:lnTo>
                  <a:lnTo>
                    <a:pt x="591" y="869"/>
                  </a:lnTo>
                  <a:lnTo>
                    <a:pt x="602" y="873"/>
                  </a:lnTo>
                  <a:lnTo>
                    <a:pt x="604" y="877"/>
                  </a:lnTo>
                  <a:lnTo>
                    <a:pt x="596" y="884"/>
                  </a:lnTo>
                  <a:lnTo>
                    <a:pt x="596" y="888"/>
                  </a:lnTo>
                  <a:lnTo>
                    <a:pt x="607" y="894"/>
                  </a:lnTo>
                  <a:lnTo>
                    <a:pt x="612" y="892"/>
                  </a:lnTo>
                  <a:lnTo>
                    <a:pt x="617" y="890"/>
                  </a:lnTo>
                  <a:lnTo>
                    <a:pt x="627" y="894"/>
                  </a:lnTo>
                  <a:lnTo>
                    <a:pt x="627" y="892"/>
                  </a:lnTo>
                  <a:lnTo>
                    <a:pt x="624" y="881"/>
                  </a:lnTo>
                  <a:lnTo>
                    <a:pt x="622" y="862"/>
                  </a:lnTo>
                  <a:lnTo>
                    <a:pt x="622" y="852"/>
                  </a:lnTo>
                  <a:lnTo>
                    <a:pt x="627" y="828"/>
                  </a:lnTo>
                  <a:lnTo>
                    <a:pt x="629" y="811"/>
                  </a:lnTo>
                  <a:lnTo>
                    <a:pt x="627" y="802"/>
                  </a:lnTo>
                  <a:lnTo>
                    <a:pt x="622" y="798"/>
                  </a:lnTo>
                  <a:lnTo>
                    <a:pt x="622" y="785"/>
                  </a:lnTo>
                  <a:lnTo>
                    <a:pt x="619" y="772"/>
                  </a:lnTo>
                  <a:lnTo>
                    <a:pt x="612" y="772"/>
                  </a:lnTo>
                  <a:lnTo>
                    <a:pt x="612" y="766"/>
                  </a:lnTo>
                  <a:lnTo>
                    <a:pt x="604" y="762"/>
                  </a:lnTo>
                  <a:lnTo>
                    <a:pt x="609" y="755"/>
                  </a:lnTo>
                  <a:lnTo>
                    <a:pt x="604" y="751"/>
                  </a:lnTo>
                  <a:lnTo>
                    <a:pt x="602" y="740"/>
                  </a:lnTo>
                  <a:lnTo>
                    <a:pt x="596" y="736"/>
                  </a:lnTo>
                  <a:lnTo>
                    <a:pt x="594" y="727"/>
                  </a:lnTo>
                  <a:lnTo>
                    <a:pt x="584" y="723"/>
                  </a:lnTo>
                  <a:lnTo>
                    <a:pt x="584" y="710"/>
                  </a:lnTo>
                  <a:lnTo>
                    <a:pt x="576" y="712"/>
                  </a:lnTo>
                  <a:lnTo>
                    <a:pt x="574" y="708"/>
                  </a:lnTo>
                  <a:lnTo>
                    <a:pt x="571" y="702"/>
                  </a:lnTo>
                  <a:lnTo>
                    <a:pt x="564" y="693"/>
                  </a:lnTo>
                  <a:lnTo>
                    <a:pt x="561" y="687"/>
                  </a:lnTo>
                  <a:lnTo>
                    <a:pt x="554" y="676"/>
                  </a:lnTo>
                  <a:lnTo>
                    <a:pt x="554" y="663"/>
                  </a:lnTo>
                  <a:lnTo>
                    <a:pt x="551" y="657"/>
                  </a:lnTo>
                  <a:lnTo>
                    <a:pt x="546" y="650"/>
                  </a:lnTo>
                  <a:lnTo>
                    <a:pt x="544" y="646"/>
                  </a:lnTo>
                  <a:lnTo>
                    <a:pt x="544" y="638"/>
                  </a:lnTo>
                  <a:lnTo>
                    <a:pt x="539" y="635"/>
                  </a:lnTo>
                  <a:lnTo>
                    <a:pt x="541" y="631"/>
                  </a:lnTo>
                  <a:lnTo>
                    <a:pt x="539" y="625"/>
                  </a:lnTo>
                  <a:lnTo>
                    <a:pt x="541" y="620"/>
                  </a:lnTo>
                  <a:lnTo>
                    <a:pt x="541" y="612"/>
                  </a:lnTo>
                  <a:lnTo>
                    <a:pt x="541" y="603"/>
                  </a:lnTo>
                  <a:lnTo>
                    <a:pt x="544" y="599"/>
                  </a:lnTo>
                  <a:lnTo>
                    <a:pt x="539" y="597"/>
                  </a:lnTo>
                  <a:lnTo>
                    <a:pt x="536" y="588"/>
                  </a:lnTo>
                  <a:lnTo>
                    <a:pt x="536" y="584"/>
                  </a:lnTo>
                  <a:lnTo>
                    <a:pt x="524" y="584"/>
                  </a:lnTo>
                  <a:lnTo>
                    <a:pt x="511" y="578"/>
                  </a:lnTo>
                  <a:lnTo>
                    <a:pt x="511" y="571"/>
                  </a:lnTo>
                  <a:lnTo>
                    <a:pt x="508" y="565"/>
                  </a:lnTo>
                  <a:lnTo>
                    <a:pt x="501" y="558"/>
                  </a:lnTo>
                  <a:lnTo>
                    <a:pt x="498" y="554"/>
                  </a:lnTo>
                  <a:lnTo>
                    <a:pt x="491" y="554"/>
                  </a:lnTo>
                  <a:lnTo>
                    <a:pt x="481" y="552"/>
                  </a:lnTo>
                  <a:lnTo>
                    <a:pt x="493" y="548"/>
                  </a:lnTo>
                  <a:lnTo>
                    <a:pt x="493" y="545"/>
                  </a:lnTo>
                  <a:lnTo>
                    <a:pt x="496" y="539"/>
                  </a:lnTo>
                  <a:lnTo>
                    <a:pt x="496" y="535"/>
                  </a:lnTo>
                  <a:lnTo>
                    <a:pt x="488" y="531"/>
                  </a:lnTo>
                  <a:lnTo>
                    <a:pt x="481" y="531"/>
                  </a:lnTo>
                  <a:lnTo>
                    <a:pt x="468" y="531"/>
                  </a:lnTo>
                  <a:lnTo>
                    <a:pt x="468" y="526"/>
                  </a:lnTo>
                  <a:lnTo>
                    <a:pt x="453" y="528"/>
                  </a:lnTo>
                  <a:lnTo>
                    <a:pt x="443" y="524"/>
                  </a:lnTo>
                  <a:lnTo>
                    <a:pt x="433" y="524"/>
                  </a:lnTo>
                  <a:lnTo>
                    <a:pt x="425" y="518"/>
                  </a:lnTo>
                  <a:lnTo>
                    <a:pt x="418" y="516"/>
                  </a:lnTo>
                  <a:lnTo>
                    <a:pt x="408" y="516"/>
                  </a:lnTo>
                  <a:lnTo>
                    <a:pt x="403" y="516"/>
                  </a:lnTo>
                  <a:lnTo>
                    <a:pt x="398" y="511"/>
                  </a:lnTo>
                  <a:lnTo>
                    <a:pt x="388" y="526"/>
                  </a:lnTo>
                  <a:lnTo>
                    <a:pt x="380" y="533"/>
                  </a:lnTo>
                  <a:lnTo>
                    <a:pt x="378" y="531"/>
                  </a:lnTo>
                  <a:lnTo>
                    <a:pt x="363" y="533"/>
                  </a:lnTo>
                  <a:lnTo>
                    <a:pt x="368" y="539"/>
                  </a:lnTo>
                  <a:lnTo>
                    <a:pt x="368" y="543"/>
                  </a:lnTo>
                  <a:lnTo>
                    <a:pt x="375" y="545"/>
                  </a:lnTo>
                  <a:lnTo>
                    <a:pt x="378" y="552"/>
                  </a:lnTo>
                  <a:lnTo>
                    <a:pt x="380" y="556"/>
                  </a:lnTo>
                  <a:lnTo>
                    <a:pt x="383" y="563"/>
                  </a:lnTo>
                  <a:lnTo>
                    <a:pt x="385" y="571"/>
                  </a:lnTo>
                  <a:lnTo>
                    <a:pt x="383" y="578"/>
                  </a:lnTo>
                  <a:lnTo>
                    <a:pt x="378" y="580"/>
                  </a:lnTo>
                  <a:lnTo>
                    <a:pt x="375" y="573"/>
                  </a:lnTo>
                  <a:lnTo>
                    <a:pt x="375" y="565"/>
                  </a:lnTo>
                  <a:lnTo>
                    <a:pt x="375" y="556"/>
                  </a:lnTo>
                  <a:lnTo>
                    <a:pt x="368" y="552"/>
                  </a:lnTo>
                  <a:lnTo>
                    <a:pt x="365" y="554"/>
                  </a:lnTo>
                  <a:lnTo>
                    <a:pt x="365" y="565"/>
                  </a:lnTo>
                  <a:lnTo>
                    <a:pt x="368" y="569"/>
                  </a:lnTo>
                  <a:lnTo>
                    <a:pt x="365" y="575"/>
                  </a:lnTo>
                  <a:lnTo>
                    <a:pt x="365" y="584"/>
                  </a:lnTo>
                  <a:lnTo>
                    <a:pt x="360" y="590"/>
                  </a:lnTo>
                  <a:lnTo>
                    <a:pt x="353" y="597"/>
                  </a:lnTo>
                  <a:lnTo>
                    <a:pt x="342" y="599"/>
                  </a:lnTo>
                  <a:lnTo>
                    <a:pt x="342" y="593"/>
                  </a:lnTo>
                  <a:lnTo>
                    <a:pt x="345" y="590"/>
                  </a:lnTo>
                  <a:lnTo>
                    <a:pt x="345" y="573"/>
                  </a:lnTo>
                  <a:lnTo>
                    <a:pt x="350" y="571"/>
                  </a:lnTo>
                  <a:lnTo>
                    <a:pt x="350" y="567"/>
                  </a:lnTo>
                  <a:lnTo>
                    <a:pt x="342" y="567"/>
                  </a:lnTo>
                  <a:lnTo>
                    <a:pt x="337" y="571"/>
                  </a:lnTo>
                  <a:lnTo>
                    <a:pt x="327" y="571"/>
                  </a:lnTo>
                  <a:lnTo>
                    <a:pt x="327" y="567"/>
                  </a:lnTo>
                  <a:lnTo>
                    <a:pt x="330" y="565"/>
                  </a:lnTo>
                  <a:lnTo>
                    <a:pt x="332" y="560"/>
                  </a:lnTo>
                  <a:lnTo>
                    <a:pt x="332" y="554"/>
                  </a:lnTo>
                  <a:lnTo>
                    <a:pt x="330" y="552"/>
                  </a:lnTo>
                  <a:lnTo>
                    <a:pt x="322" y="556"/>
                  </a:lnTo>
                  <a:lnTo>
                    <a:pt x="317" y="565"/>
                  </a:lnTo>
                  <a:lnTo>
                    <a:pt x="315" y="571"/>
                  </a:lnTo>
                  <a:lnTo>
                    <a:pt x="327" y="580"/>
                  </a:lnTo>
                  <a:lnTo>
                    <a:pt x="327" y="586"/>
                  </a:lnTo>
                  <a:lnTo>
                    <a:pt x="325" y="588"/>
                  </a:lnTo>
                  <a:lnTo>
                    <a:pt x="320" y="590"/>
                  </a:lnTo>
                  <a:lnTo>
                    <a:pt x="320" y="595"/>
                  </a:lnTo>
                  <a:lnTo>
                    <a:pt x="312" y="595"/>
                  </a:lnTo>
                  <a:lnTo>
                    <a:pt x="310" y="590"/>
                  </a:lnTo>
                  <a:lnTo>
                    <a:pt x="307" y="584"/>
                  </a:lnTo>
                  <a:lnTo>
                    <a:pt x="307" y="578"/>
                  </a:lnTo>
                  <a:lnTo>
                    <a:pt x="302" y="573"/>
                  </a:lnTo>
                  <a:lnTo>
                    <a:pt x="300" y="567"/>
                  </a:lnTo>
                  <a:lnTo>
                    <a:pt x="297" y="556"/>
                  </a:lnTo>
                  <a:lnTo>
                    <a:pt x="292" y="554"/>
                  </a:lnTo>
                  <a:lnTo>
                    <a:pt x="287" y="554"/>
                  </a:lnTo>
                  <a:lnTo>
                    <a:pt x="282" y="554"/>
                  </a:lnTo>
                  <a:lnTo>
                    <a:pt x="277" y="563"/>
                  </a:lnTo>
                  <a:lnTo>
                    <a:pt x="272" y="565"/>
                  </a:lnTo>
                  <a:lnTo>
                    <a:pt x="259" y="573"/>
                  </a:lnTo>
                  <a:lnTo>
                    <a:pt x="249" y="573"/>
                  </a:lnTo>
                  <a:lnTo>
                    <a:pt x="242" y="573"/>
                  </a:lnTo>
                  <a:lnTo>
                    <a:pt x="237" y="575"/>
                  </a:lnTo>
                  <a:lnTo>
                    <a:pt x="234" y="573"/>
                  </a:lnTo>
                  <a:lnTo>
                    <a:pt x="229" y="571"/>
                  </a:lnTo>
                  <a:lnTo>
                    <a:pt x="224" y="567"/>
                  </a:lnTo>
                  <a:lnTo>
                    <a:pt x="227" y="560"/>
                  </a:lnTo>
                  <a:lnTo>
                    <a:pt x="232" y="552"/>
                  </a:lnTo>
                  <a:lnTo>
                    <a:pt x="234" y="545"/>
                  </a:lnTo>
                  <a:lnTo>
                    <a:pt x="242" y="543"/>
                  </a:lnTo>
                  <a:lnTo>
                    <a:pt x="242" y="535"/>
                  </a:lnTo>
                  <a:lnTo>
                    <a:pt x="247" y="524"/>
                  </a:lnTo>
                  <a:lnTo>
                    <a:pt x="244" y="518"/>
                  </a:lnTo>
                  <a:lnTo>
                    <a:pt x="244" y="511"/>
                  </a:lnTo>
                  <a:lnTo>
                    <a:pt x="247" y="507"/>
                  </a:lnTo>
                  <a:lnTo>
                    <a:pt x="247" y="501"/>
                  </a:lnTo>
                  <a:lnTo>
                    <a:pt x="252" y="498"/>
                  </a:lnTo>
                  <a:lnTo>
                    <a:pt x="252" y="492"/>
                  </a:lnTo>
                  <a:lnTo>
                    <a:pt x="254" y="488"/>
                  </a:lnTo>
                  <a:lnTo>
                    <a:pt x="257" y="479"/>
                  </a:lnTo>
                  <a:lnTo>
                    <a:pt x="259" y="473"/>
                  </a:lnTo>
                  <a:lnTo>
                    <a:pt x="265" y="468"/>
                  </a:lnTo>
                  <a:lnTo>
                    <a:pt x="262" y="460"/>
                  </a:lnTo>
                  <a:lnTo>
                    <a:pt x="267" y="453"/>
                  </a:lnTo>
                  <a:lnTo>
                    <a:pt x="267" y="445"/>
                  </a:lnTo>
                  <a:lnTo>
                    <a:pt x="265" y="438"/>
                  </a:lnTo>
                  <a:lnTo>
                    <a:pt x="272" y="432"/>
                  </a:lnTo>
                  <a:lnTo>
                    <a:pt x="272" y="426"/>
                  </a:lnTo>
                  <a:lnTo>
                    <a:pt x="262" y="426"/>
                  </a:lnTo>
                  <a:lnTo>
                    <a:pt x="267" y="415"/>
                  </a:lnTo>
                  <a:lnTo>
                    <a:pt x="267" y="409"/>
                  </a:lnTo>
                  <a:lnTo>
                    <a:pt x="265" y="391"/>
                  </a:lnTo>
                  <a:lnTo>
                    <a:pt x="272" y="387"/>
                  </a:lnTo>
                  <a:lnTo>
                    <a:pt x="270" y="381"/>
                  </a:lnTo>
                  <a:lnTo>
                    <a:pt x="270" y="374"/>
                  </a:lnTo>
                  <a:lnTo>
                    <a:pt x="270" y="368"/>
                  </a:lnTo>
                  <a:lnTo>
                    <a:pt x="277" y="361"/>
                  </a:lnTo>
                  <a:lnTo>
                    <a:pt x="277" y="351"/>
                  </a:lnTo>
                  <a:lnTo>
                    <a:pt x="280" y="349"/>
                  </a:lnTo>
                  <a:lnTo>
                    <a:pt x="280" y="336"/>
                  </a:lnTo>
                  <a:lnTo>
                    <a:pt x="280" y="329"/>
                  </a:lnTo>
                  <a:lnTo>
                    <a:pt x="287" y="321"/>
                  </a:lnTo>
                  <a:lnTo>
                    <a:pt x="290" y="312"/>
                  </a:lnTo>
                  <a:lnTo>
                    <a:pt x="285" y="308"/>
                  </a:lnTo>
                  <a:lnTo>
                    <a:pt x="282" y="299"/>
                  </a:lnTo>
                  <a:lnTo>
                    <a:pt x="280" y="289"/>
                  </a:lnTo>
                  <a:lnTo>
                    <a:pt x="280" y="276"/>
                  </a:lnTo>
                  <a:lnTo>
                    <a:pt x="285" y="267"/>
                  </a:lnTo>
                  <a:lnTo>
                    <a:pt x="290" y="254"/>
                  </a:lnTo>
                  <a:lnTo>
                    <a:pt x="292" y="246"/>
                  </a:lnTo>
                  <a:lnTo>
                    <a:pt x="290" y="239"/>
                  </a:lnTo>
                  <a:lnTo>
                    <a:pt x="287" y="229"/>
                  </a:lnTo>
                  <a:lnTo>
                    <a:pt x="287" y="220"/>
                  </a:lnTo>
                  <a:lnTo>
                    <a:pt x="290" y="209"/>
                  </a:lnTo>
                  <a:lnTo>
                    <a:pt x="297" y="197"/>
                  </a:lnTo>
                  <a:lnTo>
                    <a:pt x="302" y="184"/>
                  </a:lnTo>
                  <a:lnTo>
                    <a:pt x="312" y="184"/>
                  </a:lnTo>
                  <a:lnTo>
                    <a:pt x="320" y="175"/>
                  </a:lnTo>
                  <a:lnTo>
                    <a:pt x="325" y="165"/>
                  </a:lnTo>
                  <a:lnTo>
                    <a:pt x="335" y="160"/>
                  </a:lnTo>
                  <a:lnTo>
                    <a:pt x="345" y="154"/>
                  </a:lnTo>
                  <a:lnTo>
                    <a:pt x="355" y="145"/>
                  </a:lnTo>
                  <a:lnTo>
                    <a:pt x="365" y="137"/>
                  </a:lnTo>
                  <a:lnTo>
                    <a:pt x="370" y="132"/>
                  </a:lnTo>
                  <a:lnTo>
                    <a:pt x="375" y="132"/>
                  </a:lnTo>
                  <a:lnTo>
                    <a:pt x="378" y="139"/>
                  </a:lnTo>
                  <a:lnTo>
                    <a:pt x="383" y="141"/>
                  </a:lnTo>
                  <a:lnTo>
                    <a:pt x="390" y="143"/>
                  </a:lnTo>
                  <a:lnTo>
                    <a:pt x="390" y="135"/>
                  </a:lnTo>
                  <a:lnTo>
                    <a:pt x="395" y="132"/>
                  </a:lnTo>
                  <a:lnTo>
                    <a:pt x="388" y="126"/>
                  </a:lnTo>
                  <a:lnTo>
                    <a:pt x="388" y="120"/>
                  </a:lnTo>
                  <a:lnTo>
                    <a:pt x="390" y="117"/>
                  </a:lnTo>
                  <a:lnTo>
                    <a:pt x="395" y="113"/>
                  </a:lnTo>
                  <a:lnTo>
                    <a:pt x="395" y="105"/>
                  </a:lnTo>
                  <a:lnTo>
                    <a:pt x="393" y="96"/>
                  </a:lnTo>
                  <a:lnTo>
                    <a:pt x="388" y="90"/>
                  </a:lnTo>
                  <a:lnTo>
                    <a:pt x="383" y="83"/>
                  </a:lnTo>
                  <a:lnTo>
                    <a:pt x="375" y="87"/>
                  </a:lnTo>
                  <a:lnTo>
                    <a:pt x="365" y="87"/>
                  </a:lnTo>
                  <a:lnTo>
                    <a:pt x="360" y="85"/>
                  </a:lnTo>
                  <a:lnTo>
                    <a:pt x="355" y="81"/>
                  </a:lnTo>
                  <a:lnTo>
                    <a:pt x="348" y="83"/>
                  </a:lnTo>
                  <a:lnTo>
                    <a:pt x="348" y="90"/>
                  </a:lnTo>
                  <a:lnTo>
                    <a:pt x="342" y="92"/>
                  </a:lnTo>
                  <a:lnTo>
                    <a:pt x="330" y="98"/>
                  </a:lnTo>
                  <a:lnTo>
                    <a:pt x="327" y="98"/>
                  </a:lnTo>
                  <a:lnTo>
                    <a:pt x="327" y="87"/>
                  </a:lnTo>
                  <a:lnTo>
                    <a:pt x="320" y="85"/>
                  </a:lnTo>
                  <a:lnTo>
                    <a:pt x="317" y="79"/>
                  </a:lnTo>
                  <a:lnTo>
                    <a:pt x="317" y="64"/>
                  </a:lnTo>
                  <a:lnTo>
                    <a:pt x="327" y="60"/>
                  </a:lnTo>
                  <a:lnTo>
                    <a:pt x="327" y="51"/>
                  </a:lnTo>
                  <a:lnTo>
                    <a:pt x="320" y="43"/>
                  </a:lnTo>
                  <a:lnTo>
                    <a:pt x="325" y="34"/>
                  </a:lnTo>
                  <a:lnTo>
                    <a:pt x="310" y="23"/>
                  </a:lnTo>
                  <a:lnTo>
                    <a:pt x="292" y="8"/>
                  </a:lnTo>
                  <a:lnTo>
                    <a:pt x="257" y="0"/>
                  </a:lnTo>
                  <a:lnTo>
                    <a:pt x="252" y="8"/>
                  </a:lnTo>
                  <a:lnTo>
                    <a:pt x="239" y="13"/>
                  </a:lnTo>
                  <a:lnTo>
                    <a:pt x="229" y="17"/>
                  </a:lnTo>
                  <a:lnTo>
                    <a:pt x="227" y="25"/>
                  </a:lnTo>
                  <a:lnTo>
                    <a:pt x="227" y="34"/>
                  </a:lnTo>
                  <a:lnTo>
                    <a:pt x="227" y="43"/>
                  </a:lnTo>
                  <a:lnTo>
                    <a:pt x="222" y="45"/>
                  </a:lnTo>
                  <a:lnTo>
                    <a:pt x="217" y="40"/>
                  </a:lnTo>
                  <a:lnTo>
                    <a:pt x="212" y="34"/>
                  </a:lnTo>
                  <a:lnTo>
                    <a:pt x="207" y="36"/>
                  </a:lnTo>
                  <a:lnTo>
                    <a:pt x="209" y="45"/>
                  </a:lnTo>
                  <a:lnTo>
                    <a:pt x="204" y="49"/>
                  </a:lnTo>
                  <a:lnTo>
                    <a:pt x="197" y="40"/>
                  </a:lnTo>
                  <a:lnTo>
                    <a:pt x="184" y="47"/>
                  </a:lnTo>
                  <a:lnTo>
                    <a:pt x="192" y="58"/>
                  </a:lnTo>
                  <a:lnTo>
                    <a:pt x="184" y="64"/>
                  </a:lnTo>
                  <a:lnTo>
                    <a:pt x="174" y="70"/>
                  </a:lnTo>
                  <a:lnTo>
                    <a:pt x="166" y="64"/>
                  </a:lnTo>
                  <a:lnTo>
                    <a:pt x="154" y="70"/>
                  </a:lnTo>
                  <a:lnTo>
                    <a:pt x="141" y="68"/>
                  </a:lnTo>
                  <a:lnTo>
                    <a:pt x="134" y="66"/>
                  </a:lnTo>
                  <a:lnTo>
                    <a:pt x="126" y="73"/>
                  </a:lnTo>
                  <a:lnTo>
                    <a:pt x="119" y="70"/>
                  </a:lnTo>
                  <a:lnTo>
                    <a:pt x="114" y="66"/>
                  </a:lnTo>
                  <a:lnTo>
                    <a:pt x="111" y="70"/>
                  </a:lnTo>
                  <a:lnTo>
                    <a:pt x="114" y="77"/>
                  </a:lnTo>
                  <a:lnTo>
                    <a:pt x="109" y="87"/>
                  </a:lnTo>
                  <a:lnTo>
                    <a:pt x="116" y="107"/>
                  </a:lnTo>
                  <a:lnTo>
                    <a:pt x="121" y="111"/>
                  </a:lnTo>
                  <a:lnTo>
                    <a:pt x="119" y="128"/>
                  </a:lnTo>
                  <a:lnTo>
                    <a:pt x="116" y="141"/>
                  </a:lnTo>
                  <a:lnTo>
                    <a:pt x="111" y="150"/>
                  </a:lnTo>
                  <a:lnTo>
                    <a:pt x="111" y="160"/>
                  </a:lnTo>
                  <a:lnTo>
                    <a:pt x="106" y="169"/>
                  </a:lnTo>
                  <a:lnTo>
                    <a:pt x="104" y="184"/>
                  </a:lnTo>
                  <a:lnTo>
                    <a:pt x="106" y="201"/>
                  </a:lnTo>
                  <a:lnTo>
                    <a:pt x="119" y="212"/>
                  </a:lnTo>
                  <a:lnTo>
                    <a:pt x="124" y="229"/>
                  </a:lnTo>
                  <a:lnTo>
                    <a:pt x="131" y="239"/>
                  </a:lnTo>
                  <a:lnTo>
                    <a:pt x="141" y="244"/>
                  </a:lnTo>
                  <a:lnTo>
                    <a:pt x="144" y="254"/>
                  </a:lnTo>
                  <a:lnTo>
                    <a:pt x="141" y="261"/>
                  </a:lnTo>
                  <a:lnTo>
                    <a:pt x="136" y="265"/>
                  </a:lnTo>
                  <a:lnTo>
                    <a:pt x="136" y="282"/>
                  </a:lnTo>
                  <a:lnTo>
                    <a:pt x="131" y="291"/>
                  </a:lnTo>
                  <a:lnTo>
                    <a:pt x="119" y="302"/>
                  </a:lnTo>
                  <a:lnTo>
                    <a:pt x="109" y="302"/>
                  </a:lnTo>
                  <a:lnTo>
                    <a:pt x="104" y="308"/>
                  </a:lnTo>
                  <a:lnTo>
                    <a:pt x="93" y="306"/>
                  </a:lnTo>
                  <a:lnTo>
                    <a:pt x="86" y="308"/>
                  </a:lnTo>
                  <a:lnTo>
                    <a:pt x="83" y="319"/>
                  </a:lnTo>
                  <a:lnTo>
                    <a:pt x="83" y="329"/>
                  </a:lnTo>
                  <a:lnTo>
                    <a:pt x="83" y="336"/>
                  </a:lnTo>
                  <a:lnTo>
                    <a:pt x="78" y="338"/>
                  </a:lnTo>
                  <a:lnTo>
                    <a:pt x="66" y="342"/>
                  </a:lnTo>
                  <a:lnTo>
                    <a:pt x="58" y="344"/>
                  </a:lnTo>
                  <a:lnTo>
                    <a:pt x="53" y="353"/>
                  </a:lnTo>
                  <a:lnTo>
                    <a:pt x="43" y="351"/>
                  </a:lnTo>
                  <a:lnTo>
                    <a:pt x="36" y="357"/>
                  </a:lnTo>
                  <a:lnTo>
                    <a:pt x="26" y="357"/>
                  </a:lnTo>
                  <a:lnTo>
                    <a:pt x="18" y="361"/>
                  </a:lnTo>
                  <a:lnTo>
                    <a:pt x="13" y="374"/>
                  </a:lnTo>
                  <a:lnTo>
                    <a:pt x="18" y="385"/>
                  </a:lnTo>
                  <a:lnTo>
                    <a:pt x="16" y="389"/>
                  </a:lnTo>
                  <a:lnTo>
                    <a:pt x="8" y="394"/>
                  </a:lnTo>
                  <a:lnTo>
                    <a:pt x="18" y="419"/>
                  </a:lnTo>
                  <a:lnTo>
                    <a:pt x="8" y="421"/>
                  </a:lnTo>
                  <a:lnTo>
                    <a:pt x="8" y="426"/>
                  </a:lnTo>
                  <a:lnTo>
                    <a:pt x="18" y="432"/>
                  </a:lnTo>
                  <a:lnTo>
                    <a:pt x="16" y="436"/>
                  </a:lnTo>
                  <a:lnTo>
                    <a:pt x="18" y="441"/>
                  </a:lnTo>
                  <a:lnTo>
                    <a:pt x="18" y="445"/>
                  </a:lnTo>
                  <a:lnTo>
                    <a:pt x="3" y="445"/>
                  </a:lnTo>
                  <a:lnTo>
                    <a:pt x="0" y="447"/>
                  </a:lnTo>
                  <a:lnTo>
                    <a:pt x="3" y="451"/>
                  </a:lnTo>
                  <a:lnTo>
                    <a:pt x="18" y="458"/>
                  </a:lnTo>
                  <a:lnTo>
                    <a:pt x="23" y="464"/>
                  </a:lnTo>
                  <a:lnTo>
                    <a:pt x="31" y="466"/>
                  </a:lnTo>
                  <a:lnTo>
                    <a:pt x="28" y="477"/>
                  </a:lnTo>
                  <a:lnTo>
                    <a:pt x="23" y="492"/>
                  </a:lnTo>
                  <a:lnTo>
                    <a:pt x="23" y="505"/>
                  </a:lnTo>
                  <a:lnTo>
                    <a:pt x="33" y="507"/>
                  </a:lnTo>
                  <a:lnTo>
                    <a:pt x="43" y="513"/>
                  </a:lnTo>
                  <a:lnTo>
                    <a:pt x="48" y="520"/>
                  </a:lnTo>
                  <a:lnTo>
                    <a:pt x="51" y="528"/>
                  </a:lnTo>
                  <a:lnTo>
                    <a:pt x="46" y="537"/>
                  </a:lnTo>
                  <a:lnTo>
                    <a:pt x="41" y="541"/>
                  </a:lnTo>
                  <a:lnTo>
                    <a:pt x="41" y="552"/>
                  </a:lnTo>
                  <a:lnTo>
                    <a:pt x="43" y="558"/>
                  </a:lnTo>
                  <a:lnTo>
                    <a:pt x="38" y="569"/>
                  </a:lnTo>
                  <a:lnTo>
                    <a:pt x="38" y="578"/>
                  </a:lnTo>
                  <a:lnTo>
                    <a:pt x="51" y="590"/>
                  </a:lnTo>
                  <a:lnTo>
                    <a:pt x="81" y="582"/>
                  </a:lnTo>
                  <a:lnTo>
                    <a:pt x="96" y="573"/>
                  </a:lnTo>
                  <a:lnTo>
                    <a:pt x="104" y="571"/>
                  </a:lnTo>
                  <a:lnTo>
                    <a:pt x="116" y="575"/>
                  </a:lnTo>
                  <a:lnTo>
                    <a:pt x="131" y="580"/>
                  </a:lnTo>
                  <a:lnTo>
                    <a:pt x="129" y="584"/>
                  </a:lnTo>
                  <a:lnTo>
                    <a:pt x="121" y="584"/>
                  </a:lnTo>
                  <a:lnTo>
                    <a:pt x="124" y="588"/>
                  </a:lnTo>
                  <a:lnTo>
                    <a:pt x="126" y="590"/>
                  </a:lnTo>
                  <a:lnTo>
                    <a:pt x="124" y="593"/>
                  </a:lnTo>
                  <a:lnTo>
                    <a:pt x="119" y="593"/>
                  </a:lnTo>
                  <a:lnTo>
                    <a:pt x="119" y="597"/>
                  </a:lnTo>
                  <a:lnTo>
                    <a:pt x="126" y="601"/>
                  </a:lnTo>
                  <a:lnTo>
                    <a:pt x="114" y="608"/>
                  </a:lnTo>
                  <a:lnTo>
                    <a:pt x="109" y="616"/>
                  </a:lnTo>
                  <a:lnTo>
                    <a:pt x="106" y="633"/>
                  </a:lnTo>
                  <a:lnTo>
                    <a:pt x="99" y="642"/>
                  </a:lnTo>
                  <a:lnTo>
                    <a:pt x="96" y="655"/>
                  </a:lnTo>
                  <a:lnTo>
                    <a:pt x="99" y="663"/>
                  </a:lnTo>
                  <a:lnTo>
                    <a:pt x="99" y="667"/>
                  </a:lnTo>
                  <a:lnTo>
                    <a:pt x="91" y="676"/>
                  </a:lnTo>
                  <a:lnTo>
                    <a:pt x="88" y="691"/>
                  </a:lnTo>
                  <a:lnTo>
                    <a:pt x="91" y="697"/>
                  </a:lnTo>
                  <a:lnTo>
                    <a:pt x="104" y="697"/>
                  </a:lnTo>
                  <a:lnTo>
                    <a:pt x="111" y="693"/>
                  </a:lnTo>
                  <a:lnTo>
                    <a:pt x="124" y="687"/>
                  </a:lnTo>
                  <a:lnTo>
                    <a:pt x="129" y="697"/>
                  </a:lnTo>
                  <a:lnTo>
                    <a:pt x="134" y="715"/>
                  </a:lnTo>
                  <a:lnTo>
                    <a:pt x="141" y="723"/>
                  </a:lnTo>
                  <a:lnTo>
                    <a:pt x="154" y="717"/>
                  </a:lnTo>
                  <a:lnTo>
                    <a:pt x="159" y="715"/>
                  </a:lnTo>
                  <a:lnTo>
                    <a:pt x="161" y="719"/>
                  </a:lnTo>
                  <a:lnTo>
                    <a:pt x="169" y="719"/>
                  </a:lnTo>
                  <a:lnTo>
                    <a:pt x="169" y="710"/>
                  </a:lnTo>
                  <a:lnTo>
                    <a:pt x="179" y="706"/>
                  </a:lnTo>
                  <a:lnTo>
                    <a:pt x="194" y="700"/>
                  </a:lnTo>
                  <a:lnTo>
                    <a:pt x="194" y="693"/>
                  </a:lnTo>
                  <a:lnTo>
                    <a:pt x="199" y="687"/>
                  </a:lnTo>
                  <a:lnTo>
                    <a:pt x="199" y="678"/>
                  </a:lnTo>
                  <a:lnTo>
                    <a:pt x="214" y="670"/>
                  </a:lnTo>
                  <a:lnTo>
                    <a:pt x="224" y="670"/>
                  </a:lnTo>
                  <a:lnTo>
                    <a:pt x="232" y="667"/>
                  </a:lnTo>
                  <a:lnTo>
                    <a:pt x="237" y="650"/>
                  </a:lnTo>
                  <a:lnTo>
                    <a:pt x="247" y="653"/>
                  </a:lnTo>
                  <a:lnTo>
                    <a:pt x="257" y="659"/>
                  </a:lnTo>
                  <a:lnTo>
                    <a:pt x="257" y="663"/>
                  </a:lnTo>
                  <a:lnTo>
                    <a:pt x="262" y="670"/>
                  </a:lnTo>
                  <a:lnTo>
                    <a:pt x="262" y="682"/>
                  </a:lnTo>
                  <a:lnTo>
                    <a:pt x="270" y="691"/>
                  </a:lnTo>
                  <a:lnTo>
                    <a:pt x="277" y="693"/>
                  </a:lnTo>
                  <a:lnTo>
                    <a:pt x="280" y="704"/>
                  </a:lnTo>
                  <a:lnTo>
                    <a:pt x="280" y="712"/>
                  </a:lnTo>
                  <a:lnTo>
                    <a:pt x="249" y="717"/>
                  </a:lnTo>
                  <a:lnTo>
                    <a:pt x="237" y="723"/>
                  </a:lnTo>
                  <a:lnTo>
                    <a:pt x="232" y="719"/>
                  </a:lnTo>
                  <a:lnTo>
                    <a:pt x="224" y="719"/>
                  </a:lnTo>
                  <a:lnTo>
                    <a:pt x="227" y="725"/>
                  </a:lnTo>
                  <a:lnTo>
                    <a:pt x="237" y="738"/>
                  </a:lnTo>
                  <a:lnTo>
                    <a:pt x="244" y="742"/>
                  </a:lnTo>
                  <a:lnTo>
                    <a:pt x="247" y="749"/>
                  </a:lnTo>
                  <a:lnTo>
                    <a:pt x="237" y="755"/>
                  </a:lnTo>
                  <a:lnTo>
                    <a:pt x="227" y="760"/>
                  </a:lnTo>
                  <a:lnTo>
                    <a:pt x="222" y="760"/>
                  </a:lnTo>
                  <a:lnTo>
                    <a:pt x="222" y="770"/>
                  </a:lnTo>
                  <a:lnTo>
                    <a:pt x="219" y="777"/>
                  </a:lnTo>
                  <a:lnTo>
                    <a:pt x="214" y="777"/>
                  </a:lnTo>
                  <a:lnTo>
                    <a:pt x="214" y="781"/>
                  </a:lnTo>
                  <a:lnTo>
                    <a:pt x="217" y="787"/>
                  </a:lnTo>
                  <a:lnTo>
                    <a:pt x="212" y="794"/>
                  </a:lnTo>
                  <a:lnTo>
                    <a:pt x="202" y="804"/>
                  </a:lnTo>
                  <a:lnTo>
                    <a:pt x="187" y="807"/>
                  </a:lnTo>
                  <a:lnTo>
                    <a:pt x="192" y="815"/>
                  </a:lnTo>
                  <a:lnTo>
                    <a:pt x="199" y="819"/>
                  </a:lnTo>
                  <a:lnTo>
                    <a:pt x="197" y="826"/>
                  </a:lnTo>
                  <a:lnTo>
                    <a:pt x="192" y="828"/>
                  </a:lnTo>
                  <a:lnTo>
                    <a:pt x="192" y="837"/>
                  </a:lnTo>
                  <a:lnTo>
                    <a:pt x="189" y="849"/>
                  </a:lnTo>
                  <a:lnTo>
                    <a:pt x="184" y="856"/>
                  </a:lnTo>
                  <a:lnTo>
                    <a:pt x="189" y="867"/>
                  </a:lnTo>
                  <a:lnTo>
                    <a:pt x="189" y="875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7042137" y="3854441"/>
              <a:ext cx="23812" cy="30162"/>
            </a:xfrm>
            <a:custGeom>
              <a:avLst/>
              <a:gdLst>
                <a:gd name="T0" fmla="*/ 0 w 15"/>
                <a:gd name="T1" fmla="*/ 2147483647 h 17"/>
                <a:gd name="T2" fmla="*/ 2147483647 w 15"/>
                <a:gd name="T3" fmla="*/ 2147483647 h 17"/>
                <a:gd name="T4" fmla="*/ 2147483647 w 15"/>
                <a:gd name="T5" fmla="*/ 0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2147483647 w 15"/>
                <a:gd name="T11" fmla="*/ 2147483647 h 17"/>
                <a:gd name="T12" fmla="*/ 2147483647 w 15"/>
                <a:gd name="T13" fmla="*/ 2147483647 h 17"/>
                <a:gd name="T14" fmla="*/ 2147483647 w 15"/>
                <a:gd name="T15" fmla="*/ 2147483647 h 17"/>
                <a:gd name="T16" fmla="*/ 0 w 15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7"/>
                <a:gd name="T29" fmla="*/ 15 w 15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7">
                  <a:moveTo>
                    <a:pt x="0" y="13"/>
                  </a:moveTo>
                  <a:lnTo>
                    <a:pt x="5" y="4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CC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7042137" y="3854441"/>
              <a:ext cx="23812" cy="30162"/>
            </a:xfrm>
            <a:custGeom>
              <a:avLst/>
              <a:gdLst>
                <a:gd name="T0" fmla="*/ 0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0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0 w 6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0" y="6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6"/>
                  </a:lnTo>
                </a:path>
              </a:pathLst>
            </a:custGeom>
            <a:solidFill>
              <a:srgbClr val="00CC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7080237" y="3822691"/>
              <a:ext cx="50800" cy="52387"/>
            </a:xfrm>
            <a:custGeom>
              <a:avLst/>
              <a:gdLst>
                <a:gd name="T0" fmla="*/ 0 w 30"/>
                <a:gd name="T1" fmla="*/ 2147483647 h 32"/>
                <a:gd name="T2" fmla="*/ 2147483647 w 30"/>
                <a:gd name="T3" fmla="*/ 2147483647 h 32"/>
                <a:gd name="T4" fmla="*/ 2147483647 w 30"/>
                <a:gd name="T5" fmla="*/ 2147483647 h 32"/>
                <a:gd name="T6" fmla="*/ 2147483647 w 30"/>
                <a:gd name="T7" fmla="*/ 2147483647 h 32"/>
                <a:gd name="T8" fmla="*/ 2147483647 w 30"/>
                <a:gd name="T9" fmla="*/ 0 h 32"/>
                <a:gd name="T10" fmla="*/ 2147483647 w 30"/>
                <a:gd name="T11" fmla="*/ 0 h 32"/>
                <a:gd name="T12" fmla="*/ 2147483647 w 30"/>
                <a:gd name="T13" fmla="*/ 2147483647 h 32"/>
                <a:gd name="T14" fmla="*/ 2147483647 w 30"/>
                <a:gd name="T15" fmla="*/ 2147483647 h 32"/>
                <a:gd name="T16" fmla="*/ 2147483647 w 30"/>
                <a:gd name="T17" fmla="*/ 2147483647 h 32"/>
                <a:gd name="T18" fmla="*/ 2147483647 w 30"/>
                <a:gd name="T19" fmla="*/ 2147483647 h 32"/>
                <a:gd name="T20" fmla="*/ 2147483647 w 30"/>
                <a:gd name="T21" fmla="*/ 2147483647 h 32"/>
                <a:gd name="T22" fmla="*/ 2147483647 w 30"/>
                <a:gd name="T23" fmla="*/ 2147483647 h 32"/>
                <a:gd name="T24" fmla="*/ 2147483647 w 30"/>
                <a:gd name="T25" fmla="*/ 2147483647 h 32"/>
                <a:gd name="T26" fmla="*/ 2147483647 w 30"/>
                <a:gd name="T27" fmla="*/ 2147483647 h 32"/>
                <a:gd name="T28" fmla="*/ 2147483647 w 30"/>
                <a:gd name="T29" fmla="*/ 2147483647 h 32"/>
                <a:gd name="T30" fmla="*/ 2147483647 w 30"/>
                <a:gd name="T31" fmla="*/ 2147483647 h 32"/>
                <a:gd name="T32" fmla="*/ 2147483647 w 30"/>
                <a:gd name="T33" fmla="*/ 2147483647 h 32"/>
                <a:gd name="T34" fmla="*/ 2147483647 w 30"/>
                <a:gd name="T35" fmla="*/ 2147483647 h 32"/>
                <a:gd name="T36" fmla="*/ 2147483647 w 30"/>
                <a:gd name="T37" fmla="*/ 2147483647 h 32"/>
                <a:gd name="T38" fmla="*/ 0 w 30"/>
                <a:gd name="T39" fmla="*/ 2147483647 h 32"/>
                <a:gd name="T40" fmla="*/ 0 w 30"/>
                <a:gd name="T41" fmla="*/ 2147483647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32"/>
                <a:gd name="T65" fmla="*/ 30 w 3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32">
                  <a:moveTo>
                    <a:pt x="0" y="4"/>
                  </a:moveTo>
                  <a:lnTo>
                    <a:pt x="10" y="4"/>
                  </a:lnTo>
                  <a:lnTo>
                    <a:pt x="12" y="2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5" y="8"/>
                  </a:lnTo>
                  <a:lnTo>
                    <a:pt x="25" y="13"/>
                  </a:lnTo>
                  <a:lnTo>
                    <a:pt x="30" y="17"/>
                  </a:lnTo>
                  <a:lnTo>
                    <a:pt x="27" y="19"/>
                  </a:lnTo>
                  <a:lnTo>
                    <a:pt x="25" y="30"/>
                  </a:lnTo>
                  <a:lnTo>
                    <a:pt x="20" y="32"/>
                  </a:lnTo>
                  <a:lnTo>
                    <a:pt x="15" y="28"/>
                  </a:lnTo>
                  <a:lnTo>
                    <a:pt x="10" y="25"/>
                  </a:lnTo>
                  <a:lnTo>
                    <a:pt x="7" y="28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CC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7080237" y="3822691"/>
              <a:ext cx="50800" cy="52387"/>
            </a:xfrm>
            <a:custGeom>
              <a:avLst/>
              <a:gdLst>
                <a:gd name="T0" fmla="*/ 0 w 12"/>
                <a:gd name="T1" fmla="*/ 2147483647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2147483647 w 12"/>
                <a:gd name="T7" fmla="*/ 2147483647 h 15"/>
                <a:gd name="T8" fmla="*/ 2147483647 w 12"/>
                <a:gd name="T9" fmla="*/ 0 h 15"/>
                <a:gd name="T10" fmla="*/ 2147483647 w 12"/>
                <a:gd name="T11" fmla="*/ 0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2147483647 w 12"/>
                <a:gd name="T25" fmla="*/ 2147483647 h 15"/>
                <a:gd name="T26" fmla="*/ 2147483647 w 12"/>
                <a:gd name="T27" fmla="*/ 2147483647 h 15"/>
                <a:gd name="T28" fmla="*/ 2147483647 w 12"/>
                <a:gd name="T29" fmla="*/ 2147483647 h 15"/>
                <a:gd name="T30" fmla="*/ 2147483647 w 12"/>
                <a:gd name="T31" fmla="*/ 2147483647 h 15"/>
                <a:gd name="T32" fmla="*/ 2147483647 w 12"/>
                <a:gd name="T33" fmla="*/ 2147483647 h 15"/>
                <a:gd name="T34" fmla="*/ 2147483647 w 12"/>
                <a:gd name="T35" fmla="*/ 2147483647 h 15"/>
                <a:gd name="T36" fmla="*/ 2147483647 w 12"/>
                <a:gd name="T37" fmla="*/ 2147483647 h 15"/>
                <a:gd name="T38" fmla="*/ 0 w 12"/>
                <a:gd name="T39" fmla="*/ 2147483647 h 15"/>
                <a:gd name="T40" fmla="*/ 0 w 12"/>
                <a:gd name="T41" fmla="*/ 2147483647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15"/>
                <a:gd name="T65" fmla="*/ 12 w 12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15">
                  <a:moveTo>
                    <a:pt x="0" y="2"/>
                  </a:moveTo>
                  <a:lnTo>
                    <a:pt x="4" y="2"/>
                  </a:lnTo>
                  <a:lnTo>
                    <a:pt x="5" y="1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7385037" y="3717916"/>
              <a:ext cx="600075" cy="760412"/>
            </a:xfrm>
            <a:custGeom>
              <a:avLst/>
              <a:gdLst>
                <a:gd name="T0" fmla="*/ 2147483647 w 364"/>
                <a:gd name="T1" fmla="*/ 2147483647 h 449"/>
                <a:gd name="T2" fmla="*/ 2147483647 w 364"/>
                <a:gd name="T3" fmla="*/ 2147483647 h 449"/>
                <a:gd name="T4" fmla="*/ 2147483647 w 364"/>
                <a:gd name="T5" fmla="*/ 2147483647 h 449"/>
                <a:gd name="T6" fmla="*/ 2147483647 w 364"/>
                <a:gd name="T7" fmla="*/ 2147483647 h 449"/>
                <a:gd name="T8" fmla="*/ 2147483647 w 364"/>
                <a:gd name="T9" fmla="*/ 2147483647 h 449"/>
                <a:gd name="T10" fmla="*/ 2147483647 w 364"/>
                <a:gd name="T11" fmla="*/ 2147483647 h 449"/>
                <a:gd name="T12" fmla="*/ 2147483647 w 364"/>
                <a:gd name="T13" fmla="*/ 2147483647 h 449"/>
                <a:gd name="T14" fmla="*/ 2147483647 w 364"/>
                <a:gd name="T15" fmla="*/ 2147483647 h 449"/>
                <a:gd name="T16" fmla="*/ 2147483647 w 364"/>
                <a:gd name="T17" fmla="*/ 2147483647 h 449"/>
                <a:gd name="T18" fmla="*/ 2147483647 w 364"/>
                <a:gd name="T19" fmla="*/ 2147483647 h 449"/>
                <a:gd name="T20" fmla="*/ 2147483647 w 364"/>
                <a:gd name="T21" fmla="*/ 2147483647 h 449"/>
                <a:gd name="T22" fmla="*/ 2147483647 w 364"/>
                <a:gd name="T23" fmla="*/ 2147483647 h 449"/>
                <a:gd name="T24" fmla="*/ 2147483647 w 364"/>
                <a:gd name="T25" fmla="*/ 2147483647 h 449"/>
                <a:gd name="T26" fmla="*/ 2147483647 w 364"/>
                <a:gd name="T27" fmla="*/ 2147483647 h 449"/>
                <a:gd name="T28" fmla="*/ 2147483647 w 364"/>
                <a:gd name="T29" fmla="*/ 2147483647 h 449"/>
                <a:gd name="T30" fmla="*/ 2147483647 w 364"/>
                <a:gd name="T31" fmla="*/ 2147483647 h 449"/>
                <a:gd name="T32" fmla="*/ 2147483647 w 364"/>
                <a:gd name="T33" fmla="*/ 2147483647 h 449"/>
                <a:gd name="T34" fmla="*/ 2147483647 w 364"/>
                <a:gd name="T35" fmla="*/ 2147483647 h 449"/>
                <a:gd name="T36" fmla="*/ 2147483647 w 364"/>
                <a:gd name="T37" fmla="*/ 2147483647 h 449"/>
                <a:gd name="T38" fmla="*/ 2147483647 w 364"/>
                <a:gd name="T39" fmla="*/ 2147483647 h 449"/>
                <a:gd name="T40" fmla="*/ 2147483647 w 364"/>
                <a:gd name="T41" fmla="*/ 2147483647 h 449"/>
                <a:gd name="T42" fmla="*/ 2147483647 w 364"/>
                <a:gd name="T43" fmla="*/ 2147483647 h 449"/>
                <a:gd name="T44" fmla="*/ 2147483647 w 364"/>
                <a:gd name="T45" fmla="*/ 2147483647 h 449"/>
                <a:gd name="T46" fmla="*/ 2147483647 w 364"/>
                <a:gd name="T47" fmla="*/ 2147483647 h 449"/>
                <a:gd name="T48" fmla="*/ 2147483647 w 364"/>
                <a:gd name="T49" fmla="*/ 2147483647 h 449"/>
                <a:gd name="T50" fmla="*/ 2147483647 w 364"/>
                <a:gd name="T51" fmla="*/ 2147483647 h 449"/>
                <a:gd name="T52" fmla="*/ 2147483647 w 364"/>
                <a:gd name="T53" fmla="*/ 2147483647 h 449"/>
                <a:gd name="T54" fmla="*/ 2147483647 w 364"/>
                <a:gd name="T55" fmla="*/ 2147483647 h 449"/>
                <a:gd name="T56" fmla="*/ 2147483647 w 364"/>
                <a:gd name="T57" fmla="*/ 2147483647 h 449"/>
                <a:gd name="T58" fmla="*/ 2147483647 w 364"/>
                <a:gd name="T59" fmla="*/ 2147483647 h 449"/>
                <a:gd name="T60" fmla="*/ 2147483647 w 364"/>
                <a:gd name="T61" fmla="*/ 2147483647 h 449"/>
                <a:gd name="T62" fmla="*/ 2147483647 w 364"/>
                <a:gd name="T63" fmla="*/ 2147483647 h 449"/>
                <a:gd name="T64" fmla="*/ 2147483647 w 364"/>
                <a:gd name="T65" fmla="*/ 2147483647 h 449"/>
                <a:gd name="T66" fmla="*/ 2147483647 w 364"/>
                <a:gd name="T67" fmla="*/ 2147483647 h 449"/>
                <a:gd name="T68" fmla="*/ 2147483647 w 364"/>
                <a:gd name="T69" fmla="*/ 2147483647 h 449"/>
                <a:gd name="T70" fmla="*/ 2147483647 w 364"/>
                <a:gd name="T71" fmla="*/ 2147483647 h 449"/>
                <a:gd name="T72" fmla="*/ 2147483647 w 364"/>
                <a:gd name="T73" fmla="*/ 2147483647 h 449"/>
                <a:gd name="T74" fmla="*/ 2147483647 w 364"/>
                <a:gd name="T75" fmla="*/ 2147483647 h 449"/>
                <a:gd name="T76" fmla="*/ 2147483647 w 364"/>
                <a:gd name="T77" fmla="*/ 2147483647 h 449"/>
                <a:gd name="T78" fmla="*/ 2147483647 w 364"/>
                <a:gd name="T79" fmla="*/ 2147483647 h 449"/>
                <a:gd name="T80" fmla="*/ 2147483647 w 364"/>
                <a:gd name="T81" fmla="*/ 2147483647 h 449"/>
                <a:gd name="T82" fmla="*/ 2147483647 w 364"/>
                <a:gd name="T83" fmla="*/ 2147483647 h 449"/>
                <a:gd name="T84" fmla="*/ 2147483647 w 364"/>
                <a:gd name="T85" fmla="*/ 2147483647 h 449"/>
                <a:gd name="T86" fmla="*/ 2147483647 w 364"/>
                <a:gd name="T87" fmla="*/ 2147483647 h 449"/>
                <a:gd name="T88" fmla="*/ 2147483647 w 364"/>
                <a:gd name="T89" fmla="*/ 2147483647 h 449"/>
                <a:gd name="T90" fmla="*/ 2147483647 w 364"/>
                <a:gd name="T91" fmla="*/ 2147483647 h 449"/>
                <a:gd name="T92" fmla="*/ 2147483647 w 364"/>
                <a:gd name="T93" fmla="*/ 2147483647 h 449"/>
                <a:gd name="T94" fmla="*/ 2147483647 w 364"/>
                <a:gd name="T95" fmla="*/ 2147483647 h 449"/>
                <a:gd name="T96" fmla="*/ 2147483647 w 364"/>
                <a:gd name="T97" fmla="*/ 2147483647 h 449"/>
                <a:gd name="T98" fmla="*/ 2147483647 w 364"/>
                <a:gd name="T99" fmla="*/ 2147483647 h 449"/>
                <a:gd name="T100" fmla="*/ 2147483647 w 364"/>
                <a:gd name="T101" fmla="*/ 2147483647 h 449"/>
                <a:gd name="T102" fmla="*/ 0 w 364"/>
                <a:gd name="T103" fmla="*/ 2147483647 h 449"/>
                <a:gd name="T104" fmla="*/ 2147483647 w 364"/>
                <a:gd name="T105" fmla="*/ 2147483647 h 449"/>
                <a:gd name="T106" fmla="*/ 2147483647 w 364"/>
                <a:gd name="T107" fmla="*/ 2147483647 h 449"/>
                <a:gd name="T108" fmla="*/ 2147483647 w 364"/>
                <a:gd name="T109" fmla="*/ 2147483647 h 449"/>
                <a:gd name="T110" fmla="*/ 2147483647 w 364"/>
                <a:gd name="T111" fmla="*/ 2147483647 h 449"/>
                <a:gd name="T112" fmla="*/ 2147483647 w 364"/>
                <a:gd name="T113" fmla="*/ 2147483647 h 449"/>
                <a:gd name="T114" fmla="*/ 2147483647 w 364"/>
                <a:gd name="T115" fmla="*/ 2147483647 h 449"/>
                <a:gd name="T116" fmla="*/ 2147483647 w 364"/>
                <a:gd name="T117" fmla="*/ 2147483647 h 449"/>
                <a:gd name="T118" fmla="*/ 2147483647 w 364"/>
                <a:gd name="T119" fmla="*/ 2147483647 h 449"/>
                <a:gd name="T120" fmla="*/ 2147483647 w 364"/>
                <a:gd name="T121" fmla="*/ 2147483647 h 4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4"/>
                <a:gd name="T184" fmla="*/ 0 h 449"/>
                <a:gd name="T185" fmla="*/ 364 w 364"/>
                <a:gd name="T186" fmla="*/ 449 h 4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4" h="449">
                  <a:moveTo>
                    <a:pt x="65" y="141"/>
                  </a:moveTo>
                  <a:lnTo>
                    <a:pt x="65" y="147"/>
                  </a:lnTo>
                  <a:lnTo>
                    <a:pt x="70" y="152"/>
                  </a:lnTo>
                  <a:lnTo>
                    <a:pt x="70" y="156"/>
                  </a:lnTo>
                  <a:lnTo>
                    <a:pt x="80" y="156"/>
                  </a:lnTo>
                  <a:lnTo>
                    <a:pt x="83" y="158"/>
                  </a:lnTo>
                  <a:lnTo>
                    <a:pt x="78" y="162"/>
                  </a:lnTo>
                  <a:lnTo>
                    <a:pt x="90" y="167"/>
                  </a:lnTo>
                  <a:lnTo>
                    <a:pt x="100" y="167"/>
                  </a:lnTo>
                  <a:lnTo>
                    <a:pt x="103" y="171"/>
                  </a:lnTo>
                  <a:lnTo>
                    <a:pt x="110" y="175"/>
                  </a:lnTo>
                  <a:lnTo>
                    <a:pt x="118" y="179"/>
                  </a:lnTo>
                  <a:lnTo>
                    <a:pt x="126" y="186"/>
                  </a:lnTo>
                  <a:lnTo>
                    <a:pt x="128" y="201"/>
                  </a:lnTo>
                  <a:lnTo>
                    <a:pt x="131" y="205"/>
                  </a:lnTo>
                  <a:lnTo>
                    <a:pt x="141" y="220"/>
                  </a:lnTo>
                  <a:lnTo>
                    <a:pt x="151" y="229"/>
                  </a:lnTo>
                  <a:lnTo>
                    <a:pt x="163" y="241"/>
                  </a:lnTo>
                  <a:lnTo>
                    <a:pt x="173" y="254"/>
                  </a:lnTo>
                  <a:lnTo>
                    <a:pt x="181" y="269"/>
                  </a:lnTo>
                  <a:lnTo>
                    <a:pt x="186" y="276"/>
                  </a:lnTo>
                  <a:lnTo>
                    <a:pt x="191" y="284"/>
                  </a:lnTo>
                  <a:lnTo>
                    <a:pt x="196" y="297"/>
                  </a:lnTo>
                  <a:lnTo>
                    <a:pt x="198" y="308"/>
                  </a:lnTo>
                  <a:lnTo>
                    <a:pt x="209" y="319"/>
                  </a:lnTo>
                  <a:lnTo>
                    <a:pt x="221" y="321"/>
                  </a:lnTo>
                  <a:lnTo>
                    <a:pt x="229" y="327"/>
                  </a:lnTo>
                  <a:lnTo>
                    <a:pt x="234" y="331"/>
                  </a:lnTo>
                  <a:lnTo>
                    <a:pt x="241" y="333"/>
                  </a:lnTo>
                  <a:lnTo>
                    <a:pt x="244" y="340"/>
                  </a:lnTo>
                  <a:lnTo>
                    <a:pt x="244" y="353"/>
                  </a:lnTo>
                  <a:lnTo>
                    <a:pt x="251" y="368"/>
                  </a:lnTo>
                  <a:lnTo>
                    <a:pt x="256" y="374"/>
                  </a:lnTo>
                  <a:lnTo>
                    <a:pt x="264" y="381"/>
                  </a:lnTo>
                  <a:lnTo>
                    <a:pt x="271" y="385"/>
                  </a:lnTo>
                  <a:lnTo>
                    <a:pt x="274" y="398"/>
                  </a:lnTo>
                  <a:lnTo>
                    <a:pt x="276" y="411"/>
                  </a:lnTo>
                  <a:lnTo>
                    <a:pt x="284" y="421"/>
                  </a:lnTo>
                  <a:lnTo>
                    <a:pt x="294" y="430"/>
                  </a:lnTo>
                  <a:lnTo>
                    <a:pt x="304" y="438"/>
                  </a:lnTo>
                  <a:lnTo>
                    <a:pt x="307" y="445"/>
                  </a:lnTo>
                  <a:lnTo>
                    <a:pt x="314" y="447"/>
                  </a:lnTo>
                  <a:lnTo>
                    <a:pt x="322" y="449"/>
                  </a:lnTo>
                  <a:lnTo>
                    <a:pt x="322" y="445"/>
                  </a:lnTo>
                  <a:lnTo>
                    <a:pt x="317" y="440"/>
                  </a:lnTo>
                  <a:lnTo>
                    <a:pt x="317" y="430"/>
                  </a:lnTo>
                  <a:lnTo>
                    <a:pt x="312" y="423"/>
                  </a:lnTo>
                  <a:lnTo>
                    <a:pt x="309" y="408"/>
                  </a:lnTo>
                  <a:lnTo>
                    <a:pt x="304" y="402"/>
                  </a:lnTo>
                  <a:lnTo>
                    <a:pt x="307" y="393"/>
                  </a:lnTo>
                  <a:lnTo>
                    <a:pt x="309" y="389"/>
                  </a:lnTo>
                  <a:lnTo>
                    <a:pt x="319" y="389"/>
                  </a:lnTo>
                  <a:lnTo>
                    <a:pt x="327" y="387"/>
                  </a:lnTo>
                  <a:lnTo>
                    <a:pt x="339" y="383"/>
                  </a:lnTo>
                  <a:lnTo>
                    <a:pt x="347" y="389"/>
                  </a:lnTo>
                  <a:lnTo>
                    <a:pt x="354" y="396"/>
                  </a:lnTo>
                  <a:lnTo>
                    <a:pt x="357" y="402"/>
                  </a:lnTo>
                  <a:lnTo>
                    <a:pt x="364" y="406"/>
                  </a:lnTo>
                  <a:lnTo>
                    <a:pt x="364" y="402"/>
                  </a:lnTo>
                  <a:lnTo>
                    <a:pt x="362" y="396"/>
                  </a:lnTo>
                  <a:lnTo>
                    <a:pt x="362" y="387"/>
                  </a:lnTo>
                  <a:lnTo>
                    <a:pt x="359" y="383"/>
                  </a:lnTo>
                  <a:lnTo>
                    <a:pt x="352" y="378"/>
                  </a:lnTo>
                  <a:lnTo>
                    <a:pt x="344" y="376"/>
                  </a:lnTo>
                  <a:lnTo>
                    <a:pt x="342" y="368"/>
                  </a:lnTo>
                  <a:lnTo>
                    <a:pt x="337" y="366"/>
                  </a:lnTo>
                  <a:lnTo>
                    <a:pt x="332" y="366"/>
                  </a:lnTo>
                  <a:lnTo>
                    <a:pt x="329" y="370"/>
                  </a:lnTo>
                  <a:lnTo>
                    <a:pt x="324" y="370"/>
                  </a:lnTo>
                  <a:lnTo>
                    <a:pt x="317" y="368"/>
                  </a:lnTo>
                  <a:lnTo>
                    <a:pt x="312" y="359"/>
                  </a:lnTo>
                  <a:lnTo>
                    <a:pt x="304" y="357"/>
                  </a:lnTo>
                  <a:lnTo>
                    <a:pt x="289" y="353"/>
                  </a:lnTo>
                  <a:lnTo>
                    <a:pt x="276" y="351"/>
                  </a:lnTo>
                  <a:lnTo>
                    <a:pt x="266" y="344"/>
                  </a:lnTo>
                  <a:lnTo>
                    <a:pt x="256" y="325"/>
                  </a:lnTo>
                  <a:lnTo>
                    <a:pt x="246" y="312"/>
                  </a:lnTo>
                  <a:lnTo>
                    <a:pt x="241" y="297"/>
                  </a:lnTo>
                  <a:lnTo>
                    <a:pt x="239" y="284"/>
                  </a:lnTo>
                  <a:lnTo>
                    <a:pt x="236" y="274"/>
                  </a:lnTo>
                  <a:lnTo>
                    <a:pt x="229" y="267"/>
                  </a:lnTo>
                  <a:lnTo>
                    <a:pt x="226" y="261"/>
                  </a:lnTo>
                  <a:lnTo>
                    <a:pt x="226" y="256"/>
                  </a:lnTo>
                  <a:lnTo>
                    <a:pt x="229" y="246"/>
                  </a:lnTo>
                  <a:lnTo>
                    <a:pt x="231" y="239"/>
                  </a:lnTo>
                  <a:lnTo>
                    <a:pt x="241" y="235"/>
                  </a:lnTo>
                  <a:lnTo>
                    <a:pt x="254" y="235"/>
                  </a:lnTo>
                  <a:lnTo>
                    <a:pt x="266" y="235"/>
                  </a:lnTo>
                  <a:lnTo>
                    <a:pt x="289" y="237"/>
                  </a:lnTo>
                  <a:lnTo>
                    <a:pt x="297" y="241"/>
                  </a:lnTo>
                  <a:lnTo>
                    <a:pt x="304" y="244"/>
                  </a:lnTo>
                  <a:lnTo>
                    <a:pt x="302" y="239"/>
                  </a:lnTo>
                  <a:lnTo>
                    <a:pt x="294" y="233"/>
                  </a:lnTo>
                  <a:lnTo>
                    <a:pt x="289" y="231"/>
                  </a:lnTo>
                  <a:lnTo>
                    <a:pt x="281" y="229"/>
                  </a:lnTo>
                  <a:lnTo>
                    <a:pt x="274" y="229"/>
                  </a:lnTo>
                  <a:lnTo>
                    <a:pt x="266" y="222"/>
                  </a:lnTo>
                  <a:lnTo>
                    <a:pt x="261" y="220"/>
                  </a:lnTo>
                  <a:lnTo>
                    <a:pt x="251" y="209"/>
                  </a:lnTo>
                  <a:lnTo>
                    <a:pt x="244" y="207"/>
                  </a:lnTo>
                  <a:lnTo>
                    <a:pt x="241" y="203"/>
                  </a:lnTo>
                  <a:lnTo>
                    <a:pt x="239" y="199"/>
                  </a:lnTo>
                  <a:lnTo>
                    <a:pt x="229" y="199"/>
                  </a:lnTo>
                  <a:lnTo>
                    <a:pt x="226" y="190"/>
                  </a:lnTo>
                  <a:lnTo>
                    <a:pt x="219" y="188"/>
                  </a:lnTo>
                  <a:lnTo>
                    <a:pt x="206" y="184"/>
                  </a:lnTo>
                  <a:lnTo>
                    <a:pt x="191" y="171"/>
                  </a:lnTo>
                  <a:lnTo>
                    <a:pt x="178" y="158"/>
                  </a:lnTo>
                  <a:lnTo>
                    <a:pt x="166" y="147"/>
                  </a:lnTo>
                  <a:lnTo>
                    <a:pt x="161" y="145"/>
                  </a:lnTo>
                  <a:lnTo>
                    <a:pt x="158" y="147"/>
                  </a:lnTo>
                  <a:lnTo>
                    <a:pt x="153" y="143"/>
                  </a:lnTo>
                  <a:lnTo>
                    <a:pt x="153" y="137"/>
                  </a:lnTo>
                  <a:lnTo>
                    <a:pt x="143" y="132"/>
                  </a:lnTo>
                  <a:lnTo>
                    <a:pt x="141" y="134"/>
                  </a:lnTo>
                  <a:lnTo>
                    <a:pt x="138" y="134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33" y="124"/>
                  </a:lnTo>
                  <a:lnTo>
                    <a:pt x="128" y="119"/>
                  </a:lnTo>
                  <a:lnTo>
                    <a:pt x="121" y="119"/>
                  </a:lnTo>
                  <a:lnTo>
                    <a:pt x="113" y="119"/>
                  </a:lnTo>
                  <a:lnTo>
                    <a:pt x="115" y="113"/>
                  </a:lnTo>
                  <a:lnTo>
                    <a:pt x="110" y="111"/>
                  </a:lnTo>
                  <a:lnTo>
                    <a:pt x="110" y="107"/>
                  </a:lnTo>
                  <a:lnTo>
                    <a:pt x="110" y="102"/>
                  </a:lnTo>
                  <a:lnTo>
                    <a:pt x="105" y="100"/>
                  </a:lnTo>
                  <a:lnTo>
                    <a:pt x="100" y="100"/>
                  </a:lnTo>
                  <a:lnTo>
                    <a:pt x="98" y="85"/>
                  </a:lnTo>
                  <a:lnTo>
                    <a:pt x="100" y="87"/>
                  </a:lnTo>
                  <a:lnTo>
                    <a:pt x="103" y="92"/>
                  </a:lnTo>
                  <a:lnTo>
                    <a:pt x="105" y="87"/>
                  </a:lnTo>
                  <a:lnTo>
                    <a:pt x="98" y="77"/>
                  </a:lnTo>
                  <a:lnTo>
                    <a:pt x="90" y="70"/>
                  </a:lnTo>
                  <a:lnTo>
                    <a:pt x="83" y="66"/>
                  </a:lnTo>
                  <a:lnTo>
                    <a:pt x="70" y="62"/>
                  </a:lnTo>
                  <a:lnTo>
                    <a:pt x="65" y="57"/>
                  </a:lnTo>
                  <a:lnTo>
                    <a:pt x="63" y="51"/>
                  </a:lnTo>
                  <a:lnTo>
                    <a:pt x="65" y="49"/>
                  </a:lnTo>
                  <a:lnTo>
                    <a:pt x="70" y="55"/>
                  </a:lnTo>
                  <a:lnTo>
                    <a:pt x="75" y="55"/>
                  </a:lnTo>
                  <a:lnTo>
                    <a:pt x="73" y="49"/>
                  </a:lnTo>
                  <a:lnTo>
                    <a:pt x="60" y="42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0" y="27"/>
                  </a:lnTo>
                  <a:lnTo>
                    <a:pt x="33" y="21"/>
                  </a:lnTo>
                  <a:lnTo>
                    <a:pt x="30" y="12"/>
                  </a:lnTo>
                  <a:lnTo>
                    <a:pt x="25" y="10"/>
                  </a:lnTo>
                  <a:lnTo>
                    <a:pt x="17" y="8"/>
                  </a:lnTo>
                  <a:lnTo>
                    <a:pt x="10" y="0"/>
                  </a:lnTo>
                  <a:lnTo>
                    <a:pt x="5" y="4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12" y="23"/>
                  </a:lnTo>
                  <a:lnTo>
                    <a:pt x="17" y="30"/>
                  </a:lnTo>
                  <a:lnTo>
                    <a:pt x="27" y="30"/>
                  </a:lnTo>
                  <a:lnTo>
                    <a:pt x="30" y="32"/>
                  </a:lnTo>
                  <a:lnTo>
                    <a:pt x="30" y="38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38" y="42"/>
                  </a:lnTo>
                  <a:lnTo>
                    <a:pt x="33" y="45"/>
                  </a:lnTo>
                  <a:lnTo>
                    <a:pt x="33" y="49"/>
                  </a:lnTo>
                  <a:lnTo>
                    <a:pt x="40" y="49"/>
                  </a:lnTo>
                  <a:lnTo>
                    <a:pt x="40" y="55"/>
                  </a:lnTo>
                  <a:lnTo>
                    <a:pt x="38" y="62"/>
                  </a:lnTo>
                  <a:lnTo>
                    <a:pt x="33" y="66"/>
                  </a:lnTo>
                  <a:lnTo>
                    <a:pt x="27" y="60"/>
                  </a:lnTo>
                  <a:lnTo>
                    <a:pt x="22" y="60"/>
                  </a:lnTo>
                  <a:lnTo>
                    <a:pt x="20" y="66"/>
                  </a:lnTo>
                  <a:lnTo>
                    <a:pt x="17" y="70"/>
                  </a:lnTo>
                  <a:lnTo>
                    <a:pt x="20" y="79"/>
                  </a:lnTo>
                  <a:lnTo>
                    <a:pt x="27" y="87"/>
                  </a:lnTo>
                  <a:lnTo>
                    <a:pt x="35" y="90"/>
                  </a:lnTo>
                  <a:lnTo>
                    <a:pt x="38" y="98"/>
                  </a:lnTo>
                  <a:lnTo>
                    <a:pt x="43" y="102"/>
                  </a:lnTo>
                  <a:lnTo>
                    <a:pt x="45" y="109"/>
                  </a:lnTo>
                  <a:lnTo>
                    <a:pt x="50" y="115"/>
                  </a:lnTo>
                  <a:lnTo>
                    <a:pt x="53" y="128"/>
                  </a:lnTo>
                  <a:lnTo>
                    <a:pt x="58" y="137"/>
                  </a:lnTo>
                  <a:lnTo>
                    <a:pt x="65" y="141"/>
                  </a:lnTo>
                  <a:close/>
                </a:path>
              </a:pathLst>
            </a:custGeom>
            <a:solidFill>
              <a:schemeClr val="accent2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7385037" y="3717916"/>
              <a:ext cx="600075" cy="760412"/>
            </a:xfrm>
            <a:custGeom>
              <a:avLst/>
              <a:gdLst>
                <a:gd name="T0" fmla="*/ 2147483647 w 145"/>
                <a:gd name="T1" fmla="*/ 2147483647 h 210"/>
                <a:gd name="T2" fmla="*/ 2147483647 w 145"/>
                <a:gd name="T3" fmla="*/ 2147483647 h 210"/>
                <a:gd name="T4" fmla="*/ 2147483647 w 145"/>
                <a:gd name="T5" fmla="*/ 2147483647 h 210"/>
                <a:gd name="T6" fmla="*/ 2147483647 w 145"/>
                <a:gd name="T7" fmla="*/ 2147483647 h 210"/>
                <a:gd name="T8" fmla="*/ 2147483647 w 145"/>
                <a:gd name="T9" fmla="*/ 2147483647 h 210"/>
                <a:gd name="T10" fmla="*/ 2147483647 w 145"/>
                <a:gd name="T11" fmla="*/ 2147483647 h 210"/>
                <a:gd name="T12" fmla="*/ 2147483647 w 145"/>
                <a:gd name="T13" fmla="*/ 2147483647 h 210"/>
                <a:gd name="T14" fmla="*/ 2147483647 w 145"/>
                <a:gd name="T15" fmla="*/ 2147483647 h 210"/>
                <a:gd name="T16" fmla="*/ 2147483647 w 145"/>
                <a:gd name="T17" fmla="*/ 2147483647 h 210"/>
                <a:gd name="T18" fmla="*/ 2147483647 w 145"/>
                <a:gd name="T19" fmla="*/ 2147483647 h 210"/>
                <a:gd name="T20" fmla="*/ 2147483647 w 145"/>
                <a:gd name="T21" fmla="*/ 2147483647 h 210"/>
                <a:gd name="T22" fmla="*/ 2147483647 w 145"/>
                <a:gd name="T23" fmla="*/ 2147483647 h 210"/>
                <a:gd name="T24" fmla="*/ 2147483647 w 145"/>
                <a:gd name="T25" fmla="*/ 2147483647 h 210"/>
                <a:gd name="T26" fmla="*/ 2147483647 w 145"/>
                <a:gd name="T27" fmla="*/ 2147483647 h 210"/>
                <a:gd name="T28" fmla="*/ 2147483647 w 145"/>
                <a:gd name="T29" fmla="*/ 2147483647 h 210"/>
                <a:gd name="T30" fmla="*/ 2147483647 w 145"/>
                <a:gd name="T31" fmla="*/ 2147483647 h 210"/>
                <a:gd name="T32" fmla="*/ 2147483647 w 145"/>
                <a:gd name="T33" fmla="*/ 2147483647 h 210"/>
                <a:gd name="T34" fmla="*/ 2147483647 w 145"/>
                <a:gd name="T35" fmla="*/ 2147483647 h 210"/>
                <a:gd name="T36" fmla="*/ 2147483647 w 145"/>
                <a:gd name="T37" fmla="*/ 2147483647 h 210"/>
                <a:gd name="T38" fmla="*/ 2147483647 w 145"/>
                <a:gd name="T39" fmla="*/ 2147483647 h 210"/>
                <a:gd name="T40" fmla="*/ 2147483647 w 145"/>
                <a:gd name="T41" fmla="*/ 2147483647 h 210"/>
                <a:gd name="T42" fmla="*/ 2147483647 w 145"/>
                <a:gd name="T43" fmla="*/ 2147483647 h 210"/>
                <a:gd name="T44" fmla="*/ 2147483647 w 145"/>
                <a:gd name="T45" fmla="*/ 2147483647 h 210"/>
                <a:gd name="T46" fmla="*/ 2147483647 w 145"/>
                <a:gd name="T47" fmla="*/ 2147483647 h 210"/>
                <a:gd name="T48" fmla="*/ 2147483647 w 145"/>
                <a:gd name="T49" fmla="*/ 2147483647 h 210"/>
                <a:gd name="T50" fmla="*/ 2147483647 w 145"/>
                <a:gd name="T51" fmla="*/ 2147483647 h 210"/>
                <a:gd name="T52" fmla="*/ 2147483647 w 145"/>
                <a:gd name="T53" fmla="*/ 2147483647 h 210"/>
                <a:gd name="T54" fmla="*/ 2147483647 w 145"/>
                <a:gd name="T55" fmla="*/ 2147483647 h 210"/>
                <a:gd name="T56" fmla="*/ 2147483647 w 145"/>
                <a:gd name="T57" fmla="*/ 2147483647 h 210"/>
                <a:gd name="T58" fmla="*/ 2147483647 w 145"/>
                <a:gd name="T59" fmla="*/ 2147483647 h 210"/>
                <a:gd name="T60" fmla="*/ 2147483647 w 145"/>
                <a:gd name="T61" fmla="*/ 2147483647 h 210"/>
                <a:gd name="T62" fmla="*/ 2147483647 w 145"/>
                <a:gd name="T63" fmla="*/ 2147483647 h 210"/>
                <a:gd name="T64" fmla="*/ 2147483647 w 145"/>
                <a:gd name="T65" fmla="*/ 2147483647 h 210"/>
                <a:gd name="T66" fmla="*/ 2147483647 w 145"/>
                <a:gd name="T67" fmla="*/ 2147483647 h 210"/>
                <a:gd name="T68" fmla="*/ 2147483647 w 145"/>
                <a:gd name="T69" fmla="*/ 2147483647 h 210"/>
                <a:gd name="T70" fmla="*/ 2147483647 w 145"/>
                <a:gd name="T71" fmla="*/ 2147483647 h 210"/>
                <a:gd name="T72" fmla="*/ 2147483647 w 145"/>
                <a:gd name="T73" fmla="*/ 2147483647 h 210"/>
                <a:gd name="T74" fmla="*/ 2147483647 w 145"/>
                <a:gd name="T75" fmla="*/ 2147483647 h 210"/>
                <a:gd name="T76" fmla="*/ 2147483647 w 145"/>
                <a:gd name="T77" fmla="*/ 2147483647 h 210"/>
                <a:gd name="T78" fmla="*/ 2147483647 w 145"/>
                <a:gd name="T79" fmla="*/ 2147483647 h 210"/>
                <a:gd name="T80" fmla="*/ 2147483647 w 145"/>
                <a:gd name="T81" fmla="*/ 2147483647 h 210"/>
                <a:gd name="T82" fmla="*/ 2147483647 w 145"/>
                <a:gd name="T83" fmla="*/ 2147483647 h 210"/>
                <a:gd name="T84" fmla="*/ 2147483647 w 145"/>
                <a:gd name="T85" fmla="*/ 2147483647 h 210"/>
                <a:gd name="T86" fmla="*/ 2147483647 w 145"/>
                <a:gd name="T87" fmla="*/ 2147483647 h 210"/>
                <a:gd name="T88" fmla="*/ 2147483647 w 145"/>
                <a:gd name="T89" fmla="*/ 2147483647 h 210"/>
                <a:gd name="T90" fmla="*/ 2147483647 w 145"/>
                <a:gd name="T91" fmla="*/ 2147483647 h 210"/>
                <a:gd name="T92" fmla="*/ 2147483647 w 145"/>
                <a:gd name="T93" fmla="*/ 2147483647 h 210"/>
                <a:gd name="T94" fmla="*/ 2147483647 w 145"/>
                <a:gd name="T95" fmla="*/ 2147483647 h 210"/>
                <a:gd name="T96" fmla="*/ 2147483647 w 145"/>
                <a:gd name="T97" fmla="*/ 2147483647 h 210"/>
                <a:gd name="T98" fmla="*/ 2147483647 w 145"/>
                <a:gd name="T99" fmla="*/ 2147483647 h 210"/>
                <a:gd name="T100" fmla="*/ 2147483647 w 145"/>
                <a:gd name="T101" fmla="*/ 2147483647 h 210"/>
                <a:gd name="T102" fmla="*/ 0 w 145"/>
                <a:gd name="T103" fmla="*/ 2147483647 h 210"/>
                <a:gd name="T104" fmla="*/ 2147483647 w 145"/>
                <a:gd name="T105" fmla="*/ 2147483647 h 210"/>
                <a:gd name="T106" fmla="*/ 2147483647 w 145"/>
                <a:gd name="T107" fmla="*/ 2147483647 h 210"/>
                <a:gd name="T108" fmla="*/ 2147483647 w 145"/>
                <a:gd name="T109" fmla="*/ 2147483647 h 210"/>
                <a:gd name="T110" fmla="*/ 2147483647 w 145"/>
                <a:gd name="T111" fmla="*/ 2147483647 h 210"/>
                <a:gd name="T112" fmla="*/ 2147483647 w 145"/>
                <a:gd name="T113" fmla="*/ 2147483647 h 210"/>
                <a:gd name="T114" fmla="*/ 2147483647 w 145"/>
                <a:gd name="T115" fmla="*/ 2147483647 h 210"/>
                <a:gd name="T116" fmla="*/ 2147483647 w 145"/>
                <a:gd name="T117" fmla="*/ 2147483647 h 210"/>
                <a:gd name="T118" fmla="*/ 2147483647 w 145"/>
                <a:gd name="T119" fmla="*/ 2147483647 h 210"/>
                <a:gd name="T120" fmla="*/ 2147483647 w 145"/>
                <a:gd name="T121" fmla="*/ 2147483647 h 2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"/>
                <a:gd name="T184" fmla="*/ 0 h 210"/>
                <a:gd name="T185" fmla="*/ 145 w 145"/>
                <a:gd name="T186" fmla="*/ 210 h 2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" h="210">
                  <a:moveTo>
                    <a:pt x="26" y="66"/>
                  </a:moveTo>
                  <a:lnTo>
                    <a:pt x="26" y="69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1" y="76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1" y="80"/>
                  </a:lnTo>
                  <a:lnTo>
                    <a:pt x="44" y="82"/>
                  </a:lnTo>
                  <a:lnTo>
                    <a:pt x="47" y="84"/>
                  </a:lnTo>
                  <a:lnTo>
                    <a:pt x="50" y="87"/>
                  </a:lnTo>
                  <a:lnTo>
                    <a:pt x="51" y="94"/>
                  </a:lnTo>
                  <a:lnTo>
                    <a:pt x="52" y="96"/>
                  </a:lnTo>
                  <a:lnTo>
                    <a:pt x="56" y="103"/>
                  </a:lnTo>
                  <a:lnTo>
                    <a:pt x="60" y="107"/>
                  </a:lnTo>
                  <a:lnTo>
                    <a:pt x="65" y="113"/>
                  </a:lnTo>
                  <a:lnTo>
                    <a:pt x="69" y="119"/>
                  </a:lnTo>
                  <a:lnTo>
                    <a:pt x="72" y="126"/>
                  </a:lnTo>
                  <a:lnTo>
                    <a:pt x="74" y="129"/>
                  </a:lnTo>
                  <a:lnTo>
                    <a:pt x="76" y="133"/>
                  </a:lnTo>
                  <a:lnTo>
                    <a:pt x="78" y="139"/>
                  </a:lnTo>
                  <a:lnTo>
                    <a:pt x="79" y="144"/>
                  </a:lnTo>
                  <a:lnTo>
                    <a:pt x="83" y="149"/>
                  </a:lnTo>
                  <a:lnTo>
                    <a:pt x="88" y="150"/>
                  </a:lnTo>
                  <a:lnTo>
                    <a:pt x="91" y="153"/>
                  </a:lnTo>
                  <a:lnTo>
                    <a:pt x="93" y="155"/>
                  </a:lnTo>
                  <a:lnTo>
                    <a:pt x="96" y="156"/>
                  </a:lnTo>
                  <a:lnTo>
                    <a:pt x="97" y="159"/>
                  </a:lnTo>
                  <a:lnTo>
                    <a:pt x="97" y="165"/>
                  </a:lnTo>
                  <a:lnTo>
                    <a:pt x="100" y="172"/>
                  </a:lnTo>
                  <a:lnTo>
                    <a:pt x="102" y="175"/>
                  </a:lnTo>
                  <a:lnTo>
                    <a:pt x="105" y="178"/>
                  </a:lnTo>
                  <a:lnTo>
                    <a:pt x="108" y="180"/>
                  </a:lnTo>
                  <a:lnTo>
                    <a:pt x="109" y="186"/>
                  </a:lnTo>
                  <a:lnTo>
                    <a:pt x="110" y="192"/>
                  </a:lnTo>
                  <a:lnTo>
                    <a:pt x="113" y="197"/>
                  </a:lnTo>
                  <a:lnTo>
                    <a:pt x="117" y="201"/>
                  </a:lnTo>
                  <a:lnTo>
                    <a:pt x="121" y="205"/>
                  </a:lnTo>
                  <a:lnTo>
                    <a:pt x="122" y="208"/>
                  </a:lnTo>
                  <a:lnTo>
                    <a:pt x="125" y="209"/>
                  </a:lnTo>
                  <a:lnTo>
                    <a:pt x="128" y="210"/>
                  </a:lnTo>
                  <a:lnTo>
                    <a:pt x="128" y="208"/>
                  </a:lnTo>
                  <a:lnTo>
                    <a:pt x="126" y="206"/>
                  </a:lnTo>
                  <a:lnTo>
                    <a:pt x="126" y="201"/>
                  </a:lnTo>
                  <a:lnTo>
                    <a:pt x="124" y="198"/>
                  </a:lnTo>
                  <a:lnTo>
                    <a:pt x="123" y="191"/>
                  </a:lnTo>
                  <a:lnTo>
                    <a:pt x="121" y="188"/>
                  </a:lnTo>
                  <a:lnTo>
                    <a:pt x="122" y="184"/>
                  </a:lnTo>
                  <a:lnTo>
                    <a:pt x="123" y="182"/>
                  </a:lnTo>
                  <a:lnTo>
                    <a:pt x="127" y="182"/>
                  </a:lnTo>
                  <a:lnTo>
                    <a:pt x="130" y="181"/>
                  </a:lnTo>
                  <a:lnTo>
                    <a:pt x="135" y="179"/>
                  </a:lnTo>
                  <a:lnTo>
                    <a:pt x="138" y="182"/>
                  </a:lnTo>
                  <a:lnTo>
                    <a:pt x="141" y="185"/>
                  </a:lnTo>
                  <a:lnTo>
                    <a:pt x="142" y="188"/>
                  </a:lnTo>
                  <a:lnTo>
                    <a:pt x="145" y="190"/>
                  </a:lnTo>
                  <a:lnTo>
                    <a:pt x="145" y="188"/>
                  </a:lnTo>
                  <a:lnTo>
                    <a:pt x="144" y="185"/>
                  </a:lnTo>
                  <a:lnTo>
                    <a:pt x="144" y="181"/>
                  </a:lnTo>
                  <a:lnTo>
                    <a:pt x="143" y="179"/>
                  </a:lnTo>
                  <a:lnTo>
                    <a:pt x="140" y="177"/>
                  </a:lnTo>
                  <a:lnTo>
                    <a:pt x="137" y="176"/>
                  </a:lnTo>
                  <a:lnTo>
                    <a:pt x="136" y="172"/>
                  </a:lnTo>
                  <a:lnTo>
                    <a:pt x="134" y="171"/>
                  </a:lnTo>
                  <a:lnTo>
                    <a:pt x="132" y="171"/>
                  </a:lnTo>
                  <a:lnTo>
                    <a:pt x="131" y="173"/>
                  </a:lnTo>
                  <a:lnTo>
                    <a:pt x="129" y="173"/>
                  </a:lnTo>
                  <a:lnTo>
                    <a:pt x="126" y="172"/>
                  </a:lnTo>
                  <a:lnTo>
                    <a:pt x="124" y="168"/>
                  </a:lnTo>
                  <a:lnTo>
                    <a:pt x="121" y="167"/>
                  </a:lnTo>
                  <a:lnTo>
                    <a:pt x="115" y="165"/>
                  </a:lnTo>
                  <a:lnTo>
                    <a:pt x="110" y="164"/>
                  </a:lnTo>
                  <a:lnTo>
                    <a:pt x="106" y="161"/>
                  </a:lnTo>
                  <a:lnTo>
                    <a:pt x="102" y="152"/>
                  </a:lnTo>
                  <a:lnTo>
                    <a:pt x="98" y="146"/>
                  </a:lnTo>
                  <a:lnTo>
                    <a:pt x="96" y="139"/>
                  </a:lnTo>
                  <a:lnTo>
                    <a:pt x="95" y="133"/>
                  </a:lnTo>
                  <a:lnTo>
                    <a:pt x="94" y="128"/>
                  </a:lnTo>
                  <a:lnTo>
                    <a:pt x="91" y="125"/>
                  </a:lnTo>
                  <a:lnTo>
                    <a:pt x="90" y="122"/>
                  </a:lnTo>
                  <a:lnTo>
                    <a:pt x="90" y="120"/>
                  </a:lnTo>
                  <a:lnTo>
                    <a:pt x="91" y="115"/>
                  </a:lnTo>
                  <a:lnTo>
                    <a:pt x="92" y="112"/>
                  </a:lnTo>
                  <a:lnTo>
                    <a:pt x="96" y="110"/>
                  </a:lnTo>
                  <a:lnTo>
                    <a:pt x="101" y="110"/>
                  </a:lnTo>
                  <a:lnTo>
                    <a:pt x="106" y="110"/>
                  </a:lnTo>
                  <a:lnTo>
                    <a:pt x="115" y="111"/>
                  </a:lnTo>
                  <a:lnTo>
                    <a:pt x="118" y="113"/>
                  </a:lnTo>
                  <a:lnTo>
                    <a:pt x="121" y="114"/>
                  </a:lnTo>
                  <a:lnTo>
                    <a:pt x="120" y="112"/>
                  </a:lnTo>
                  <a:lnTo>
                    <a:pt x="117" y="109"/>
                  </a:lnTo>
                  <a:lnTo>
                    <a:pt x="115" y="108"/>
                  </a:lnTo>
                  <a:lnTo>
                    <a:pt x="112" y="107"/>
                  </a:lnTo>
                  <a:lnTo>
                    <a:pt x="109" y="107"/>
                  </a:lnTo>
                  <a:lnTo>
                    <a:pt x="106" y="104"/>
                  </a:lnTo>
                  <a:lnTo>
                    <a:pt x="104" y="103"/>
                  </a:lnTo>
                  <a:lnTo>
                    <a:pt x="100" y="98"/>
                  </a:lnTo>
                  <a:lnTo>
                    <a:pt x="97" y="97"/>
                  </a:lnTo>
                  <a:lnTo>
                    <a:pt x="96" y="95"/>
                  </a:lnTo>
                  <a:lnTo>
                    <a:pt x="95" y="93"/>
                  </a:lnTo>
                  <a:lnTo>
                    <a:pt x="91" y="93"/>
                  </a:lnTo>
                  <a:lnTo>
                    <a:pt x="90" y="89"/>
                  </a:lnTo>
                  <a:lnTo>
                    <a:pt x="87" y="88"/>
                  </a:lnTo>
                  <a:lnTo>
                    <a:pt x="82" y="86"/>
                  </a:lnTo>
                  <a:lnTo>
                    <a:pt x="76" y="80"/>
                  </a:lnTo>
                  <a:lnTo>
                    <a:pt x="71" y="74"/>
                  </a:lnTo>
                  <a:lnTo>
                    <a:pt x="66" y="69"/>
                  </a:lnTo>
                  <a:lnTo>
                    <a:pt x="64" y="68"/>
                  </a:lnTo>
                  <a:lnTo>
                    <a:pt x="63" y="69"/>
                  </a:lnTo>
                  <a:lnTo>
                    <a:pt x="61" y="67"/>
                  </a:lnTo>
                  <a:lnTo>
                    <a:pt x="61" y="64"/>
                  </a:lnTo>
                  <a:lnTo>
                    <a:pt x="57" y="62"/>
                  </a:lnTo>
                  <a:lnTo>
                    <a:pt x="56" y="63"/>
                  </a:lnTo>
                  <a:lnTo>
                    <a:pt x="55" y="63"/>
                  </a:lnTo>
                  <a:lnTo>
                    <a:pt x="52" y="61"/>
                  </a:lnTo>
                  <a:lnTo>
                    <a:pt x="52" y="60"/>
                  </a:lnTo>
                  <a:lnTo>
                    <a:pt x="53" y="58"/>
                  </a:lnTo>
                  <a:lnTo>
                    <a:pt x="51" y="56"/>
                  </a:lnTo>
                  <a:lnTo>
                    <a:pt x="48" y="56"/>
                  </a:lnTo>
                  <a:lnTo>
                    <a:pt x="45" y="56"/>
                  </a:lnTo>
                  <a:lnTo>
                    <a:pt x="46" y="53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2" y="47"/>
                  </a:lnTo>
                  <a:lnTo>
                    <a:pt x="40" y="47"/>
                  </a:lnTo>
                  <a:lnTo>
                    <a:pt x="39" y="40"/>
                  </a:lnTo>
                  <a:lnTo>
                    <a:pt x="40" y="41"/>
                  </a:lnTo>
                  <a:lnTo>
                    <a:pt x="41" y="43"/>
                  </a:lnTo>
                  <a:lnTo>
                    <a:pt x="42" y="41"/>
                  </a:lnTo>
                  <a:lnTo>
                    <a:pt x="39" y="36"/>
                  </a:lnTo>
                  <a:lnTo>
                    <a:pt x="36" y="33"/>
                  </a:lnTo>
                  <a:lnTo>
                    <a:pt x="33" y="31"/>
                  </a:lnTo>
                  <a:lnTo>
                    <a:pt x="28" y="29"/>
                  </a:lnTo>
                  <a:lnTo>
                    <a:pt x="26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29" y="23"/>
                  </a:lnTo>
                  <a:lnTo>
                    <a:pt x="24" y="20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6" y="13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7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2" y="10"/>
                  </a:lnTo>
                  <a:lnTo>
                    <a:pt x="5" y="11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7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4" y="42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18" y="51"/>
                  </a:lnTo>
                  <a:lnTo>
                    <a:pt x="20" y="54"/>
                  </a:lnTo>
                  <a:lnTo>
                    <a:pt x="21" y="60"/>
                  </a:lnTo>
                  <a:lnTo>
                    <a:pt x="23" y="64"/>
                  </a:lnTo>
                  <a:lnTo>
                    <a:pt x="26" y="66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8289912" y="3448041"/>
              <a:ext cx="22225" cy="11112"/>
            </a:xfrm>
            <a:custGeom>
              <a:avLst/>
              <a:gdLst>
                <a:gd name="T0" fmla="*/ 0 w 13"/>
                <a:gd name="T1" fmla="*/ 2147483647 h 7"/>
                <a:gd name="T2" fmla="*/ 2147483647 w 13"/>
                <a:gd name="T3" fmla="*/ 0 h 7"/>
                <a:gd name="T4" fmla="*/ 2147483647 w 13"/>
                <a:gd name="T5" fmla="*/ 0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0 w 13"/>
                <a:gd name="T11" fmla="*/ 2147483647 h 7"/>
                <a:gd name="T12" fmla="*/ 0 w 13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7"/>
                <a:gd name="T23" fmla="*/ 13 w 1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7">
                  <a:moveTo>
                    <a:pt x="0" y="2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3" y="5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8289912" y="3448041"/>
              <a:ext cx="22225" cy="1111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0 h 3"/>
                <a:gd name="T4" fmla="*/ 2147483647 w 5"/>
                <a:gd name="T5" fmla="*/ 0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0 w 5"/>
                <a:gd name="T11" fmla="*/ 2147483647 h 3"/>
                <a:gd name="T12" fmla="*/ 0 w 5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8337537" y="3408353"/>
              <a:ext cx="15875" cy="25400"/>
            </a:xfrm>
            <a:custGeom>
              <a:avLst/>
              <a:gdLst>
                <a:gd name="T0" fmla="*/ 2147483647 w 10"/>
                <a:gd name="T1" fmla="*/ 0 h 15"/>
                <a:gd name="T2" fmla="*/ 2147483647 w 10"/>
                <a:gd name="T3" fmla="*/ 2147483647 h 15"/>
                <a:gd name="T4" fmla="*/ 2147483647 w 10"/>
                <a:gd name="T5" fmla="*/ 2147483647 h 15"/>
                <a:gd name="T6" fmla="*/ 2147483647 w 10"/>
                <a:gd name="T7" fmla="*/ 2147483647 h 15"/>
                <a:gd name="T8" fmla="*/ 2147483647 w 10"/>
                <a:gd name="T9" fmla="*/ 2147483647 h 15"/>
                <a:gd name="T10" fmla="*/ 0 w 10"/>
                <a:gd name="T11" fmla="*/ 2147483647 h 15"/>
                <a:gd name="T12" fmla="*/ 0 w 10"/>
                <a:gd name="T13" fmla="*/ 2147483647 h 15"/>
                <a:gd name="T14" fmla="*/ 2147483647 w 10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5"/>
                <a:gd name="T26" fmla="*/ 10 w 10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5">
                  <a:moveTo>
                    <a:pt x="3" y="0"/>
                  </a:moveTo>
                  <a:lnTo>
                    <a:pt x="8" y="2"/>
                  </a:lnTo>
                  <a:lnTo>
                    <a:pt x="10" y="6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8337537" y="3408353"/>
              <a:ext cx="15875" cy="25400"/>
            </a:xfrm>
            <a:custGeom>
              <a:avLst/>
              <a:gdLst>
                <a:gd name="T0" fmla="*/ 2147483647 w 4"/>
                <a:gd name="T1" fmla="*/ 0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0 w 4"/>
                <a:gd name="T11" fmla="*/ 2147483647 h 7"/>
                <a:gd name="T12" fmla="*/ 0 w 4"/>
                <a:gd name="T13" fmla="*/ 2147483647 h 7"/>
                <a:gd name="T14" fmla="*/ 2147483647 w 4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7"/>
                <a:gd name="T26" fmla="*/ 4 w 4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7">
                  <a:moveTo>
                    <a:pt x="1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8324837" y="3436928"/>
              <a:ext cx="36512" cy="92075"/>
            </a:xfrm>
            <a:custGeom>
              <a:avLst/>
              <a:gdLst>
                <a:gd name="T0" fmla="*/ 0 w 22"/>
                <a:gd name="T1" fmla="*/ 0 h 53"/>
                <a:gd name="T2" fmla="*/ 2147483647 w 22"/>
                <a:gd name="T3" fmla="*/ 0 h 53"/>
                <a:gd name="T4" fmla="*/ 2147483647 w 22"/>
                <a:gd name="T5" fmla="*/ 2147483647 h 53"/>
                <a:gd name="T6" fmla="*/ 2147483647 w 22"/>
                <a:gd name="T7" fmla="*/ 2147483647 h 53"/>
                <a:gd name="T8" fmla="*/ 2147483647 w 22"/>
                <a:gd name="T9" fmla="*/ 2147483647 h 53"/>
                <a:gd name="T10" fmla="*/ 2147483647 w 22"/>
                <a:gd name="T11" fmla="*/ 2147483647 h 53"/>
                <a:gd name="T12" fmla="*/ 2147483647 w 22"/>
                <a:gd name="T13" fmla="*/ 2147483647 h 53"/>
                <a:gd name="T14" fmla="*/ 2147483647 w 22"/>
                <a:gd name="T15" fmla="*/ 2147483647 h 53"/>
                <a:gd name="T16" fmla="*/ 2147483647 w 22"/>
                <a:gd name="T17" fmla="*/ 2147483647 h 53"/>
                <a:gd name="T18" fmla="*/ 2147483647 w 22"/>
                <a:gd name="T19" fmla="*/ 2147483647 h 53"/>
                <a:gd name="T20" fmla="*/ 2147483647 w 22"/>
                <a:gd name="T21" fmla="*/ 2147483647 h 53"/>
                <a:gd name="T22" fmla="*/ 0 w 22"/>
                <a:gd name="T23" fmla="*/ 2147483647 h 53"/>
                <a:gd name="T24" fmla="*/ 2147483647 w 22"/>
                <a:gd name="T25" fmla="*/ 2147483647 h 53"/>
                <a:gd name="T26" fmla="*/ 2147483647 w 22"/>
                <a:gd name="T27" fmla="*/ 2147483647 h 53"/>
                <a:gd name="T28" fmla="*/ 2147483647 w 22"/>
                <a:gd name="T29" fmla="*/ 2147483647 h 53"/>
                <a:gd name="T30" fmla="*/ 2147483647 w 22"/>
                <a:gd name="T31" fmla="*/ 2147483647 h 53"/>
                <a:gd name="T32" fmla="*/ 0 w 22"/>
                <a:gd name="T33" fmla="*/ 2147483647 h 53"/>
                <a:gd name="T34" fmla="*/ 0 w 22"/>
                <a:gd name="T35" fmla="*/ 2147483647 h 53"/>
                <a:gd name="T36" fmla="*/ 0 w 22"/>
                <a:gd name="T37" fmla="*/ 0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53"/>
                <a:gd name="T59" fmla="*/ 22 w 22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53">
                  <a:moveTo>
                    <a:pt x="0" y="0"/>
                  </a:moveTo>
                  <a:lnTo>
                    <a:pt x="7" y="0"/>
                  </a:lnTo>
                  <a:lnTo>
                    <a:pt x="15" y="4"/>
                  </a:lnTo>
                  <a:lnTo>
                    <a:pt x="17" y="13"/>
                  </a:lnTo>
                  <a:lnTo>
                    <a:pt x="22" y="17"/>
                  </a:lnTo>
                  <a:lnTo>
                    <a:pt x="20" y="26"/>
                  </a:lnTo>
                  <a:lnTo>
                    <a:pt x="22" y="34"/>
                  </a:lnTo>
                  <a:lnTo>
                    <a:pt x="17" y="40"/>
                  </a:lnTo>
                  <a:lnTo>
                    <a:pt x="17" y="53"/>
                  </a:lnTo>
                  <a:lnTo>
                    <a:pt x="10" y="53"/>
                  </a:lnTo>
                  <a:lnTo>
                    <a:pt x="5" y="47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10" y="28"/>
                  </a:lnTo>
                  <a:lnTo>
                    <a:pt x="7" y="23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8359762" y="3579803"/>
              <a:ext cx="23812" cy="34925"/>
            </a:xfrm>
            <a:custGeom>
              <a:avLst/>
              <a:gdLst>
                <a:gd name="T0" fmla="*/ 0 w 15"/>
                <a:gd name="T1" fmla="*/ 0 h 22"/>
                <a:gd name="T2" fmla="*/ 2147483647 w 15"/>
                <a:gd name="T3" fmla="*/ 0 h 22"/>
                <a:gd name="T4" fmla="*/ 2147483647 w 15"/>
                <a:gd name="T5" fmla="*/ 2147483647 h 22"/>
                <a:gd name="T6" fmla="*/ 2147483647 w 15"/>
                <a:gd name="T7" fmla="*/ 2147483647 h 22"/>
                <a:gd name="T8" fmla="*/ 2147483647 w 15"/>
                <a:gd name="T9" fmla="*/ 2147483647 h 22"/>
                <a:gd name="T10" fmla="*/ 2147483647 w 15"/>
                <a:gd name="T11" fmla="*/ 2147483647 h 22"/>
                <a:gd name="T12" fmla="*/ 2147483647 w 15"/>
                <a:gd name="T13" fmla="*/ 2147483647 h 22"/>
                <a:gd name="T14" fmla="*/ 2147483647 w 15"/>
                <a:gd name="T15" fmla="*/ 2147483647 h 22"/>
                <a:gd name="T16" fmla="*/ 2147483647 w 15"/>
                <a:gd name="T17" fmla="*/ 2147483647 h 22"/>
                <a:gd name="T18" fmla="*/ 0 w 15"/>
                <a:gd name="T19" fmla="*/ 2147483647 h 22"/>
                <a:gd name="T20" fmla="*/ 0 w 15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22"/>
                <a:gd name="T35" fmla="*/ 15 w 15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22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9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0" y="22"/>
                  </a:lnTo>
                  <a:lnTo>
                    <a:pt x="5" y="17"/>
                  </a:lnTo>
                  <a:lnTo>
                    <a:pt x="5" y="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8359762" y="3579803"/>
              <a:ext cx="23812" cy="34925"/>
            </a:xfrm>
            <a:custGeom>
              <a:avLst/>
              <a:gdLst>
                <a:gd name="T0" fmla="*/ 0 w 6"/>
                <a:gd name="T1" fmla="*/ 0 h 10"/>
                <a:gd name="T2" fmla="*/ 2147483647 w 6"/>
                <a:gd name="T3" fmla="*/ 0 h 10"/>
                <a:gd name="T4" fmla="*/ 2147483647 w 6"/>
                <a:gd name="T5" fmla="*/ 2147483647 h 10"/>
                <a:gd name="T6" fmla="*/ 2147483647 w 6"/>
                <a:gd name="T7" fmla="*/ 2147483647 h 10"/>
                <a:gd name="T8" fmla="*/ 2147483647 w 6"/>
                <a:gd name="T9" fmla="*/ 2147483647 h 10"/>
                <a:gd name="T10" fmla="*/ 2147483647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0 w 6"/>
                <a:gd name="T19" fmla="*/ 2147483647 h 10"/>
                <a:gd name="T20" fmla="*/ 0 w 6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0"/>
                <a:gd name="T35" fmla="*/ 6 w 6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0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8380399" y="3625841"/>
              <a:ext cx="9525" cy="7937"/>
            </a:xfrm>
            <a:custGeom>
              <a:avLst/>
              <a:gdLst>
                <a:gd name="T0" fmla="*/ 0 w 8"/>
                <a:gd name="T1" fmla="*/ 2147483647 h 4"/>
                <a:gd name="T2" fmla="*/ 2147483647 w 8"/>
                <a:gd name="T3" fmla="*/ 0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0 w 8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4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8380399" y="3625841"/>
              <a:ext cx="9525" cy="7937"/>
            </a:xfrm>
            <a:custGeom>
              <a:avLst/>
              <a:gdLst>
                <a:gd name="T0" fmla="*/ 0 w 3"/>
                <a:gd name="T1" fmla="*/ 2147483647 h 2"/>
                <a:gd name="T2" fmla="*/ 2147483647 w 3"/>
                <a:gd name="T3" fmla="*/ 0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0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2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8364524" y="3667116"/>
              <a:ext cx="11113" cy="11112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0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0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0" y="2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8364524" y="3667116"/>
              <a:ext cx="11113" cy="11112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2147483647 w 2"/>
                <a:gd name="T5" fmla="*/ 2147483647 h 3"/>
                <a:gd name="T6" fmla="*/ 2147483647 w 2"/>
                <a:gd name="T7" fmla="*/ 2147483647 h 3"/>
                <a:gd name="T8" fmla="*/ 0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1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8383574" y="3663941"/>
              <a:ext cx="11113" cy="23812"/>
            </a:xfrm>
            <a:custGeom>
              <a:avLst/>
              <a:gdLst>
                <a:gd name="T0" fmla="*/ 0 w 7"/>
                <a:gd name="T1" fmla="*/ 0 h 15"/>
                <a:gd name="T2" fmla="*/ 2147483647 w 7"/>
                <a:gd name="T3" fmla="*/ 0 h 15"/>
                <a:gd name="T4" fmla="*/ 2147483647 w 7"/>
                <a:gd name="T5" fmla="*/ 2147483647 h 15"/>
                <a:gd name="T6" fmla="*/ 2147483647 w 7"/>
                <a:gd name="T7" fmla="*/ 2147483647 h 15"/>
                <a:gd name="T8" fmla="*/ 0 w 7"/>
                <a:gd name="T9" fmla="*/ 2147483647 h 15"/>
                <a:gd name="T10" fmla="*/ 0 w 7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5"/>
                <a:gd name="T20" fmla="*/ 7 w 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5">
                  <a:moveTo>
                    <a:pt x="0" y="0"/>
                  </a:moveTo>
                  <a:lnTo>
                    <a:pt x="5" y="0"/>
                  </a:lnTo>
                  <a:lnTo>
                    <a:pt x="7" y="6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8383574" y="3663941"/>
              <a:ext cx="11113" cy="23812"/>
            </a:xfrm>
            <a:custGeom>
              <a:avLst/>
              <a:gdLst>
                <a:gd name="T0" fmla="*/ 0 w 3"/>
                <a:gd name="T1" fmla="*/ 0 h 7"/>
                <a:gd name="T2" fmla="*/ 2147483647 w 3"/>
                <a:gd name="T3" fmla="*/ 0 h 7"/>
                <a:gd name="T4" fmla="*/ 2147483647 w 3"/>
                <a:gd name="T5" fmla="*/ 2147483647 h 7"/>
                <a:gd name="T6" fmla="*/ 2147483647 w 3"/>
                <a:gd name="T7" fmla="*/ 2147483647 h 7"/>
                <a:gd name="T8" fmla="*/ 0 w 3"/>
                <a:gd name="T9" fmla="*/ 2147483647 h 7"/>
                <a:gd name="T10" fmla="*/ 0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7"/>
                <a:gd name="T20" fmla="*/ 3 w 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7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8394687" y="3768716"/>
              <a:ext cx="12700" cy="9525"/>
            </a:xfrm>
            <a:custGeom>
              <a:avLst/>
              <a:gdLst>
                <a:gd name="T0" fmla="*/ 0 w 8"/>
                <a:gd name="T1" fmla="*/ 0 h 6"/>
                <a:gd name="T2" fmla="*/ 2147483647 w 8"/>
                <a:gd name="T3" fmla="*/ 0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0 w 8"/>
                <a:gd name="T9" fmla="*/ 2147483647 h 6"/>
                <a:gd name="T10" fmla="*/ 0 w 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0" y="0"/>
                  </a:moveTo>
                  <a:lnTo>
                    <a:pt x="8" y="0"/>
                  </a:lnTo>
                  <a:lnTo>
                    <a:pt x="8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8394687" y="3768716"/>
              <a:ext cx="12700" cy="9525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0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0 w 3"/>
                <a:gd name="T9" fmla="*/ 2147483647 h 3"/>
                <a:gd name="T10" fmla="*/ 0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8410562" y="3808403"/>
              <a:ext cx="14287" cy="11113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0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0 w 7"/>
                <a:gd name="T9" fmla="*/ 2147483647 h 7"/>
                <a:gd name="T10" fmla="*/ 2147483647 w 7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2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2" y="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8410562" y="3808403"/>
              <a:ext cx="14287" cy="11113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0 w 3"/>
                <a:gd name="T9" fmla="*/ 2147483647 h 3"/>
                <a:gd name="T10" fmla="*/ 2147483647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8415324" y="3894128"/>
              <a:ext cx="12700" cy="47625"/>
            </a:xfrm>
            <a:custGeom>
              <a:avLst/>
              <a:gdLst>
                <a:gd name="T0" fmla="*/ 0 w 8"/>
                <a:gd name="T1" fmla="*/ 0 h 28"/>
                <a:gd name="T2" fmla="*/ 2147483647 w 8"/>
                <a:gd name="T3" fmla="*/ 2147483647 h 28"/>
                <a:gd name="T4" fmla="*/ 2147483647 w 8"/>
                <a:gd name="T5" fmla="*/ 2147483647 h 28"/>
                <a:gd name="T6" fmla="*/ 2147483647 w 8"/>
                <a:gd name="T7" fmla="*/ 2147483647 h 28"/>
                <a:gd name="T8" fmla="*/ 2147483647 w 8"/>
                <a:gd name="T9" fmla="*/ 2147483647 h 28"/>
                <a:gd name="T10" fmla="*/ 2147483647 w 8"/>
                <a:gd name="T11" fmla="*/ 2147483647 h 28"/>
                <a:gd name="T12" fmla="*/ 2147483647 w 8"/>
                <a:gd name="T13" fmla="*/ 2147483647 h 28"/>
                <a:gd name="T14" fmla="*/ 2147483647 w 8"/>
                <a:gd name="T15" fmla="*/ 2147483647 h 28"/>
                <a:gd name="T16" fmla="*/ 2147483647 w 8"/>
                <a:gd name="T17" fmla="*/ 2147483647 h 28"/>
                <a:gd name="T18" fmla="*/ 2147483647 w 8"/>
                <a:gd name="T19" fmla="*/ 2147483647 h 28"/>
                <a:gd name="T20" fmla="*/ 0 w 8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28"/>
                <a:gd name="T35" fmla="*/ 8 w 8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28">
                  <a:moveTo>
                    <a:pt x="0" y="0"/>
                  </a:moveTo>
                  <a:lnTo>
                    <a:pt x="8" y="3"/>
                  </a:lnTo>
                  <a:lnTo>
                    <a:pt x="8" y="11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8415324" y="3894128"/>
              <a:ext cx="12700" cy="47625"/>
            </a:xfrm>
            <a:custGeom>
              <a:avLst/>
              <a:gdLst>
                <a:gd name="T0" fmla="*/ 0 w 3"/>
                <a:gd name="T1" fmla="*/ 0 h 13"/>
                <a:gd name="T2" fmla="*/ 2147483647 w 3"/>
                <a:gd name="T3" fmla="*/ 2147483647 h 13"/>
                <a:gd name="T4" fmla="*/ 2147483647 w 3"/>
                <a:gd name="T5" fmla="*/ 2147483647 h 13"/>
                <a:gd name="T6" fmla="*/ 2147483647 w 3"/>
                <a:gd name="T7" fmla="*/ 2147483647 h 13"/>
                <a:gd name="T8" fmla="*/ 2147483647 w 3"/>
                <a:gd name="T9" fmla="*/ 2147483647 h 13"/>
                <a:gd name="T10" fmla="*/ 2147483647 w 3"/>
                <a:gd name="T11" fmla="*/ 2147483647 h 13"/>
                <a:gd name="T12" fmla="*/ 2147483647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w 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13"/>
                <a:gd name="T35" fmla="*/ 3 w 3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13">
                  <a:moveTo>
                    <a:pt x="0" y="0"/>
                  </a:moveTo>
                  <a:lnTo>
                    <a:pt x="3" y="1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8375637" y="4044941"/>
              <a:ext cx="23812" cy="112712"/>
            </a:xfrm>
            <a:custGeom>
              <a:avLst/>
              <a:gdLst>
                <a:gd name="T0" fmla="*/ 2147483647 w 15"/>
                <a:gd name="T1" fmla="*/ 2147483647 h 65"/>
                <a:gd name="T2" fmla="*/ 0 w 15"/>
                <a:gd name="T3" fmla="*/ 2147483647 h 65"/>
                <a:gd name="T4" fmla="*/ 2147483647 w 15"/>
                <a:gd name="T5" fmla="*/ 2147483647 h 65"/>
                <a:gd name="T6" fmla="*/ 2147483647 w 15"/>
                <a:gd name="T7" fmla="*/ 2147483647 h 65"/>
                <a:gd name="T8" fmla="*/ 2147483647 w 15"/>
                <a:gd name="T9" fmla="*/ 2147483647 h 65"/>
                <a:gd name="T10" fmla="*/ 2147483647 w 15"/>
                <a:gd name="T11" fmla="*/ 2147483647 h 65"/>
                <a:gd name="T12" fmla="*/ 2147483647 w 15"/>
                <a:gd name="T13" fmla="*/ 2147483647 h 65"/>
                <a:gd name="T14" fmla="*/ 2147483647 w 15"/>
                <a:gd name="T15" fmla="*/ 2147483647 h 65"/>
                <a:gd name="T16" fmla="*/ 2147483647 w 15"/>
                <a:gd name="T17" fmla="*/ 2147483647 h 65"/>
                <a:gd name="T18" fmla="*/ 2147483647 w 15"/>
                <a:gd name="T19" fmla="*/ 0 h 65"/>
                <a:gd name="T20" fmla="*/ 2147483647 w 15"/>
                <a:gd name="T21" fmla="*/ 2147483647 h 65"/>
                <a:gd name="T22" fmla="*/ 2147483647 w 15"/>
                <a:gd name="T23" fmla="*/ 2147483647 h 65"/>
                <a:gd name="T24" fmla="*/ 2147483647 w 15"/>
                <a:gd name="T25" fmla="*/ 2147483647 h 65"/>
                <a:gd name="T26" fmla="*/ 2147483647 w 15"/>
                <a:gd name="T27" fmla="*/ 2147483647 h 65"/>
                <a:gd name="T28" fmla="*/ 2147483647 w 15"/>
                <a:gd name="T29" fmla="*/ 2147483647 h 65"/>
                <a:gd name="T30" fmla="*/ 2147483647 w 15"/>
                <a:gd name="T31" fmla="*/ 2147483647 h 65"/>
                <a:gd name="T32" fmla="*/ 2147483647 w 15"/>
                <a:gd name="T33" fmla="*/ 2147483647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65"/>
                <a:gd name="T53" fmla="*/ 15 w 15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65">
                  <a:moveTo>
                    <a:pt x="5" y="65"/>
                  </a:moveTo>
                  <a:lnTo>
                    <a:pt x="0" y="50"/>
                  </a:lnTo>
                  <a:lnTo>
                    <a:pt x="2" y="43"/>
                  </a:lnTo>
                  <a:lnTo>
                    <a:pt x="5" y="39"/>
                  </a:lnTo>
                  <a:lnTo>
                    <a:pt x="2" y="30"/>
                  </a:lnTo>
                  <a:lnTo>
                    <a:pt x="5" y="24"/>
                  </a:lnTo>
                  <a:lnTo>
                    <a:pt x="7" y="13"/>
                  </a:lnTo>
                  <a:lnTo>
                    <a:pt x="5" y="9"/>
                  </a:lnTo>
                  <a:lnTo>
                    <a:pt x="7" y="3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5" y="22"/>
                  </a:lnTo>
                  <a:lnTo>
                    <a:pt x="15" y="32"/>
                  </a:lnTo>
                  <a:lnTo>
                    <a:pt x="12" y="37"/>
                  </a:lnTo>
                  <a:lnTo>
                    <a:pt x="12" y="52"/>
                  </a:lnTo>
                  <a:lnTo>
                    <a:pt x="10" y="60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8375637" y="4044941"/>
              <a:ext cx="23812" cy="112712"/>
            </a:xfrm>
            <a:custGeom>
              <a:avLst/>
              <a:gdLst>
                <a:gd name="T0" fmla="*/ 2147483647 w 6"/>
                <a:gd name="T1" fmla="*/ 2147483647 h 30"/>
                <a:gd name="T2" fmla="*/ 0 w 6"/>
                <a:gd name="T3" fmla="*/ 2147483647 h 30"/>
                <a:gd name="T4" fmla="*/ 2147483647 w 6"/>
                <a:gd name="T5" fmla="*/ 2147483647 h 30"/>
                <a:gd name="T6" fmla="*/ 2147483647 w 6"/>
                <a:gd name="T7" fmla="*/ 2147483647 h 30"/>
                <a:gd name="T8" fmla="*/ 2147483647 w 6"/>
                <a:gd name="T9" fmla="*/ 2147483647 h 30"/>
                <a:gd name="T10" fmla="*/ 2147483647 w 6"/>
                <a:gd name="T11" fmla="*/ 2147483647 h 30"/>
                <a:gd name="T12" fmla="*/ 2147483647 w 6"/>
                <a:gd name="T13" fmla="*/ 2147483647 h 30"/>
                <a:gd name="T14" fmla="*/ 2147483647 w 6"/>
                <a:gd name="T15" fmla="*/ 2147483647 h 30"/>
                <a:gd name="T16" fmla="*/ 2147483647 w 6"/>
                <a:gd name="T17" fmla="*/ 2147483647 h 30"/>
                <a:gd name="T18" fmla="*/ 2147483647 w 6"/>
                <a:gd name="T19" fmla="*/ 0 h 30"/>
                <a:gd name="T20" fmla="*/ 2147483647 w 6"/>
                <a:gd name="T21" fmla="*/ 2147483647 h 30"/>
                <a:gd name="T22" fmla="*/ 2147483647 w 6"/>
                <a:gd name="T23" fmla="*/ 2147483647 h 30"/>
                <a:gd name="T24" fmla="*/ 2147483647 w 6"/>
                <a:gd name="T25" fmla="*/ 2147483647 h 30"/>
                <a:gd name="T26" fmla="*/ 2147483647 w 6"/>
                <a:gd name="T27" fmla="*/ 2147483647 h 30"/>
                <a:gd name="T28" fmla="*/ 2147483647 w 6"/>
                <a:gd name="T29" fmla="*/ 2147483647 h 30"/>
                <a:gd name="T30" fmla="*/ 2147483647 w 6"/>
                <a:gd name="T31" fmla="*/ 2147483647 h 30"/>
                <a:gd name="T32" fmla="*/ 2147483647 w 6"/>
                <a:gd name="T33" fmla="*/ 2147483647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30"/>
                <a:gd name="T53" fmla="*/ 6 w 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30">
                  <a:moveTo>
                    <a:pt x="2" y="30"/>
                  </a:moveTo>
                  <a:lnTo>
                    <a:pt x="0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3" y="6"/>
                  </a:lnTo>
                  <a:lnTo>
                    <a:pt x="2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10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24"/>
                  </a:lnTo>
                  <a:lnTo>
                    <a:pt x="4" y="28"/>
                  </a:lnTo>
                  <a:lnTo>
                    <a:pt x="2" y="30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8296262" y="4189403"/>
              <a:ext cx="68262" cy="185738"/>
            </a:xfrm>
            <a:custGeom>
              <a:avLst/>
              <a:gdLst>
                <a:gd name="T0" fmla="*/ 2147483647 w 43"/>
                <a:gd name="T1" fmla="*/ 2147483647 h 109"/>
                <a:gd name="T2" fmla="*/ 2147483647 w 43"/>
                <a:gd name="T3" fmla="*/ 2147483647 h 109"/>
                <a:gd name="T4" fmla="*/ 2147483647 w 43"/>
                <a:gd name="T5" fmla="*/ 2147483647 h 109"/>
                <a:gd name="T6" fmla="*/ 2147483647 w 43"/>
                <a:gd name="T7" fmla="*/ 2147483647 h 109"/>
                <a:gd name="T8" fmla="*/ 2147483647 w 43"/>
                <a:gd name="T9" fmla="*/ 2147483647 h 109"/>
                <a:gd name="T10" fmla="*/ 2147483647 w 43"/>
                <a:gd name="T11" fmla="*/ 2147483647 h 109"/>
                <a:gd name="T12" fmla="*/ 2147483647 w 43"/>
                <a:gd name="T13" fmla="*/ 2147483647 h 109"/>
                <a:gd name="T14" fmla="*/ 2147483647 w 43"/>
                <a:gd name="T15" fmla="*/ 2147483647 h 109"/>
                <a:gd name="T16" fmla="*/ 2147483647 w 43"/>
                <a:gd name="T17" fmla="*/ 2147483647 h 109"/>
                <a:gd name="T18" fmla="*/ 2147483647 w 43"/>
                <a:gd name="T19" fmla="*/ 2147483647 h 109"/>
                <a:gd name="T20" fmla="*/ 2147483647 w 43"/>
                <a:gd name="T21" fmla="*/ 2147483647 h 109"/>
                <a:gd name="T22" fmla="*/ 2147483647 w 43"/>
                <a:gd name="T23" fmla="*/ 2147483647 h 109"/>
                <a:gd name="T24" fmla="*/ 2147483647 w 43"/>
                <a:gd name="T25" fmla="*/ 2147483647 h 109"/>
                <a:gd name="T26" fmla="*/ 2147483647 w 43"/>
                <a:gd name="T27" fmla="*/ 2147483647 h 109"/>
                <a:gd name="T28" fmla="*/ 2147483647 w 43"/>
                <a:gd name="T29" fmla="*/ 2147483647 h 109"/>
                <a:gd name="T30" fmla="*/ 2147483647 w 43"/>
                <a:gd name="T31" fmla="*/ 2147483647 h 109"/>
                <a:gd name="T32" fmla="*/ 2147483647 w 43"/>
                <a:gd name="T33" fmla="*/ 2147483647 h 109"/>
                <a:gd name="T34" fmla="*/ 2147483647 w 43"/>
                <a:gd name="T35" fmla="*/ 0 h 109"/>
                <a:gd name="T36" fmla="*/ 2147483647 w 43"/>
                <a:gd name="T37" fmla="*/ 2147483647 h 109"/>
                <a:gd name="T38" fmla="*/ 2147483647 w 43"/>
                <a:gd name="T39" fmla="*/ 2147483647 h 109"/>
                <a:gd name="T40" fmla="*/ 2147483647 w 43"/>
                <a:gd name="T41" fmla="*/ 2147483647 h 109"/>
                <a:gd name="T42" fmla="*/ 2147483647 w 43"/>
                <a:gd name="T43" fmla="*/ 2147483647 h 109"/>
                <a:gd name="T44" fmla="*/ 2147483647 w 43"/>
                <a:gd name="T45" fmla="*/ 2147483647 h 109"/>
                <a:gd name="T46" fmla="*/ 2147483647 w 43"/>
                <a:gd name="T47" fmla="*/ 2147483647 h 109"/>
                <a:gd name="T48" fmla="*/ 2147483647 w 43"/>
                <a:gd name="T49" fmla="*/ 2147483647 h 109"/>
                <a:gd name="T50" fmla="*/ 2147483647 w 43"/>
                <a:gd name="T51" fmla="*/ 2147483647 h 109"/>
                <a:gd name="T52" fmla="*/ 2147483647 w 43"/>
                <a:gd name="T53" fmla="*/ 2147483647 h 109"/>
                <a:gd name="T54" fmla="*/ 2147483647 w 43"/>
                <a:gd name="T55" fmla="*/ 2147483647 h 109"/>
                <a:gd name="T56" fmla="*/ 2147483647 w 43"/>
                <a:gd name="T57" fmla="*/ 2147483647 h 109"/>
                <a:gd name="T58" fmla="*/ 2147483647 w 43"/>
                <a:gd name="T59" fmla="*/ 2147483647 h 109"/>
                <a:gd name="T60" fmla="*/ 2147483647 w 43"/>
                <a:gd name="T61" fmla="*/ 2147483647 h 109"/>
                <a:gd name="T62" fmla="*/ 2147483647 w 43"/>
                <a:gd name="T63" fmla="*/ 2147483647 h 109"/>
                <a:gd name="T64" fmla="*/ 2147483647 w 43"/>
                <a:gd name="T65" fmla="*/ 2147483647 h 109"/>
                <a:gd name="T66" fmla="*/ 2147483647 w 43"/>
                <a:gd name="T67" fmla="*/ 2147483647 h 109"/>
                <a:gd name="T68" fmla="*/ 2147483647 w 43"/>
                <a:gd name="T69" fmla="*/ 2147483647 h 109"/>
                <a:gd name="T70" fmla="*/ 0 w 43"/>
                <a:gd name="T71" fmla="*/ 2147483647 h 109"/>
                <a:gd name="T72" fmla="*/ 2147483647 w 43"/>
                <a:gd name="T73" fmla="*/ 2147483647 h 109"/>
                <a:gd name="T74" fmla="*/ 2147483647 w 43"/>
                <a:gd name="T75" fmla="*/ 2147483647 h 109"/>
                <a:gd name="T76" fmla="*/ 2147483647 w 43"/>
                <a:gd name="T77" fmla="*/ 2147483647 h 109"/>
                <a:gd name="T78" fmla="*/ 2147483647 w 43"/>
                <a:gd name="T79" fmla="*/ 2147483647 h 1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3"/>
                <a:gd name="T121" fmla="*/ 0 h 109"/>
                <a:gd name="T122" fmla="*/ 43 w 43"/>
                <a:gd name="T123" fmla="*/ 109 h 1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3" h="109">
                  <a:moveTo>
                    <a:pt x="5" y="98"/>
                  </a:moveTo>
                  <a:lnTo>
                    <a:pt x="5" y="107"/>
                  </a:lnTo>
                  <a:lnTo>
                    <a:pt x="8" y="109"/>
                  </a:lnTo>
                  <a:lnTo>
                    <a:pt x="13" y="109"/>
                  </a:lnTo>
                  <a:lnTo>
                    <a:pt x="13" y="103"/>
                  </a:lnTo>
                  <a:lnTo>
                    <a:pt x="18" y="98"/>
                  </a:lnTo>
                  <a:lnTo>
                    <a:pt x="15" y="81"/>
                  </a:lnTo>
                  <a:lnTo>
                    <a:pt x="18" y="75"/>
                  </a:lnTo>
                  <a:lnTo>
                    <a:pt x="20" y="66"/>
                  </a:lnTo>
                  <a:lnTo>
                    <a:pt x="15" y="62"/>
                  </a:lnTo>
                  <a:lnTo>
                    <a:pt x="18" y="60"/>
                  </a:lnTo>
                  <a:lnTo>
                    <a:pt x="23" y="60"/>
                  </a:lnTo>
                  <a:lnTo>
                    <a:pt x="28" y="47"/>
                  </a:lnTo>
                  <a:lnTo>
                    <a:pt x="30" y="34"/>
                  </a:lnTo>
                  <a:lnTo>
                    <a:pt x="35" y="21"/>
                  </a:lnTo>
                  <a:lnTo>
                    <a:pt x="43" y="11"/>
                  </a:lnTo>
                  <a:lnTo>
                    <a:pt x="40" y="4"/>
                  </a:lnTo>
                  <a:lnTo>
                    <a:pt x="33" y="0"/>
                  </a:lnTo>
                  <a:lnTo>
                    <a:pt x="28" y="4"/>
                  </a:lnTo>
                  <a:lnTo>
                    <a:pt x="28" y="11"/>
                  </a:lnTo>
                  <a:lnTo>
                    <a:pt x="23" y="13"/>
                  </a:lnTo>
                  <a:lnTo>
                    <a:pt x="23" y="19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0" y="34"/>
                  </a:lnTo>
                  <a:lnTo>
                    <a:pt x="8" y="30"/>
                  </a:lnTo>
                  <a:lnTo>
                    <a:pt x="3" y="32"/>
                  </a:lnTo>
                  <a:lnTo>
                    <a:pt x="3" y="36"/>
                  </a:lnTo>
                  <a:lnTo>
                    <a:pt x="8" y="41"/>
                  </a:lnTo>
                  <a:lnTo>
                    <a:pt x="10" y="41"/>
                  </a:lnTo>
                  <a:lnTo>
                    <a:pt x="10" y="51"/>
                  </a:lnTo>
                  <a:lnTo>
                    <a:pt x="10" y="58"/>
                  </a:lnTo>
                  <a:lnTo>
                    <a:pt x="5" y="60"/>
                  </a:lnTo>
                  <a:lnTo>
                    <a:pt x="5" y="73"/>
                  </a:lnTo>
                  <a:lnTo>
                    <a:pt x="5" y="81"/>
                  </a:lnTo>
                  <a:lnTo>
                    <a:pt x="0" y="83"/>
                  </a:lnTo>
                  <a:lnTo>
                    <a:pt x="5" y="88"/>
                  </a:lnTo>
                  <a:lnTo>
                    <a:pt x="8" y="88"/>
                  </a:lnTo>
                  <a:lnTo>
                    <a:pt x="8" y="94"/>
                  </a:lnTo>
                  <a:lnTo>
                    <a:pt x="5" y="98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8259749" y="4391016"/>
              <a:ext cx="42863" cy="115887"/>
            </a:xfrm>
            <a:custGeom>
              <a:avLst/>
              <a:gdLst>
                <a:gd name="T0" fmla="*/ 2147483647 w 26"/>
                <a:gd name="T1" fmla="*/ 2147483647 h 66"/>
                <a:gd name="T2" fmla="*/ 2147483647 w 26"/>
                <a:gd name="T3" fmla="*/ 2147483647 h 66"/>
                <a:gd name="T4" fmla="*/ 2147483647 w 26"/>
                <a:gd name="T5" fmla="*/ 2147483647 h 66"/>
                <a:gd name="T6" fmla="*/ 2147483647 w 26"/>
                <a:gd name="T7" fmla="*/ 2147483647 h 66"/>
                <a:gd name="T8" fmla="*/ 2147483647 w 26"/>
                <a:gd name="T9" fmla="*/ 2147483647 h 66"/>
                <a:gd name="T10" fmla="*/ 2147483647 w 26"/>
                <a:gd name="T11" fmla="*/ 2147483647 h 66"/>
                <a:gd name="T12" fmla="*/ 0 w 26"/>
                <a:gd name="T13" fmla="*/ 2147483647 h 66"/>
                <a:gd name="T14" fmla="*/ 2147483647 w 26"/>
                <a:gd name="T15" fmla="*/ 2147483647 h 66"/>
                <a:gd name="T16" fmla="*/ 2147483647 w 26"/>
                <a:gd name="T17" fmla="*/ 2147483647 h 66"/>
                <a:gd name="T18" fmla="*/ 2147483647 w 26"/>
                <a:gd name="T19" fmla="*/ 0 h 66"/>
                <a:gd name="T20" fmla="*/ 2147483647 w 26"/>
                <a:gd name="T21" fmla="*/ 2147483647 h 66"/>
                <a:gd name="T22" fmla="*/ 2147483647 w 26"/>
                <a:gd name="T23" fmla="*/ 2147483647 h 66"/>
                <a:gd name="T24" fmla="*/ 2147483647 w 26"/>
                <a:gd name="T25" fmla="*/ 2147483647 h 66"/>
                <a:gd name="T26" fmla="*/ 2147483647 w 26"/>
                <a:gd name="T27" fmla="*/ 2147483647 h 66"/>
                <a:gd name="T28" fmla="*/ 2147483647 w 26"/>
                <a:gd name="T29" fmla="*/ 2147483647 h 66"/>
                <a:gd name="T30" fmla="*/ 2147483647 w 26"/>
                <a:gd name="T31" fmla="*/ 2147483647 h 66"/>
                <a:gd name="T32" fmla="*/ 2147483647 w 26"/>
                <a:gd name="T33" fmla="*/ 2147483647 h 66"/>
                <a:gd name="T34" fmla="*/ 2147483647 w 26"/>
                <a:gd name="T35" fmla="*/ 2147483647 h 66"/>
                <a:gd name="T36" fmla="*/ 2147483647 w 26"/>
                <a:gd name="T37" fmla="*/ 2147483647 h 66"/>
                <a:gd name="T38" fmla="*/ 2147483647 w 26"/>
                <a:gd name="T39" fmla="*/ 2147483647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66"/>
                <a:gd name="T62" fmla="*/ 26 w 26"/>
                <a:gd name="T63" fmla="*/ 66 h 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66">
                  <a:moveTo>
                    <a:pt x="13" y="64"/>
                  </a:moveTo>
                  <a:lnTo>
                    <a:pt x="8" y="66"/>
                  </a:lnTo>
                  <a:lnTo>
                    <a:pt x="3" y="62"/>
                  </a:lnTo>
                  <a:lnTo>
                    <a:pt x="3" y="42"/>
                  </a:lnTo>
                  <a:lnTo>
                    <a:pt x="6" y="23"/>
                  </a:lnTo>
                  <a:lnTo>
                    <a:pt x="3" y="15"/>
                  </a:lnTo>
                  <a:lnTo>
                    <a:pt x="0" y="8"/>
                  </a:lnTo>
                  <a:lnTo>
                    <a:pt x="6" y="4"/>
                  </a:lnTo>
                  <a:lnTo>
                    <a:pt x="13" y="4"/>
                  </a:lnTo>
                  <a:lnTo>
                    <a:pt x="21" y="0"/>
                  </a:lnTo>
                  <a:lnTo>
                    <a:pt x="26" y="4"/>
                  </a:lnTo>
                  <a:lnTo>
                    <a:pt x="21" y="8"/>
                  </a:lnTo>
                  <a:lnTo>
                    <a:pt x="18" y="17"/>
                  </a:lnTo>
                  <a:lnTo>
                    <a:pt x="13" y="21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13" y="45"/>
                  </a:lnTo>
                  <a:lnTo>
                    <a:pt x="11" y="49"/>
                  </a:lnTo>
                  <a:lnTo>
                    <a:pt x="11" y="57"/>
                  </a:lnTo>
                  <a:lnTo>
                    <a:pt x="13" y="64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8259749" y="4391016"/>
              <a:ext cx="42863" cy="115887"/>
            </a:xfrm>
            <a:custGeom>
              <a:avLst/>
              <a:gdLst>
                <a:gd name="T0" fmla="*/ 2147483647 w 10"/>
                <a:gd name="T1" fmla="*/ 2147483647 h 31"/>
                <a:gd name="T2" fmla="*/ 2147483647 w 10"/>
                <a:gd name="T3" fmla="*/ 2147483647 h 31"/>
                <a:gd name="T4" fmla="*/ 2147483647 w 10"/>
                <a:gd name="T5" fmla="*/ 2147483647 h 31"/>
                <a:gd name="T6" fmla="*/ 2147483647 w 10"/>
                <a:gd name="T7" fmla="*/ 2147483647 h 31"/>
                <a:gd name="T8" fmla="*/ 2147483647 w 10"/>
                <a:gd name="T9" fmla="*/ 2147483647 h 31"/>
                <a:gd name="T10" fmla="*/ 2147483647 w 10"/>
                <a:gd name="T11" fmla="*/ 2147483647 h 31"/>
                <a:gd name="T12" fmla="*/ 0 w 10"/>
                <a:gd name="T13" fmla="*/ 2147483647 h 31"/>
                <a:gd name="T14" fmla="*/ 2147483647 w 10"/>
                <a:gd name="T15" fmla="*/ 2147483647 h 31"/>
                <a:gd name="T16" fmla="*/ 2147483647 w 10"/>
                <a:gd name="T17" fmla="*/ 2147483647 h 31"/>
                <a:gd name="T18" fmla="*/ 2147483647 w 10"/>
                <a:gd name="T19" fmla="*/ 0 h 31"/>
                <a:gd name="T20" fmla="*/ 2147483647 w 10"/>
                <a:gd name="T21" fmla="*/ 2147483647 h 31"/>
                <a:gd name="T22" fmla="*/ 2147483647 w 10"/>
                <a:gd name="T23" fmla="*/ 2147483647 h 31"/>
                <a:gd name="T24" fmla="*/ 2147483647 w 10"/>
                <a:gd name="T25" fmla="*/ 2147483647 h 31"/>
                <a:gd name="T26" fmla="*/ 2147483647 w 10"/>
                <a:gd name="T27" fmla="*/ 2147483647 h 31"/>
                <a:gd name="T28" fmla="*/ 2147483647 w 10"/>
                <a:gd name="T29" fmla="*/ 2147483647 h 31"/>
                <a:gd name="T30" fmla="*/ 2147483647 w 10"/>
                <a:gd name="T31" fmla="*/ 2147483647 h 31"/>
                <a:gd name="T32" fmla="*/ 2147483647 w 10"/>
                <a:gd name="T33" fmla="*/ 2147483647 h 31"/>
                <a:gd name="T34" fmla="*/ 2147483647 w 10"/>
                <a:gd name="T35" fmla="*/ 2147483647 h 31"/>
                <a:gd name="T36" fmla="*/ 2147483647 w 10"/>
                <a:gd name="T37" fmla="*/ 2147483647 h 31"/>
                <a:gd name="T38" fmla="*/ 2147483647 w 10"/>
                <a:gd name="T39" fmla="*/ 2147483647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"/>
                <a:gd name="T61" fmla="*/ 0 h 31"/>
                <a:gd name="T62" fmla="*/ 10 w 10"/>
                <a:gd name="T63" fmla="*/ 31 h 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" h="31">
                  <a:moveTo>
                    <a:pt x="5" y="30"/>
                  </a:moveTo>
                  <a:lnTo>
                    <a:pt x="3" y="31"/>
                  </a:lnTo>
                  <a:lnTo>
                    <a:pt x="1" y="29"/>
                  </a:lnTo>
                  <a:lnTo>
                    <a:pt x="1" y="20"/>
                  </a:lnTo>
                  <a:lnTo>
                    <a:pt x="2" y="11"/>
                  </a:lnTo>
                  <a:lnTo>
                    <a:pt x="1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7" y="8"/>
                  </a:lnTo>
                  <a:lnTo>
                    <a:pt x="5" y="10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7"/>
                  </a:lnTo>
                  <a:lnTo>
                    <a:pt x="5" y="30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8337537" y="4416416"/>
              <a:ext cx="15875" cy="28575"/>
            </a:xfrm>
            <a:custGeom>
              <a:avLst/>
              <a:gdLst>
                <a:gd name="T0" fmla="*/ 0 w 10"/>
                <a:gd name="T1" fmla="*/ 2147483647 h 15"/>
                <a:gd name="T2" fmla="*/ 2147483647 w 10"/>
                <a:gd name="T3" fmla="*/ 0 h 15"/>
                <a:gd name="T4" fmla="*/ 2147483647 w 10"/>
                <a:gd name="T5" fmla="*/ 2147483647 h 15"/>
                <a:gd name="T6" fmla="*/ 2147483647 w 10"/>
                <a:gd name="T7" fmla="*/ 2147483647 h 15"/>
                <a:gd name="T8" fmla="*/ 0 w 10"/>
                <a:gd name="T9" fmla="*/ 2147483647 h 15"/>
                <a:gd name="T10" fmla="*/ 0 w 10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5"/>
                <a:gd name="T20" fmla="*/ 10 w 1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5">
                  <a:moveTo>
                    <a:pt x="0" y="8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8337537" y="4416416"/>
              <a:ext cx="15875" cy="28575"/>
            </a:xfrm>
            <a:custGeom>
              <a:avLst/>
              <a:gdLst>
                <a:gd name="T0" fmla="*/ 0 w 4"/>
                <a:gd name="T1" fmla="*/ 2147483647 h 7"/>
                <a:gd name="T2" fmla="*/ 2147483647 w 4"/>
                <a:gd name="T3" fmla="*/ 0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0 w 4"/>
                <a:gd name="T9" fmla="*/ 2147483647 h 7"/>
                <a:gd name="T10" fmla="*/ 0 w 4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7"/>
                <a:gd name="T20" fmla="*/ 4 w 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7">
                  <a:moveTo>
                    <a:pt x="0" y="4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8328012" y="4465628"/>
              <a:ext cx="9525" cy="6350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0 h 5"/>
                <a:gd name="T4" fmla="*/ 2147483647 w 5"/>
                <a:gd name="T5" fmla="*/ 2147483647 h 5"/>
                <a:gd name="T6" fmla="*/ 0 w 5"/>
                <a:gd name="T7" fmla="*/ 2147483647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3"/>
                  </a:moveTo>
                  <a:lnTo>
                    <a:pt x="5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8328012" y="4465628"/>
              <a:ext cx="9525" cy="6350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0 h 2"/>
                <a:gd name="T4" fmla="*/ 2147483647 w 2"/>
                <a:gd name="T5" fmla="*/ 2147483647 h 2"/>
                <a:gd name="T6" fmla="*/ 0 w 2"/>
                <a:gd name="T7" fmla="*/ 2147483647 h 2"/>
                <a:gd name="T8" fmla="*/ 0 w 2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0" y="1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8324837" y="4483091"/>
              <a:ext cx="7937" cy="4762"/>
            </a:xfrm>
            <a:custGeom>
              <a:avLst/>
              <a:gdLst>
                <a:gd name="T0" fmla="*/ 0 w 5"/>
                <a:gd name="T1" fmla="*/ 0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0 w 5"/>
                <a:gd name="T7" fmla="*/ 2147483647 h 4"/>
                <a:gd name="T8" fmla="*/ 0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0" y="0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8324837" y="4483091"/>
              <a:ext cx="7937" cy="4762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0 w 2"/>
                <a:gd name="T7" fmla="*/ 2147483647 h 2"/>
                <a:gd name="T8" fmla="*/ 0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0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8320074" y="4500553"/>
              <a:ext cx="4763" cy="6350"/>
            </a:xfrm>
            <a:custGeom>
              <a:avLst/>
              <a:gdLst>
                <a:gd name="T0" fmla="*/ 0 w 3"/>
                <a:gd name="T1" fmla="*/ 0 h 4"/>
                <a:gd name="T2" fmla="*/ 2147483647 w 3"/>
                <a:gd name="T3" fmla="*/ 2147483647 h 4"/>
                <a:gd name="T4" fmla="*/ 0 w 3"/>
                <a:gd name="T5" fmla="*/ 2147483647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8320074" y="4500553"/>
              <a:ext cx="4763" cy="6350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0 w 1"/>
                <a:gd name="T5" fmla="*/ 2147483647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5094274" y="1903403"/>
              <a:ext cx="2051050" cy="2208213"/>
            </a:xfrm>
            <a:custGeom>
              <a:avLst/>
              <a:gdLst>
                <a:gd name="T0" fmla="*/ 2147483647 w 1245"/>
                <a:gd name="T1" fmla="*/ 2147483647 h 1302"/>
                <a:gd name="T2" fmla="*/ 2147483647 w 1245"/>
                <a:gd name="T3" fmla="*/ 2147483647 h 1302"/>
                <a:gd name="T4" fmla="*/ 2147483647 w 1245"/>
                <a:gd name="T5" fmla="*/ 2147483647 h 1302"/>
                <a:gd name="T6" fmla="*/ 2147483647 w 1245"/>
                <a:gd name="T7" fmla="*/ 2147483647 h 1302"/>
                <a:gd name="T8" fmla="*/ 2147483647 w 1245"/>
                <a:gd name="T9" fmla="*/ 2147483647 h 1302"/>
                <a:gd name="T10" fmla="*/ 2147483647 w 1245"/>
                <a:gd name="T11" fmla="*/ 2147483647 h 1302"/>
                <a:gd name="T12" fmla="*/ 2147483647 w 1245"/>
                <a:gd name="T13" fmla="*/ 2147483647 h 1302"/>
                <a:gd name="T14" fmla="*/ 2147483647 w 1245"/>
                <a:gd name="T15" fmla="*/ 2147483647 h 1302"/>
                <a:gd name="T16" fmla="*/ 2147483647 w 1245"/>
                <a:gd name="T17" fmla="*/ 2147483647 h 1302"/>
                <a:gd name="T18" fmla="*/ 2147483647 w 1245"/>
                <a:gd name="T19" fmla="*/ 2147483647 h 1302"/>
                <a:gd name="T20" fmla="*/ 2147483647 w 1245"/>
                <a:gd name="T21" fmla="*/ 2147483647 h 1302"/>
                <a:gd name="T22" fmla="*/ 2147483647 w 1245"/>
                <a:gd name="T23" fmla="*/ 2147483647 h 1302"/>
                <a:gd name="T24" fmla="*/ 2147483647 w 1245"/>
                <a:gd name="T25" fmla="*/ 2147483647 h 1302"/>
                <a:gd name="T26" fmla="*/ 2147483647 w 1245"/>
                <a:gd name="T27" fmla="*/ 2147483647 h 1302"/>
                <a:gd name="T28" fmla="*/ 2147483647 w 1245"/>
                <a:gd name="T29" fmla="*/ 2147483647 h 1302"/>
                <a:gd name="T30" fmla="*/ 2147483647 w 1245"/>
                <a:gd name="T31" fmla="*/ 2147483647 h 1302"/>
                <a:gd name="T32" fmla="*/ 2147483647 w 1245"/>
                <a:gd name="T33" fmla="*/ 2147483647 h 1302"/>
                <a:gd name="T34" fmla="*/ 2147483647 w 1245"/>
                <a:gd name="T35" fmla="*/ 2147483647 h 1302"/>
                <a:gd name="T36" fmla="*/ 2147483647 w 1245"/>
                <a:gd name="T37" fmla="*/ 2147483647 h 1302"/>
                <a:gd name="T38" fmla="*/ 2147483647 w 1245"/>
                <a:gd name="T39" fmla="*/ 2147483647 h 1302"/>
                <a:gd name="T40" fmla="*/ 2147483647 w 1245"/>
                <a:gd name="T41" fmla="*/ 2147483647 h 1302"/>
                <a:gd name="T42" fmla="*/ 2147483647 w 1245"/>
                <a:gd name="T43" fmla="*/ 2147483647 h 1302"/>
                <a:gd name="T44" fmla="*/ 2147483647 w 1245"/>
                <a:gd name="T45" fmla="*/ 2147483647 h 1302"/>
                <a:gd name="T46" fmla="*/ 2147483647 w 1245"/>
                <a:gd name="T47" fmla="*/ 2147483647 h 1302"/>
                <a:gd name="T48" fmla="*/ 2147483647 w 1245"/>
                <a:gd name="T49" fmla="*/ 2147483647 h 1302"/>
                <a:gd name="T50" fmla="*/ 2147483647 w 1245"/>
                <a:gd name="T51" fmla="*/ 2147483647 h 1302"/>
                <a:gd name="T52" fmla="*/ 2147483647 w 1245"/>
                <a:gd name="T53" fmla="*/ 2147483647 h 1302"/>
                <a:gd name="T54" fmla="*/ 2147483647 w 1245"/>
                <a:gd name="T55" fmla="*/ 2147483647 h 1302"/>
                <a:gd name="T56" fmla="*/ 2147483647 w 1245"/>
                <a:gd name="T57" fmla="*/ 2147483647 h 1302"/>
                <a:gd name="T58" fmla="*/ 2147483647 w 1245"/>
                <a:gd name="T59" fmla="*/ 2147483647 h 1302"/>
                <a:gd name="T60" fmla="*/ 2147483647 w 1245"/>
                <a:gd name="T61" fmla="*/ 2147483647 h 1302"/>
                <a:gd name="T62" fmla="*/ 2147483647 w 1245"/>
                <a:gd name="T63" fmla="*/ 2147483647 h 1302"/>
                <a:gd name="T64" fmla="*/ 2147483647 w 1245"/>
                <a:gd name="T65" fmla="*/ 2147483647 h 1302"/>
                <a:gd name="T66" fmla="*/ 2147483647 w 1245"/>
                <a:gd name="T67" fmla="*/ 2147483647 h 1302"/>
                <a:gd name="T68" fmla="*/ 2147483647 w 1245"/>
                <a:gd name="T69" fmla="*/ 2147483647 h 1302"/>
                <a:gd name="T70" fmla="*/ 2147483647 w 1245"/>
                <a:gd name="T71" fmla="*/ 2147483647 h 1302"/>
                <a:gd name="T72" fmla="*/ 2147483647 w 1245"/>
                <a:gd name="T73" fmla="*/ 2147483647 h 1302"/>
                <a:gd name="T74" fmla="*/ 2147483647 w 1245"/>
                <a:gd name="T75" fmla="*/ 2147483647 h 1302"/>
                <a:gd name="T76" fmla="*/ 2147483647 w 1245"/>
                <a:gd name="T77" fmla="*/ 2147483647 h 1302"/>
                <a:gd name="T78" fmla="*/ 2147483647 w 1245"/>
                <a:gd name="T79" fmla="*/ 2147483647 h 1302"/>
                <a:gd name="T80" fmla="*/ 2147483647 w 1245"/>
                <a:gd name="T81" fmla="*/ 2147483647 h 1302"/>
                <a:gd name="T82" fmla="*/ 2147483647 w 1245"/>
                <a:gd name="T83" fmla="*/ 2147483647 h 1302"/>
                <a:gd name="T84" fmla="*/ 2147483647 w 1245"/>
                <a:gd name="T85" fmla="*/ 2147483647 h 1302"/>
                <a:gd name="T86" fmla="*/ 2147483647 w 1245"/>
                <a:gd name="T87" fmla="*/ 2147483647 h 1302"/>
                <a:gd name="T88" fmla="*/ 2147483647 w 1245"/>
                <a:gd name="T89" fmla="*/ 2147483647 h 1302"/>
                <a:gd name="T90" fmla="*/ 2147483647 w 1245"/>
                <a:gd name="T91" fmla="*/ 2147483647 h 1302"/>
                <a:gd name="T92" fmla="*/ 2147483647 w 1245"/>
                <a:gd name="T93" fmla="*/ 2147483647 h 1302"/>
                <a:gd name="T94" fmla="*/ 2147483647 w 1245"/>
                <a:gd name="T95" fmla="*/ 2147483647 h 1302"/>
                <a:gd name="T96" fmla="*/ 2147483647 w 1245"/>
                <a:gd name="T97" fmla="*/ 2147483647 h 1302"/>
                <a:gd name="T98" fmla="*/ 2147483647 w 1245"/>
                <a:gd name="T99" fmla="*/ 2147483647 h 1302"/>
                <a:gd name="T100" fmla="*/ 2147483647 w 1245"/>
                <a:gd name="T101" fmla="*/ 2147483647 h 1302"/>
                <a:gd name="T102" fmla="*/ 2147483647 w 1245"/>
                <a:gd name="T103" fmla="*/ 2147483647 h 1302"/>
                <a:gd name="T104" fmla="*/ 2147483647 w 1245"/>
                <a:gd name="T105" fmla="*/ 2147483647 h 1302"/>
                <a:gd name="T106" fmla="*/ 2147483647 w 1245"/>
                <a:gd name="T107" fmla="*/ 2147483647 h 1302"/>
                <a:gd name="T108" fmla="*/ 2147483647 w 1245"/>
                <a:gd name="T109" fmla="*/ 2147483647 h 1302"/>
                <a:gd name="T110" fmla="*/ 2147483647 w 1245"/>
                <a:gd name="T111" fmla="*/ 2147483647 h 1302"/>
                <a:gd name="T112" fmla="*/ 2147483647 w 1245"/>
                <a:gd name="T113" fmla="*/ 2147483647 h 1302"/>
                <a:gd name="T114" fmla="*/ 2147483647 w 1245"/>
                <a:gd name="T115" fmla="*/ 2147483647 h 1302"/>
                <a:gd name="T116" fmla="*/ 2147483647 w 1245"/>
                <a:gd name="T117" fmla="*/ 2147483647 h 13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45"/>
                <a:gd name="T178" fmla="*/ 0 h 1302"/>
                <a:gd name="T179" fmla="*/ 1245 w 1245"/>
                <a:gd name="T180" fmla="*/ 1302 h 13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45" h="1302">
                  <a:moveTo>
                    <a:pt x="529" y="1252"/>
                  </a:moveTo>
                  <a:lnTo>
                    <a:pt x="521" y="1263"/>
                  </a:lnTo>
                  <a:lnTo>
                    <a:pt x="516" y="1261"/>
                  </a:lnTo>
                  <a:lnTo>
                    <a:pt x="519" y="1255"/>
                  </a:lnTo>
                  <a:lnTo>
                    <a:pt x="519" y="1250"/>
                  </a:lnTo>
                  <a:lnTo>
                    <a:pt x="514" y="1250"/>
                  </a:lnTo>
                  <a:lnTo>
                    <a:pt x="514" y="1244"/>
                  </a:lnTo>
                  <a:lnTo>
                    <a:pt x="516" y="1235"/>
                  </a:lnTo>
                  <a:lnTo>
                    <a:pt x="508" y="1222"/>
                  </a:lnTo>
                  <a:lnTo>
                    <a:pt x="501" y="1214"/>
                  </a:lnTo>
                  <a:lnTo>
                    <a:pt x="503" y="1207"/>
                  </a:lnTo>
                  <a:lnTo>
                    <a:pt x="496" y="1201"/>
                  </a:lnTo>
                  <a:lnTo>
                    <a:pt x="488" y="1201"/>
                  </a:lnTo>
                  <a:lnTo>
                    <a:pt x="488" y="1188"/>
                  </a:lnTo>
                  <a:lnTo>
                    <a:pt x="486" y="1180"/>
                  </a:lnTo>
                  <a:lnTo>
                    <a:pt x="486" y="1169"/>
                  </a:lnTo>
                  <a:lnTo>
                    <a:pt x="478" y="1169"/>
                  </a:lnTo>
                  <a:lnTo>
                    <a:pt x="478" y="1160"/>
                  </a:lnTo>
                  <a:lnTo>
                    <a:pt x="473" y="1154"/>
                  </a:lnTo>
                  <a:lnTo>
                    <a:pt x="463" y="1156"/>
                  </a:lnTo>
                  <a:lnTo>
                    <a:pt x="451" y="1148"/>
                  </a:lnTo>
                  <a:lnTo>
                    <a:pt x="448" y="1152"/>
                  </a:lnTo>
                  <a:lnTo>
                    <a:pt x="443" y="1156"/>
                  </a:lnTo>
                  <a:lnTo>
                    <a:pt x="433" y="1154"/>
                  </a:lnTo>
                  <a:lnTo>
                    <a:pt x="431" y="1160"/>
                  </a:lnTo>
                  <a:lnTo>
                    <a:pt x="423" y="1163"/>
                  </a:lnTo>
                  <a:lnTo>
                    <a:pt x="415" y="1154"/>
                  </a:lnTo>
                  <a:lnTo>
                    <a:pt x="413" y="1143"/>
                  </a:lnTo>
                  <a:lnTo>
                    <a:pt x="413" y="1133"/>
                  </a:lnTo>
                  <a:lnTo>
                    <a:pt x="418" y="1128"/>
                  </a:lnTo>
                  <a:lnTo>
                    <a:pt x="413" y="1124"/>
                  </a:lnTo>
                  <a:lnTo>
                    <a:pt x="398" y="1118"/>
                  </a:lnTo>
                  <a:lnTo>
                    <a:pt x="385" y="1115"/>
                  </a:lnTo>
                  <a:lnTo>
                    <a:pt x="365" y="1111"/>
                  </a:lnTo>
                  <a:lnTo>
                    <a:pt x="350" y="1120"/>
                  </a:lnTo>
                  <a:lnTo>
                    <a:pt x="348" y="1130"/>
                  </a:lnTo>
                  <a:lnTo>
                    <a:pt x="340" y="1143"/>
                  </a:lnTo>
                  <a:lnTo>
                    <a:pt x="330" y="1167"/>
                  </a:lnTo>
                  <a:lnTo>
                    <a:pt x="317" y="1184"/>
                  </a:lnTo>
                  <a:lnTo>
                    <a:pt x="310" y="1192"/>
                  </a:lnTo>
                  <a:lnTo>
                    <a:pt x="312" y="1210"/>
                  </a:lnTo>
                  <a:lnTo>
                    <a:pt x="302" y="1216"/>
                  </a:lnTo>
                  <a:lnTo>
                    <a:pt x="295" y="1222"/>
                  </a:lnTo>
                  <a:lnTo>
                    <a:pt x="287" y="1231"/>
                  </a:lnTo>
                  <a:lnTo>
                    <a:pt x="282" y="1225"/>
                  </a:lnTo>
                  <a:lnTo>
                    <a:pt x="282" y="1216"/>
                  </a:lnTo>
                  <a:lnTo>
                    <a:pt x="285" y="1203"/>
                  </a:lnTo>
                  <a:lnTo>
                    <a:pt x="277" y="1203"/>
                  </a:lnTo>
                  <a:lnTo>
                    <a:pt x="270" y="1192"/>
                  </a:lnTo>
                  <a:lnTo>
                    <a:pt x="262" y="1207"/>
                  </a:lnTo>
                  <a:lnTo>
                    <a:pt x="252" y="1218"/>
                  </a:lnTo>
                  <a:lnTo>
                    <a:pt x="237" y="1220"/>
                  </a:lnTo>
                  <a:lnTo>
                    <a:pt x="227" y="1225"/>
                  </a:lnTo>
                  <a:lnTo>
                    <a:pt x="217" y="1225"/>
                  </a:lnTo>
                  <a:lnTo>
                    <a:pt x="212" y="1233"/>
                  </a:lnTo>
                  <a:lnTo>
                    <a:pt x="207" y="1237"/>
                  </a:lnTo>
                  <a:lnTo>
                    <a:pt x="189" y="1237"/>
                  </a:lnTo>
                  <a:lnTo>
                    <a:pt x="179" y="1229"/>
                  </a:lnTo>
                  <a:lnTo>
                    <a:pt x="171" y="1222"/>
                  </a:lnTo>
                  <a:lnTo>
                    <a:pt x="171" y="1210"/>
                  </a:lnTo>
                  <a:lnTo>
                    <a:pt x="176" y="1195"/>
                  </a:lnTo>
                  <a:lnTo>
                    <a:pt x="179" y="1167"/>
                  </a:lnTo>
                  <a:lnTo>
                    <a:pt x="184" y="1139"/>
                  </a:lnTo>
                  <a:lnTo>
                    <a:pt x="192" y="1137"/>
                  </a:lnTo>
                  <a:lnTo>
                    <a:pt x="192" y="1133"/>
                  </a:lnTo>
                  <a:lnTo>
                    <a:pt x="189" y="1128"/>
                  </a:lnTo>
                  <a:lnTo>
                    <a:pt x="192" y="1122"/>
                  </a:lnTo>
                  <a:lnTo>
                    <a:pt x="197" y="1113"/>
                  </a:lnTo>
                  <a:lnTo>
                    <a:pt x="194" y="1109"/>
                  </a:lnTo>
                  <a:lnTo>
                    <a:pt x="187" y="1103"/>
                  </a:lnTo>
                  <a:lnTo>
                    <a:pt x="171" y="1100"/>
                  </a:lnTo>
                  <a:lnTo>
                    <a:pt x="169" y="1092"/>
                  </a:lnTo>
                  <a:lnTo>
                    <a:pt x="169" y="1081"/>
                  </a:lnTo>
                  <a:lnTo>
                    <a:pt x="166" y="1077"/>
                  </a:lnTo>
                  <a:lnTo>
                    <a:pt x="159" y="1077"/>
                  </a:lnTo>
                  <a:lnTo>
                    <a:pt x="159" y="1070"/>
                  </a:lnTo>
                  <a:lnTo>
                    <a:pt x="159" y="1064"/>
                  </a:lnTo>
                  <a:lnTo>
                    <a:pt x="164" y="1056"/>
                  </a:lnTo>
                  <a:lnTo>
                    <a:pt x="164" y="1032"/>
                  </a:lnTo>
                  <a:lnTo>
                    <a:pt x="159" y="1028"/>
                  </a:lnTo>
                  <a:lnTo>
                    <a:pt x="154" y="1032"/>
                  </a:lnTo>
                  <a:lnTo>
                    <a:pt x="146" y="1030"/>
                  </a:lnTo>
                  <a:lnTo>
                    <a:pt x="141" y="1021"/>
                  </a:lnTo>
                  <a:lnTo>
                    <a:pt x="146" y="1013"/>
                  </a:lnTo>
                  <a:lnTo>
                    <a:pt x="151" y="1002"/>
                  </a:lnTo>
                  <a:lnTo>
                    <a:pt x="139" y="983"/>
                  </a:lnTo>
                  <a:lnTo>
                    <a:pt x="131" y="970"/>
                  </a:lnTo>
                  <a:lnTo>
                    <a:pt x="121" y="963"/>
                  </a:lnTo>
                  <a:lnTo>
                    <a:pt x="104" y="966"/>
                  </a:lnTo>
                  <a:lnTo>
                    <a:pt x="96" y="961"/>
                  </a:lnTo>
                  <a:lnTo>
                    <a:pt x="96" y="957"/>
                  </a:lnTo>
                  <a:lnTo>
                    <a:pt x="99" y="948"/>
                  </a:lnTo>
                  <a:lnTo>
                    <a:pt x="106" y="946"/>
                  </a:lnTo>
                  <a:lnTo>
                    <a:pt x="111" y="944"/>
                  </a:lnTo>
                  <a:lnTo>
                    <a:pt x="114" y="938"/>
                  </a:lnTo>
                  <a:lnTo>
                    <a:pt x="106" y="929"/>
                  </a:lnTo>
                  <a:lnTo>
                    <a:pt x="99" y="916"/>
                  </a:lnTo>
                  <a:lnTo>
                    <a:pt x="93" y="916"/>
                  </a:lnTo>
                  <a:lnTo>
                    <a:pt x="93" y="921"/>
                  </a:lnTo>
                  <a:lnTo>
                    <a:pt x="73" y="916"/>
                  </a:lnTo>
                  <a:lnTo>
                    <a:pt x="66" y="921"/>
                  </a:lnTo>
                  <a:lnTo>
                    <a:pt x="51" y="916"/>
                  </a:lnTo>
                  <a:lnTo>
                    <a:pt x="48" y="912"/>
                  </a:lnTo>
                  <a:lnTo>
                    <a:pt x="41" y="912"/>
                  </a:lnTo>
                  <a:lnTo>
                    <a:pt x="38" y="916"/>
                  </a:lnTo>
                  <a:lnTo>
                    <a:pt x="28" y="914"/>
                  </a:lnTo>
                  <a:lnTo>
                    <a:pt x="21" y="912"/>
                  </a:lnTo>
                  <a:lnTo>
                    <a:pt x="21" y="904"/>
                  </a:lnTo>
                  <a:lnTo>
                    <a:pt x="23" y="891"/>
                  </a:lnTo>
                  <a:lnTo>
                    <a:pt x="26" y="876"/>
                  </a:lnTo>
                  <a:lnTo>
                    <a:pt x="36" y="863"/>
                  </a:lnTo>
                  <a:lnTo>
                    <a:pt x="46" y="852"/>
                  </a:lnTo>
                  <a:lnTo>
                    <a:pt x="46" y="846"/>
                  </a:lnTo>
                  <a:lnTo>
                    <a:pt x="38" y="841"/>
                  </a:lnTo>
                  <a:lnTo>
                    <a:pt x="33" y="833"/>
                  </a:lnTo>
                  <a:lnTo>
                    <a:pt x="33" y="816"/>
                  </a:lnTo>
                  <a:lnTo>
                    <a:pt x="31" y="807"/>
                  </a:lnTo>
                  <a:lnTo>
                    <a:pt x="21" y="799"/>
                  </a:lnTo>
                  <a:lnTo>
                    <a:pt x="18" y="790"/>
                  </a:lnTo>
                  <a:lnTo>
                    <a:pt x="23" y="777"/>
                  </a:lnTo>
                  <a:lnTo>
                    <a:pt x="21" y="769"/>
                  </a:lnTo>
                  <a:lnTo>
                    <a:pt x="16" y="769"/>
                  </a:lnTo>
                  <a:lnTo>
                    <a:pt x="13" y="760"/>
                  </a:lnTo>
                  <a:lnTo>
                    <a:pt x="3" y="760"/>
                  </a:lnTo>
                  <a:lnTo>
                    <a:pt x="10" y="752"/>
                  </a:lnTo>
                  <a:lnTo>
                    <a:pt x="13" y="745"/>
                  </a:lnTo>
                  <a:lnTo>
                    <a:pt x="18" y="739"/>
                  </a:lnTo>
                  <a:lnTo>
                    <a:pt x="26" y="739"/>
                  </a:lnTo>
                  <a:lnTo>
                    <a:pt x="31" y="732"/>
                  </a:lnTo>
                  <a:lnTo>
                    <a:pt x="26" y="700"/>
                  </a:lnTo>
                  <a:lnTo>
                    <a:pt x="23" y="668"/>
                  </a:lnTo>
                  <a:lnTo>
                    <a:pt x="18" y="632"/>
                  </a:lnTo>
                  <a:lnTo>
                    <a:pt x="13" y="615"/>
                  </a:lnTo>
                  <a:lnTo>
                    <a:pt x="0" y="606"/>
                  </a:lnTo>
                  <a:lnTo>
                    <a:pt x="5" y="598"/>
                  </a:lnTo>
                  <a:lnTo>
                    <a:pt x="18" y="595"/>
                  </a:lnTo>
                  <a:lnTo>
                    <a:pt x="28" y="591"/>
                  </a:lnTo>
                  <a:lnTo>
                    <a:pt x="41" y="578"/>
                  </a:lnTo>
                  <a:lnTo>
                    <a:pt x="48" y="572"/>
                  </a:lnTo>
                  <a:lnTo>
                    <a:pt x="53" y="572"/>
                  </a:lnTo>
                  <a:lnTo>
                    <a:pt x="58" y="576"/>
                  </a:lnTo>
                  <a:lnTo>
                    <a:pt x="68" y="574"/>
                  </a:lnTo>
                  <a:lnTo>
                    <a:pt x="71" y="563"/>
                  </a:lnTo>
                  <a:lnTo>
                    <a:pt x="76" y="557"/>
                  </a:lnTo>
                  <a:lnTo>
                    <a:pt x="76" y="550"/>
                  </a:lnTo>
                  <a:lnTo>
                    <a:pt x="71" y="548"/>
                  </a:lnTo>
                  <a:lnTo>
                    <a:pt x="78" y="540"/>
                  </a:lnTo>
                  <a:lnTo>
                    <a:pt x="78" y="533"/>
                  </a:lnTo>
                  <a:lnTo>
                    <a:pt x="88" y="531"/>
                  </a:lnTo>
                  <a:lnTo>
                    <a:pt x="88" y="514"/>
                  </a:lnTo>
                  <a:lnTo>
                    <a:pt x="106" y="501"/>
                  </a:lnTo>
                  <a:lnTo>
                    <a:pt x="119" y="486"/>
                  </a:lnTo>
                  <a:lnTo>
                    <a:pt x="126" y="484"/>
                  </a:lnTo>
                  <a:lnTo>
                    <a:pt x="131" y="478"/>
                  </a:lnTo>
                  <a:lnTo>
                    <a:pt x="126" y="469"/>
                  </a:lnTo>
                  <a:lnTo>
                    <a:pt x="114" y="463"/>
                  </a:lnTo>
                  <a:lnTo>
                    <a:pt x="114" y="452"/>
                  </a:lnTo>
                  <a:lnTo>
                    <a:pt x="111" y="433"/>
                  </a:lnTo>
                  <a:lnTo>
                    <a:pt x="96" y="418"/>
                  </a:lnTo>
                  <a:lnTo>
                    <a:pt x="86" y="409"/>
                  </a:lnTo>
                  <a:lnTo>
                    <a:pt x="81" y="409"/>
                  </a:lnTo>
                  <a:lnTo>
                    <a:pt x="78" y="396"/>
                  </a:lnTo>
                  <a:lnTo>
                    <a:pt x="63" y="388"/>
                  </a:lnTo>
                  <a:lnTo>
                    <a:pt x="66" y="369"/>
                  </a:lnTo>
                  <a:lnTo>
                    <a:pt x="63" y="360"/>
                  </a:lnTo>
                  <a:lnTo>
                    <a:pt x="53" y="351"/>
                  </a:lnTo>
                  <a:lnTo>
                    <a:pt x="58" y="343"/>
                  </a:lnTo>
                  <a:lnTo>
                    <a:pt x="66" y="334"/>
                  </a:lnTo>
                  <a:lnTo>
                    <a:pt x="68" y="330"/>
                  </a:lnTo>
                  <a:lnTo>
                    <a:pt x="68" y="321"/>
                  </a:lnTo>
                  <a:lnTo>
                    <a:pt x="71" y="317"/>
                  </a:lnTo>
                  <a:lnTo>
                    <a:pt x="81" y="321"/>
                  </a:lnTo>
                  <a:lnTo>
                    <a:pt x="96" y="321"/>
                  </a:lnTo>
                  <a:lnTo>
                    <a:pt x="104" y="319"/>
                  </a:lnTo>
                  <a:lnTo>
                    <a:pt x="104" y="315"/>
                  </a:lnTo>
                  <a:lnTo>
                    <a:pt x="101" y="311"/>
                  </a:lnTo>
                  <a:lnTo>
                    <a:pt x="101" y="306"/>
                  </a:lnTo>
                  <a:lnTo>
                    <a:pt x="106" y="306"/>
                  </a:lnTo>
                  <a:lnTo>
                    <a:pt x="114" y="313"/>
                  </a:lnTo>
                  <a:lnTo>
                    <a:pt x="116" y="326"/>
                  </a:lnTo>
                  <a:lnTo>
                    <a:pt x="116" y="336"/>
                  </a:lnTo>
                  <a:lnTo>
                    <a:pt x="124" y="343"/>
                  </a:lnTo>
                  <a:lnTo>
                    <a:pt x="124" y="347"/>
                  </a:lnTo>
                  <a:lnTo>
                    <a:pt x="129" y="345"/>
                  </a:lnTo>
                  <a:lnTo>
                    <a:pt x="134" y="341"/>
                  </a:lnTo>
                  <a:lnTo>
                    <a:pt x="126" y="339"/>
                  </a:lnTo>
                  <a:lnTo>
                    <a:pt x="121" y="334"/>
                  </a:lnTo>
                  <a:lnTo>
                    <a:pt x="124" y="328"/>
                  </a:lnTo>
                  <a:lnTo>
                    <a:pt x="134" y="326"/>
                  </a:lnTo>
                  <a:lnTo>
                    <a:pt x="146" y="321"/>
                  </a:lnTo>
                  <a:lnTo>
                    <a:pt x="154" y="311"/>
                  </a:lnTo>
                  <a:lnTo>
                    <a:pt x="174" y="311"/>
                  </a:lnTo>
                  <a:lnTo>
                    <a:pt x="204" y="306"/>
                  </a:lnTo>
                  <a:lnTo>
                    <a:pt x="219" y="306"/>
                  </a:lnTo>
                  <a:lnTo>
                    <a:pt x="227" y="309"/>
                  </a:lnTo>
                  <a:lnTo>
                    <a:pt x="222" y="311"/>
                  </a:lnTo>
                  <a:lnTo>
                    <a:pt x="217" y="311"/>
                  </a:lnTo>
                  <a:lnTo>
                    <a:pt x="217" y="319"/>
                  </a:lnTo>
                  <a:lnTo>
                    <a:pt x="219" y="330"/>
                  </a:lnTo>
                  <a:lnTo>
                    <a:pt x="242" y="332"/>
                  </a:lnTo>
                  <a:lnTo>
                    <a:pt x="254" y="334"/>
                  </a:lnTo>
                  <a:lnTo>
                    <a:pt x="262" y="330"/>
                  </a:lnTo>
                  <a:lnTo>
                    <a:pt x="282" y="328"/>
                  </a:lnTo>
                  <a:lnTo>
                    <a:pt x="292" y="324"/>
                  </a:lnTo>
                  <a:lnTo>
                    <a:pt x="307" y="321"/>
                  </a:lnTo>
                  <a:lnTo>
                    <a:pt x="307" y="317"/>
                  </a:lnTo>
                  <a:lnTo>
                    <a:pt x="312" y="315"/>
                  </a:lnTo>
                  <a:lnTo>
                    <a:pt x="320" y="317"/>
                  </a:lnTo>
                  <a:lnTo>
                    <a:pt x="320" y="309"/>
                  </a:lnTo>
                  <a:lnTo>
                    <a:pt x="320" y="302"/>
                  </a:lnTo>
                  <a:lnTo>
                    <a:pt x="325" y="296"/>
                  </a:lnTo>
                  <a:lnTo>
                    <a:pt x="317" y="294"/>
                  </a:lnTo>
                  <a:lnTo>
                    <a:pt x="312" y="291"/>
                  </a:lnTo>
                  <a:lnTo>
                    <a:pt x="310" y="283"/>
                  </a:lnTo>
                  <a:lnTo>
                    <a:pt x="307" y="279"/>
                  </a:lnTo>
                  <a:lnTo>
                    <a:pt x="310" y="270"/>
                  </a:lnTo>
                  <a:lnTo>
                    <a:pt x="312" y="274"/>
                  </a:lnTo>
                  <a:lnTo>
                    <a:pt x="320" y="274"/>
                  </a:lnTo>
                  <a:lnTo>
                    <a:pt x="317" y="264"/>
                  </a:lnTo>
                  <a:lnTo>
                    <a:pt x="322" y="257"/>
                  </a:lnTo>
                  <a:lnTo>
                    <a:pt x="332" y="262"/>
                  </a:lnTo>
                  <a:lnTo>
                    <a:pt x="335" y="264"/>
                  </a:lnTo>
                  <a:lnTo>
                    <a:pt x="340" y="262"/>
                  </a:lnTo>
                  <a:lnTo>
                    <a:pt x="342" y="268"/>
                  </a:lnTo>
                  <a:lnTo>
                    <a:pt x="353" y="268"/>
                  </a:lnTo>
                  <a:lnTo>
                    <a:pt x="360" y="264"/>
                  </a:lnTo>
                  <a:lnTo>
                    <a:pt x="365" y="268"/>
                  </a:lnTo>
                  <a:lnTo>
                    <a:pt x="370" y="264"/>
                  </a:lnTo>
                  <a:lnTo>
                    <a:pt x="375" y="257"/>
                  </a:lnTo>
                  <a:lnTo>
                    <a:pt x="383" y="255"/>
                  </a:lnTo>
                  <a:lnTo>
                    <a:pt x="385" y="251"/>
                  </a:lnTo>
                  <a:lnTo>
                    <a:pt x="395" y="251"/>
                  </a:lnTo>
                  <a:lnTo>
                    <a:pt x="398" y="255"/>
                  </a:lnTo>
                  <a:lnTo>
                    <a:pt x="405" y="255"/>
                  </a:lnTo>
                  <a:lnTo>
                    <a:pt x="408" y="262"/>
                  </a:lnTo>
                  <a:lnTo>
                    <a:pt x="413" y="257"/>
                  </a:lnTo>
                  <a:lnTo>
                    <a:pt x="418" y="262"/>
                  </a:lnTo>
                  <a:lnTo>
                    <a:pt x="418" y="266"/>
                  </a:lnTo>
                  <a:lnTo>
                    <a:pt x="423" y="264"/>
                  </a:lnTo>
                  <a:lnTo>
                    <a:pt x="428" y="270"/>
                  </a:lnTo>
                  <a:lnTo>
                    <a:pt x="428" y="274"/>
                  </a:lnTo>
                  <a:lnTo>
                    <a:pt x="433" y="274"/>
                  </a:lnTo>
                  <a:lnTo>
                    <a:pt x="433" y="279"/>
                  </a:lnTo>
                  <a:lnTo>
                    <a:pt x="433" y="283"/>
                  </a:lnTo>
                  <a:lnTo>
                    <a:pt x="438" y="285"/>
                  </a:lnTo>
                  <a:lnTo>
                    <a:pt x="436" y="289"/>
                  </a:lnTo>
                  <a:lnTo>
                    <a:pt x="433" y="289"/>
                  </a:lnTo>
                  <a:lnTo>
                    <a:pt x="433" y="294"/>
                  </a:lnTo>
                  <a:lnTo>
                    <a:pt x="433" y="300"/>
                  </a:lnTo>
                  <a:lnTo>
                    <a:pt x="433" y="302"/>
                  </a:lnTo>
                  <a:lnTo>
                    <a:pt x="438" y="302"/>
                  </a:lnTo>
                  <a:lnTo>
                    <a:pt x="441" y="298"/>
                  </a:lnTo>
                  <a:lnTo>
                    <a:pt x="451" y="300"/>
                  </a:lnTo>
                  <a:lnTo>
                    <a:pt x="453" y="304"/>
                  </a:lnTo>
                  <a:lnTo>
                    <a:pt x="451" y="306"/>
                  </a:lnTo>
                  <a:lnTo>
                    <a:pt x="456" y="306"/>
                  </a:lnTo>
                  <a:lnTo>
                    <a:pt x="456" y="311"/>
                  </a:lnTo>
                  <a:lnTo>
                    <a:pt x="458" y="315"/>
                  </a:lnTo>
                  <a:lnTo>
                    <a:pt x="453" y="317"/>
                  </a:lnTo>
                  <a:lnTo>
                    <a:pt x="448" y="321"/>
                  </a:lnTo>
                  <a:lnTo>
                    <a:pt x="443" y="321"/>
                  </a:lnTo>
                  <a:lnTo>
                    <a:pt x="438" y="319"/>
                  </a:lnTo>
                  <a:lnTo>
                    <a:pt x="431" y="319"/>
                  </a:lnTo>
                  <a:lnTo>
                    <a:pt x="425" y="315"/>
                  </a:lnTo>
                  <a:lnTo>
                    <a:pt x="420" y="315"/>
                  </a:lnTo>
                  <a:lnTo>
                    <a:pt x="420" y="319"/>
                  </a:lnTo>
                  <a:lnTo>
                    <a:pt x="425" y="324"/>
                  </a:lnTo>
                  <a:lnTo>
                    <a:pt x="438" y="324"/>
                  </a:lnTo>
                  <a:lnTo>
                    <a:pt x="443" y="332"/>
                  </a:lnTo>
                  <a:lnTo>
                    <a:pt x="443" y="336"/>
                  </a:lnTo>
                  <a:lnTo>
                    <a:pt x="451" y="336"/>
                  </a:lnTo>
                  <a:lnTo>
                    <a:pt x="458" y="339"/>
                  </a:lnTo>
                  <a:lnTo>
                    <a:pt x="461" y="336"/>
                  </a:lnTo>
                  <a:lnTo>
                    <a:pt x="456" y="330"/>
                  </a:lnTo>
                  <a:lnTo>
                    <a:pt x="456" y="326"/>
                  </a:lnTo>
                  <a:lnTo>
                    <a:pt x="461" y="328"/>
                  </a:lnTo>
                  <a:lnTo>
                    <a:pt x="466" y="334"/>
                  </a:lnTo>
                  <a:lnTo>
                    <a:pt x="468" y="334"/>
                  </a:lnTo>
                  <a:lnTo>
                    <a:pt x="468" y="339"/>
                  </a:lnTo>
                  <a:lnTo>
                    <a:pt x="463" y="341"/>
                  </a:lnTo>
                  <a:lnTo>
                    <a:pt x="463" y="345"/>
                  </a:lnTo>
                  <a:lnTo>
                    <a:pt x="466" y="349"/>
                  </a:lnTo>
                  <a:lnTo>
                    <a:pt x="473" y="351"/>
                  </a:lnTo>
                  <a:lnTo>
                    <a:pt x="481" y="358"/>
                  </a:lnTo>
                  <a:lnTo>
                    <a:pt x="481" y="362"/>
                  </a:lnTo>
                  <a:lnTo>
                    <a:pt x="488" y="364"/>
                  </a:lnTo>
                  <a:lnTo>
                    <a:pt x="491" y="369"/>
                  </a:lnTo>
                  <a:lnTo>
                    <a:pt x="493" y="371"/>
                  </a:lnTo>
                  <a:lnTo>
                    <a:pt x="498" y="369"/>
                  </a:lnTo>
                  <a:lnTo>
                    <a:pt x="503" y="369"/>
                  </a:lnTo>
                  <a:lnTo>
                    <a:pt x="506" y="375"/>
                  </a:lnTo>
                  <a:lnTo>
                    <a:pt x="508" y="377"/>
                  </a:lnTo>
                  <a:lnTo>
                    <a:pt x="511" y="375"/>
                  </a:lnTo>
                  <a:lnTo>
                    <a:pt x="516" y="377"/>
                  </a:lnTo>
                  <a:lnTo>
                    <a:pt x="519" y="379"/>
                  </a:lnTo>
                  <a:lnTo>
                    <a:pt x="521" y="371"/>
                  </a:lnTo>
                  <a:lnTo>
                    <a:pt x="526" y="375"/>
                  </a:lnTo>
                  <a:lnTo>
                    <a:pt x="526" y="379"/>
                  </a:lnTo>
                  <a:lnTo>
                    <a:pt x="534" y="379"/>
                  </a:lnTo>
                  <a:lnTo>
                    <a:pt x="536" y="373"/>
                  </a:lnTo>
                  <a:lnTo>
                    <a:pt x="534" y="356"/>
                  </a:lnTo>
                  <a:lnTo>
                    <a:pt x="531" y="345"/>
                  </a:lnTo>
                  <a:lnTo>
                    <a:pt x="531" y="341"/>
                  </a:lnTo>
                  <a:lnTo>
                    <a:pt x="529" y="332"/>
                  </a:lnTo>
                  <a:lnTo>
                    <a:pt x="529" y="319"/>
                  </a:lnTo>
                  <a:lnTo>
                    <a:pt x="526" y="311"/>
                  </a:lnTo>
                  <a:lnTo>
                    <a:pt x="526" y="300"/>
                  </a:lnTo>
                  <a:lnTo>
                    <a:pt x="529" y="302"/>
                  </a:lnTo>
                  <a:lnTo>
                    <a:pt x="534" y="306"/>
                  </a:lnTo>
                  <a:lnTo>
                    <a:pt x="541" y="309"/>
                  </a:lnTo>
                  <a:lnTo>
                    <a:pt x="549" y="313"/>
                  </a:lnTo>
                  <a:lnTo>
                    <a:pt x="566" y="315"/>
                  </a:lnTo>
                  <a:lnTo>
                    <a:pt x="576" y="313"/>
                  </a:lnTo>
                  <a:lnTo>
                    <a:pt x="581" y="306"/>
                  </a:lnTo>
                  <a:lnTo>
                    <a:pt x="581" y="294"/>
                  </a:lnTo>
                  <a:lnTo>
                    <a:pt x="586" y="294"/>
                  </a:lnTo>
                  <a:lnTo>
                    <a:pt x="586" y="283"/>
                  </a:lnTo>
                  <a:lnTo>
                    <a:pt x="597" y="279"/>
                  </a:lnTo>
                  <a:lnTo>
                    <a:pt x="609" y="281"/>
                  </a:lnTo>
                  <a:lnTo>
                    <a:pt x="612" y="283"/>
                  </a:lnTo>
                  <a:lnTo>
                    <a:pt x="617" y="279"/>
                  </a:lnTo>
                  <a:lnTo>
                    <a:pt x="624" y="283"/>
                  </a:lnTo>
                  <a:lnTo>
                    <a:pt x="634" y="283"/>
                  </a:lnTo>
                  <a:lnTo>
                    <a:pt x="642" y="283"/>
                  </a:lnTo>
                  <a:lnTo>
                    <a:pt x="644" y="289"/>
                  </a:lnTo>
                  <a:lnTo>
                    <a:pt x="649" y="289"/>
                  </a:lnTo>
                  <a:lnTo>
                    <a:pt x="654" y="285"/>
                  </a:lnTo>
                  <a:lnTo>
                    <a:pt x="647" y="283"/>
                  </a:lnTo>
                  <a:lnTo>
                    <a:pt x="652" y="281"/>
                  </a:lnTo>
                  <a:lnTo>
                    <a:pt x="662" y="281"/>
                  </a:lnTo>
                  <a:lnTo>
                    <a:pt x="667" y="283"/>
                  </a:lnTo>
                  <a:lnTo>
                    <a:pt x="669" y="281"/>
                  </a:lnTo>
                  <a:lnTo>
                    <a:pt x="669" y="276"/>
                  </a:lnTo>
                  <a:lnTo>
                    <a:pt x="659" y="274"/>
                  </a:lnTo>
                  <a:lnTo>
                    <a:pt x="652" y="276"/>
                  </a:lnTo>
                  <a:lnTo>
                    <a:pt x="644" y="279"/>
                  </a:lnTo>
                  <a:lnTo>
                    <a:pt x="642" y="274"/>
                  </a:lnTo>
                  <a:lnTo>
                    <a:pt x="639" y="264"/>
                  </a:lnTo>
                  <a:lnTo>
                    <a:pt x="639" y="257"/>
                  </a:lnTo>
                  <a:lnTo>
                    <a:pt x="647" y="259"/>
                  </a:lnTo>
                  <a:lnTo>
                    <a:pt x="649" y="257"/>
                  </a:lnTo>
                  <a:lnTo>
                    <a:pt x="649" y="253"/>
                  </a:lnTo>
                  <a:lnTo>
                    <a:pt x="654" y="253"/>
                  </a:lnTo>
                  <a:lnTo>
                    <a:pt x="662" y="259"/>
                  </a:lnTo>
                  <a:lnTo>
                    <a:pt x="664" y="259"/>
                  </a:lnTo>
                  <a:lnTo>
                    <a:pt x="667" y="253"/>
                  </a:lnTo>
                  <a:lnTo>
                    <a:pt x="674" y="249"/>
                  </a:lnTo>
                  <a:lnTo>
                    <a:pt x="672" y="244"/>
                  </a:lnTo>
                  <a:lnTo>
                    <a:pt x="667" y="242"/>
                  </a:lnTo>
                  <a:lnTo>
                    <a:pt x="659" y="234"/>
                  </a:lnTo>
                  <a:lnTo>
                    <a:pt x="652" y="229"/>
                  </a:lnTo>
                  <a:lnTo>
                    <a:pt x="647" y="229"/>
                  </a:lnTo>
                  <a:lnTo>
                    <a:pt x="649" y="225"/>
                  </a:lnTo>
                  <a:lnTo>
                    <a:pt x="649" y="219"/>
                  </a:lnTo>
                  <a:lnTo>
                    <a:pt x="649" y="214"/>
                  </a:lnTo>
                  <a:lnTo>
                    <a:pt x="654" y="210"/>
                  </a:lnTo>
                  <a:lnTo>
                    <a:pt x="649" y="208"/>
                  </a:lnTo>
                  <a:lnTo>
                    <a:pt x="644" y="212"/>
                  </a:lnTo>
                  <a:lnTo>
                    <a:pt x="642" y="214"/>
                  </a:lnTo>
                  <a:lnTo>
                    <a:pt x="637" y="219"/>
                  </a:lnTo>
                  <a:lnTo>
                    <a:pt x="629" y="219"/>
                  </a:lnTo>
                  <a:lnTo>
                    <a:pt x="629" y="214"/>
                  </a:lnTo>
                  <a:lnTo>
                    <a:pt x="629" y="206"/>
                  </a:lnTo>
                  <a:lnTo>
                    <a:pt x="629" y="199"/>
                  </a:lnTo>
                  <a:lnTo>
                    <a:pt x="632" y="195"/>
                  </a:lnTo>
                  <a:lnTo>
                    <a:pt x="639" y="193"/>
                  </a:lnTo>
                  <a:lnTo>
                    <a:pt x="644" y="191"/>
                  </a:lnTo>
                  <a:lnTo>
                    <a:pt x="652" y="182"/>
                  </a:lnTo>
                  <a:lnTo>
                    <a:pt x="649" y="180"/>
                  </a:lnTo>
                  <a:lnTo>
                    <a:pt x="647" y="174"/>
                  </a:lnTo>
                  <a:lnTo>
                    <a:pt x="642" y="172"/>
                  </a:lnTo>
                  <a:lnTo>
                    <a:pt x="634" y="167"/>
                  </a:lnTo>
                  <a:lnTo>
                    <a:pt x="639" y="161"/>
                  </a:lnTo>
                  <a:lnTo>
                    <a:pt x="647" y="159"/>
                  </a:lnTo>
                  <a:lnTo>
                    <a:pt x="659" y="159"/>
                  </a:lnTo>
                  <a:lnTo>
                    <a:pt x="677" y="152"/>
                  </a:lnTo>
                  <a:lnTo>
                    <a:pt x="697" y="142"/>
                  </a:lnTo>
                  <a:lnTo>
                    <a:pt x="715" y="133"/>
                  </a:lnTo>
                  <a:lnTo>
                    <a:pt x="732" y="125"/>
                  </a:lnTo>
                  <a:lnTo>
                    <a:pt x="745" y="120"/>
                  </a:lnTo>
                  <a:lnTo>
                    <a:pt x="755" y="120"/>
                  </a:lnTo>
                  <a:lnTo>
                    <a:pt x="745" y="127"/>
                  </a:lnTo>
                  <a:lnTo>
                    <a:pt x="737" y="137"/>
                  </a:lnTo>
                  <a:lnTo>
                    <a:pt x="730" y="140"/>
                  </a:lnTo>
                  <a:lnTo>
                    <a:pt x="722" y="140"/>
                  </a:lnTo>
                  <a:lnTo>
                    <a:pt x="720" y="146"/>
                  </a:lnTo>
                  <a:lnTo>
                    <a:pt x="722" y="152"/>
                  </a:lnTo>
                  <a:lnTo>
                    <a:pt x="720" y="157"/>
                  </a:lnTo>
                  <a:lnTo>
                    <a:pt x="722" y="161"/>
                  </a:lnTo>
                  <a:lnTo>
                    <a:pt x="730" y="157"/>
                  </a:lnTo>
                  <a:lnTo>
                    <a:pt x="732" y="144"/>
                  </a:lnTo>
                  <a:lnTo>
                    <a:pt x="740" y="137"/>
                  </a:lnTo>
                  <a:lnTo>
                    <a:pt x="752" y="129"/>
                  </a:lnTo>
                  <a:lnTo>
                    <a:pt x="760" y="127"/>
                  </a:lnTo>
                  <a:lnTo>
                    <a:pt x="762" y="135"/>
                  </a:lnTo>
                  <a:lnTo>
                    <a:pt x="762" y="146"/>
                  </a:lnTo>
                  <a:lnTo>
                    <a:pt x="762" y="154"/>
                  </a:lnTo>
                  <a:lnTo>
                    <a:pt x="757" y="148"/>
                  </a:lnTo>
                  <a:lnTo>
                    <a:pt x="757" y="140"/>
                  </a:lnTo>
                  <a:lnTo>
                    <a:pt x="752" y="144"/>
                  </a:lnTo>
                  <a:lnTo>
                    <a:pt x="747" y="140"/>
                  </a:lnTo>
                  <a:lnTo>
                    <a:pt x="742" y="142"/>
                  </a:lnTo>
                  <a:lnTo>
                    <a:pt x="747" y="150"/>
                  </a:lnTo>
                  <a:lnTo>
                    <a:pt x="755" y="152"/>
                  </a:lnTo>
                  <a:lnTo>
                    <a:pt x="757" y="157"/>
                  </a:lnTo>
                  <a:lnTo>
                    <a:pt x="755" y="161"/>
                  </a:lnTo>
                  <a:lnTo>
                    <a:pt x="745" y="163"/>
                  </a:lnTo>
                  <a:lnTo>
                    <a:pt x="745" y="167"/>
                  </a:lnTo>
                  <a:lnTo>
                    <a:pt x="752" y="169"/>
                  </a:lnTo>
                  <a:lnTo>
                    <a:pt x="755" y="178"/>
                  </a:lnTo>
                  <a:lnTo>
                    <a:pt x="762" y="174"/>
                  </a:lnTo>
                  <a:lnTo>
                    <a:pt x="768" y="165"/>
                  </a:lnTo>
                  <a:lnTo>
                    <a:pt x="768" y="150"/>
                  </a:lnTo>
                  <a:lnTo>
                    <a:pt x="768" y="135"/>
                  </a:lnTo>
                  <a:lnTo>
                    <a:pt x="765" y="127"/>
                  </a:lnTo>
                  <a:lnTo>
                    <a:pt x="765" y="116"/>
                  </a:lnTo>
                  <a:lnTo>
                    <a:pt x="783" y="105"/>
                  </a:lnTo>
                  <a:lnTo>
                    <a:pt x="798" y="99"/>
                  </a:lnTo>
                  <a:lnTo>
                    <a:pt x="818" y="95"/>
                  </a:lnTo>
                  <a:lnTo>
                    <a:pt x="828" y="97"/>
                  </a:lnTo>
                  <a:lnTo>
                    <a:pt x="830" y="101"/>
                  </a:lnTo>
                  <a:lnTo>
                    <a:pt x="828" y="112"/>
                  </a:lnTo>
                  <a:lnTo>
                    <a:pt x="823" y="112"/>
                  </a:lnTo>
                  <a:lnTo>
                    <a:pt x="818" y="110"/>
                  </a:lnTo>
                  <a:lnTo>
                    <a:pt x="818" y="118"/>
                  </a:lnTo>
                  <a:lnTo>
                    <a:pt x="820" y="125"/>
                  </a:lnTo>
                  <a:lnTo>
                    <a:pt x="830" y="118"/>
                  </a:lnTo>
                  <a:lnTo>
                    <a:pt x="838" y="110"/>
                  </a:lnTo>
                  <a:lnTo>
                    <a:pt x="843" y="114"/>
                  </a:lnTo>
                  <a:lnTo>
                    <a:pt x="843" y="120"/>
                  </a:lnTo>
                  <a:lnTo>
                    <a:pt x="851" y="114"/>
                  </a:lnTo>
                  <a:lnTo>
                    <a:pt x="856" y="110"/>
                  </a:lnTo>
                  <a:lnTo>
                    <a:pt x="861" y="118"/>
                  </a:lnTo>
                  <a:lnTo>
                    <a:pt x="866" y="116"/>
                  </a:lnTo>
                  <a:lnTo>
                    <a:pt x="868" y="107"/>
                  </a:lnTo>
                  <a:lnTo>
                    <a:pt x="873" y="103"/>
                  </a:lnTo>
                  <a:lnTo>
                    <a:pt x="891" y="110"/>
                  </a:lnTo>
                  <a:lnTo>
                    <a:pt x="903" y="112"/>
                  </a:lnTo>
                  <a:lnTo>
                    <a:pt x="898" y="116"/>
                  </a:lnTo>
                  <a:lnTo>
                    <a:pt x="898" y="120"/>
                  </a:lnTo>
                  <a:lnTo>
                    <a:pt x="908" y="116"/>
                  </a:lnTo>
                  <a:lnTo>
                    <a:pt x="923" y="110"/>
                  </a:lnTo>
                  <a:lnTo>
                    <a:pt x="926" y="103"/>
                  </a:lnTo>
                  <a:lnTo>
                    <a:pt x="928" y="95"/>
                  </a:lnTo>
                  <a:lnTo>
                    <a:pt x="936" y="92"/>
                  </a:lnTo>
                  <a:lnTo>
                    <a:pt x="941" y="84"/>
                  </a:lnTo>
                  <a:lnTo>
                    <a:pt x="946" y="67"/>
                  </a:lnTo>
                  <a:lnTo>
                    <a:pt x="956" y="54"/>
                  </a:lnTo>
                  <a:lnTo>
                    <a:pt x="964" y="45"/>
                  </a:lnTo>
                  <a:lnTo>
                    <a:pt x="976" y="35"/>
                  </a:lnTo>
                  <a:lnTo>
                    <a:pt x="984" y="26"/>
                  </a:lnTo>
                  <a:lnTo>
                    <a:pt x="1004" y="18"/>
                  </a:lnTo>
                  <a:lnTo>
                    <a:pt x="1019" y="11"/>
                  </a:lnTo>
                  <a:lnTo>
                    <a:pt x="1034" y="11"/>
                  </a:lnTo>
                  <a:lnTo>
                    <a:pt x="1047" y="13"/>
                  </a:lnTo>
                  <a:lnTo>
                    <a:pt x="1052" y="15"/>
                  </a:lnTo>
                  <a:lnTo>
                    <a:pt x="1059" y="18"/>
                  </a:lnTo>
                  <a:lnTo>
                    <a:pt x="1064" y="24"/>
                  </a:lnTo>
                  <a:lnTo>
                    <a:pt x="1067" y="28"/>
                  </a:lnTo>
                  <a:lnTo>
                    <a:pt x="1072" y="35"/>
                  </a:lnTo>
                  <a:lnTo>
                    <a:pt x="1072" y="39"/>
                  </a:lnTo>
                  <a:lnTo>
                    <a:pt x="1077" y="41"/>
                  </a:lnTo>
                  <a:lnTo>
                    <a:pt x="1084" y="41"/>
                  </a:lnTo>
                  <a:lnTo>
                    <a:pt x="1094" y="37"/>
                  </a:lnTo>
                  <a:lnTo>
                    <a:pt x="1107" y="33"/>
                  </a:lnTo>
                  <a:lnTo>
                    <a:pt x="1117" y="39"/>
                  </a:lnTo>
                  <a:lnTo>
                    <a:pt x="1122" y="37"/>
                  </a:lnTo>
                  <a:lnTo>
                    <a:pt x="1120" y="33"/>
                  </a:lnTo>
                  <a:lnTo>
                    <a:pt x="1120" y="26"/>
                  </a:lnTo>
                  <a:lnTo>
                    <a:pt x="1127" y="28"/>
                  </a:lnTo>
                  <a:lnTo>
                    <a:pt x="1130" y="26"/>
                  </a:lnTo>
                  <a:lnTo>
                    <a:pt x="1127" y="18"/>
                  </a:lnTo>
                  <a:lnTo>
                    <a:pt x="1125" y="11"/>
                  </a:lnTo>
                  <a:lnTo>
                    <a:pt x="1127" y="0"/>
                  </a:lnTo>
                  <a:lnTo>
                    <a:pt x="1132" y="7"/>
                  </a:lnTo>
                  <a:lnTo>
                    <a:pt x="1135" y="18"/>
                  </a:lnTo>
                  <a:lnTo>
                    <a:pt x="1145" y="13"/>
                  </a:lnTo>
                  <a:lnTo>
                    <a:pt x="1152" y="15"/>
                  </a:lnTo>
                  <a:lnTo>
                    <a:pt x="1155" y="24"/>
                  </a:lnTo>
                  <a:lnTo>
                    <a:pt x="1170" y="26"/>
                  </a:lnTo>
                  <a:lnTo>
                    <a:pt x="1172" y="35"/>
                  </a:lnTo>
                  <a:lnTo>
                    <a:pt x="1180" y="39"/>
                  </a:lnTo>
                  <a:lnTo>
                    <a:pt x="1190" y="39"/>
                  </a:lnTo>
                  <a:lnTo>
                    <a:pt x="1195" y="47"/>
                  </a:lnTo>
                  <a:lnTo>
                    <a:pt x="1185" y="54"/>
                  </a:lnTo>
                  <a:lnTo>
                    <a:pt x="1175" y="67"/>
                  </a:lnTo>
                  <a:lnTo>
                    <a:pt x="1175" y="77"/>
                  </a:lnTo>
                  <a:lnTo>
                    <a:pt x="1175" y="90"/>
                  </a:lnTo>
                  <a:lnTo>
                    <a:pt x="1165" y="101"/>
                  </a:lnTo>
                  <a:lnTo>
                    <a:pt x="1167" y="107"/>
                  </a:lnTo>
                  <a:lnTo>
                    <a:pt x="1157" y="114"/>
                  </a:lnTo>
                  <a:lnTo>
                    <a:pt x="1150" y="129"/>
                  </a:lnTo>
                  <a:lnTo>
                    <a:pt x="1147" y="137"/>
                  </a:lnTo>
                  <a:lnTo>
                    <a:pt x="1150" y="146"/>
                  </a:lnTo>
                  <a:lnTo>
                    <a:pt x="1157" y="148"/>
                  </a:lnTo>
                  <a:lnTo>
                    <a:pt x="1152" y="161"/>
                  </a:lnTo>
                  <a:lnTo>
                    <a:pt x="1162" y="169"/>
                  </a:lnTo>
                  <a:lnTo>
                    <a:pt x="1177" y="172"/>
                  </a:lnTo>
                  <a:lnTo>
                    <a:pt x="1198" y="169"/>
                  </a:lnTo>
                  <a:lnTo>
                    <a:pt x="1213" y="169"/>
                  </a:lnTo>
                  <a:lnTo>
                    <a:pt x="1220" y="180"/>
                  </a:lnTo>
                  <a:lnTo>
                    <a:pt x="1223" y="193"/>
                  </a:lnTo>
                  <a:lnTo>
                    <a:pt x="1230" y="199"/>
                  </a:lnTo>
                  <a:lnTo>
                    <a:pt x="1238" y="202"/>
                  </a:lnTo>
                  <a:lnTo>
                    <a:pt x="1245" y="208"/>
                  </a:lnTo>
                  <a:lnTo>
                    <a:pt x="1238" y="221"/>
                  </a:lnTo>
                  <a:lnTo>
                    <a:pt x="1238" y="242"/>
                  </a:lnTo>
                  <a:lnTo>
                    <a:pt x="1215" y="242"/>
                  </a:lnTo>
                  <a:lnTo>
                    <a:pt x="1213" y="249"/>
                  </a:lnTo>
                  <a:lnTo>
                    <a:pt x="1213" y="255"/>
                  </a:lnTo>
                  <a:lnTo>
                    <a:pt x="1208" y="257"/>
                  </a:lnTo>
                  <a:lnTo>
                    <a:pt x="1195" y="268"/>
                  </a:lnTo>
                  <a:lnTo>
                    <a:pt x="1185" y="268"/>
                  </a:lnTo>
                  <a:lnTo>
                    <a:pt x="1185" y="279"/>
                  </a:lnTo>
                  <a:lnTo>
                    <a:pt x="1172" y="281"/>
                  </a:lnTo>
                  <a:lnTo>
                    <a:pt x="1172" y="285"/>
                  </a:lnTo>
                  <a:lnTo>
                    <a:pt x="1175" y="289"/>
                  </a:lnTo>
                  <a:lnTo>
                    <a:pt x="1185" y="294"/>
                  </a:lnTo>
                  <a:lnTo>
                    <a:pt x="1185" y="304"/>
                  </a:lnTo>
                  <a:lnTo>
                    <a:pt x="1175" y="309"/>
                  </a:lnTo>
                  <a:lnTo>
                    <a:pt x="1172" y="315"/>
                  </a:lnTo>
                  <a:lnTo>
                    <a:pt x="1190" y="328"/>
                  </a:lnTo>
                  <a:lnTo>
                    <a:pt x="1195" y="330"/>
                  </a:lnTo>
                  <a:lnTo>
                    <a:pt x="1195" y="336"/>
                  </a:lnTo>
                  <a:lnTo>
                    <a:pt x="1188" y="345"/>
                  </a:lnTo>
                  <a:lnTo>
                    <a:pt x="1183" y="351"/>
                  </a:lnTo>
                  <a:lnTo>
                    <a:pt x="1183" y="360"/>
                  </a:lnTo>
                  <a:lnTo>
                    <a:pt x="1188" y="369"/>
                  </a:lnTo>
                  <a:lnTo>
                    <a:pt x="1203" y="377"/>
                  </a:lnTo>
                  <a:lnTo>
                    <a:pt x="1210" y="383"/>
                  </a:lnTo>
                  <a:lnTo>
                    <a:pt x="1210" y="396"/>
                  </a:lnTo>
                  <a:lnTo>
                    <a:pt x="1215" y="403"/>
                  </a:lnTo>
                  <a:lnTo>
                    <a:pt x="1215" y="409"/>
                  </a:lnTo>
                  <a:lnTo>
                    <a:pt x="1205" y="409"/>
                  </a:lnTo>
                  <a:lnTo>
                    <a:pt x="1200" y="433"/>
                  </a:lnTo>
                  <a:lnTo>
                    <a:pt x="1193" y="433"/>
                  </a:lnTo>
                  <a:lnTo>
                    <a:pt x="1188" y="439"/>
                  </a:lnTo>
                  <a:lnTo>
                    <a:pt x="1188" y="448"/>
                  </a:lnTo>
                  <a:lnTo>
                    <a:pt x="1183" y="454"/>
                  </a:lnTo>
                  <a:lnTo>
                    <a:pt x="1172" y="450"/>
                  </a:lnTo>
                  <a:lnTo>
                    <a:pt x="1172" y="443"/>
                  </a:lnTo>
                  <a:lnTo>
                    <a:pt x="1162" y="443"/>
                  </a:lnTo>
                  <a:lnTo>
                    <a:pt x="1157" y="448"/>
                  </a:lnTo>
                  <a:lnTo>
                    <a:pt x="1157" y="456"/>
                  </a:lnTo>
                  <a:lnTo>
                    <a:pt x="1152" y="461"/>
                  </a:lnTo>
                  <a:lnTo>
                    <a:pt x="1142" y="463"/>
                  </a:lnTo>
                  <a:lnTo>
                    <a:pt x="1140" y="469"/>
                  </a:lnTo>
                  <a:lnTo>
                    <a:pt x="1130" y="469"/>
                  </a:lnTo>
                  <a:lnTo>
                    <a:pt x="1125" y="469"/>
                  </a:lnTo>
                  <a:lnTo>
                    <a:pt x="1125" y="473"/>
                  </a:lnTo>
                  <a:lnTo>
                    <a:pt x="1130" y="478"/>
                  </a:lnTo>
                  <a:lnTo>
                    <a:pt x="1140" y="480"/>
                  </a:lnTo>
                  <a:lnTo>
                    <a:pt x="1142" y="493"/>
                  </a:lnTo>
                  <a:lnTo>
                    <a:pt x="1145" y="501"/>
                  </a:lnTo>
                  <a:lnTo>
                    <a:pt x="1140" y="505"/>
                  </a:lnTo>
                  <a:lnTo>
                    <a:pt x="1135" y="505"/>
                  </a:lnTo>
                  <a:lnTo>
                    <a:pt x="1130" y="499"/>
                  </a:lnTo>
                  <a:lnTo>
                    <a:pt x="1122" y="501"/>
                  </a:lnTo>
                  <a:lnTo>
                    <a:pt x="1122" y="512"/>
                  </a:lnTo>
                  <a:lnTo>
                    <a:pt x="1112" y="512"/>
                  </a:lnTo>
                  <a:lnTo>
                    <a:pt x="1102" y="514"/>
                  </a:lnTo>
                  <a:lnTo>
                    <a:pt x="1097" y="523"/>
                  </a:lnTo>
                  <a:lnTo>
                    <a:pt x="1100" y="531"/>
                  </a:lnTo>
                  <a:lnTo>
                    <a:pt x="1105" y="538"/>
                  </a:lnTo>
                  <a:lnTo>
                    <a:pt x="1100" y="548"/>
                  </a:lnTo>
                  <a:lnTo>
                    <a:pt x="1097" y="555"/>
                  </a:lnTo>
                  <a:lnTo>
                    <a:pt x="1107" y="565"/>
                  </a:lnTo>
                  <a:lnTo>
                    <a:pt x="1115" y="585"/>
                  </a:lnTo>
                  <a:lnTo>
                    <a:pt x="1122" y="595"/>
                  </a:lnTo>
                  <a:lnTo>
                    <a:pt x="1130" y="602"/>
                  </a:lnTo>
                  <a:lnTo>
                    <a:pt x="1130" y="608"/>
                  </a:lnTo>
                  <a:lnTo>
                    <a:pt x="1142" y="619"/>
                  </a:lnTo>
                  <a:lnTo>
                    <a:pt x="1140" y="625"/>
                  </a:lnTo>
                  <a:lnTo>
                    <a:pt x="1147" y="634"/>
                  </a:lnTo>
                  <a:lnTo>
                    <a:pt x="1147" y="649"/>
                  </a:lnTo>
                  <a:lnTo>
                    <a:pt x="1145" y="657"/>
                  </a:lnTo>
                  <a:lnTo>
                    <a:pt x="1145" y="666"/>
                  </a:lnTo>
                  <a:lnTo>
                    <a:pt x="1145" y="675"/>
                  </a:lnTo>
                  <a:lnTo>
                    <a:pt x="1140" y="677"/>
                  </a:lnTo>
                  <a:lnTo>
                    <a:pt x="1135" y="672"/>
                  </a:lnTo>
                  <a:lnTo>
                    <a:pt x="1130" y="666"/>
                  </a:lnTo>
                  <a:lnTo>
                    <a:pt x="1125" y="668"/>
                  </a:lnTo>
                  <a:lnTo>
                    <a:pt x="1127" y="677"/>
                  </a:lnTo>
                  <a:lnTo>
                    <a:pt x="1122" y="681"/>
                  </a:lnTo>
                  <a:lnTo>
                    <a:pt x="1115" y="672"/>
                  </a:lnTo>
                  <a:lnTo>
                    <a:pt x="1102" y="679"/>
                  </a:lnTo>
                  <a:lnTo>
                    <a:pt x="1110" y="690"/>
                  </a:lnTo>
                  <a:lnTo>
                    <a:pt x="1102" y="696"/>
                  </a:lnTo>
                  <a:lnTo>
                    <a:pt x="1092" y="702"/>
                  </a:lnTo>
                  <a:lnTo>
                    <a:pt x="1084" y="696"/>
                  </a:lnTo>
                  <a:lnTo>
                    <a:pt x="1072" y="702"/>
                  </a:lnTo>
                  <a:lnTo>
                    <a:pt x="1059" y="700"/>
                  </a:lnTo>
                  <a:lnTo>
                    <a:pt x="1052" y="698"/>
                  </a:lnTo>
                  <a:lnTo>
                    <a:pt x="1044" y="705"/>
                  </a:lnTo>
                  <a:lnTo>
                    <a:pt x="1037" y="702"/>
                  </a:lnTo>
                  <a:lnTo>
                    <a:pt x="1032" y="698"/>
                  </a:lnTo>
                  <a:lnTo>
                    <a:pt x="1029" y="702"/>
                  </a:lnTo>
                  <a:lnTo>
                    <a:pt x="1032" y="709"/>
                  </a:lnTo>
                  <a:lnTo>
                    <a:pt x="1027" y="719"/>
                  </a:lnTo>
                  <a:lnTo>
                    <a:pt x="1034" y="739"/>
                  </a:lnTo>
                  <a:lnTo>
                    <a:pt x="1039" y="743"/>
                  </a:lnTo>
                  <a:lnTo>
                    <a:pt x="1037" y="760"/>
                  </a:lnTo>
                  <a:lnTo>
                    <a:pt x="1034" y="773"/>
                  </a:lnTo>
                  <a:lnTo>
                    <a:pt x="1029" y="782"/>
                  </a:lnTo>
                  <a:lnTo>
                    <a:pt x="1029" y="792"/>
                  </a:lnTo>
                  <a:lnTo>
                    <a:pt x="1024" y="801"/>
                  </a:lnTo>
                  <a:lnTo>
                    <a:pt x="1022" y="816"/>
                  </a:lnTo>
                  <a:lnTo>
                    <a:pt x="1024" y="833"/>
                  </a:lnTo>
                  <a:lnTo>
                    <a:pt x="1037" y="844"/>
                  </a:lnTo>
                  <a:lnTo>
                    <a:pt x="1042" y="861"/>
                  </a:lnTo>
                  <a:lnTo>
                    <a:pt x="1049" y="871"/>
                  </a:lnTo>
                  <a:lnTo>
                    <a:pt x="1059" y="876"/>
                  </a:lnTo>
                  <a:lnTo>
                    <a:pt x="1062" y="886"/>
                  </a:lnTo>
                  <a:lnTo>
                    <a:pt x="1059" y="893"/>
                  </a:lnTo>
                  <a:lnTo>
                    <a:pt x="1054" y="897"/>
                  </a:lnTo>
                  <a:lnTo>
                    <a:pt x="1054" y="914"/>
                  </a:lnTo>
                  <a:lnTo>
                    <a:pt x="1049" y="923"/>
                  </a:lnTo>
                  <a:lnTo>
                    <a:pt x="1037" y="934"/>
                  </a:lnTo>
                  <a:lnTo>
                    <a:pt x="1027" y="934"/>
                  </a:lnTo>
                  <a:lnTo>
                    <a:pt x="1022" y="940"/>
                  </a:lnTo>
                  <a:lnTo>
                    <a:pt x="1011" y="938"/>
                  </a:lnTo>
                  <a:lnTo>
                    <a:pt x="1004" y="940"/>
                  </a:lnTo>
                  <a:lnTo>
                    <a:pt x="1001" y="951"/>
                  </a:lnTo>
                  <a:lnTo>
                    <a:pt x="1001" y="961"/>
                  </a:lnTo>
                  <a:lnTo>
                    <a:pt x="1001" y="968"/>
                  </a:lnTo>
                  <a:lnTo>
                    <a:pt x="996" y="970"/>
                  </a:lnTo>
                  <a:lnTo>
                    <a:pt x="984" y="974"/>
                  </a:lnTo>
                  <a:lnTo>
                    <a:pt x="976" y="976"/>
                  </a:lnTo>
                  <a:lnTo>
                    <a:pt x="971" y="985"/>
                  </a:lnTo>
                  <a:lnTo>
                    <a:pt x="961" y="983"/>
                  </a:lnTo>
                  <a:lnTo>
                    <a:pt x="954" y="989"/>
                  </a:lnTo>
                  <a:lnTo>
                    <a:pt x="944" y="989"/>
                  </a:lnTo>
                  <a:lnTo>
                    <a:pt x="936" y="993"/>
                  </a:lnTo>
                  <a:lnTo>
                    <a:pt x="931" y="1006"/>
                  </a:lnTo>
                  <a:lnTo>
                    <a:pt x="936" y="1017"/>
                  </a:lnTo>
                  <a:lnTo>
                    <a:pt x="934" y="1021"/>
                  </a:lnTo>
                  <a:lnTo>
                    <a:pt x="926" y="1026"/>
                  </a:lnTo>
                  <a:lnTo>
                    <a:pt x="936" y="1051"/>
                  </a:lnTo>
                  <a:lnTo>
                    <a:pt x="926" y="1053"/>
                  </a:lnTo>
                  <a:lnTo>
                    <a:pt x="926" y="1058"/>
                  </a:lnTo>
                  <a:lnTo>
                    <a:pt x="936" y="1064"/>
                  </a:lnTo>
                  <a:lnTo>
                    <a:pt x="934" y="1068"/>
                  </a:lnTo>
                  <a:lnTo>
                    <a:pt x="936" y="1073"/>
                  </a:lnTo>
                  <a:lnTo>
                    <a:pt x="936" y="1077"/>
                  </a:lnTo>
                  <a:lnTo>
                    <a:pt x="921" y="1077"/>
                  </a:lnTo>
                  <a:lnTo>
                    <a:pt x="918" y="1079"/>
                  </a:lnTo>
                  <a:lnTo>
                    <a:pt x="921" y="1083"/>
                  </a:lnTo>
                  <a:lnTo>
                    <a:pt x="936" y="1090"/>
                  </a:lnTo>
                  <a:lnTo>
                    <a:pt x="941" y="1096"/>
                  </a:lnTo>
                  <a:lnTo>
                    <a:pt x="949" y="1098"/>
                  </a:lnTo>
                  <a:lnTo>
                    <a:pt x="946" y="1109"/>
                  </a:lnTo>
                  <a:lnTo>
                    <a:pt x="941" y="1124"/>
                  </a:lnTo>
                  <a:lnTo>
                    <a:pt x="941" y="1137"/>
                  </a:lnTo>
                  <a:lnTo>
                    <a:pt x="951" y="1139"/>
                  </a:lnTo>
                  <a:lnTo>
                    <a:pt x="961" y="1145"/>
                  </a:lnTo>
                  <a:lnTo>
                    <a:pt x="966" y="1152"/>
                  </a:lnTo>
                  <a:lnTo>
                    <a:pt x="969" y="1160"/>
                  </a:lnTo>
                  <a:lnTo>
                    <a:pt x="964" y="1169"/>
                  </a:lnTo>
                  <a:lnTo>
                    <a:pt x="959" y="1173"/>
                  </a:lnTo>
                  <a:lnTo>
                    <a:pt x="959" y="1184"/>
                  </a:lnTo>
                  <a:lnTo>
                    <a:pt x="961" y="1190"/>
                  </a:lnTo>
                  <a:lnTo>
                    <a:pt x="956" y="1201"/>
                  </a:lnTo>
                  <a:lnTo>
                    <a:pt x="956" y="1210"/>
                  </a:lnTo>
                  <a:lnTo>
                    <a:pt x="969" y="1222"/>
                  </a:lnTo>
                  <a:lnTo>
                    <a:pt x="941" y="1233"/>
                  </a:lnTo>
                  <a:lnTo>
                    <a:pt x="921" y="1240"/>
                  </a:lnTo>
                  <a:lnTo>
                    <a:pt x="901" y="1250"/>
                  </a:lnTo>
                  <a:lnTo>
                    <a:pt x="903" y="1261"/>
                  </a:lnTo>
                  <a:lnTo>
                    <a:pt x="906" y="1267"/>
                  </a:lnTo>
                  <a:lnTo>
                    <a:pt x="901" y="1272"/>
                  </a:lnTo>
                  <a:lnTo>
                    <a:pt x="878" y="1274"/>
                  </a:lnTo>
                  <a:lnTo>
                    <a:pt x="866" y="1278"/>
                  </a:lnTo>
                  <a:lnTo>
                    <a:pt x="861" y="1274"/>
                  </a:lnTo>
                  <a:lnTo>
                    <a:pt x="856" y="1274"/>
                  </a:lnTo>
                  <a:lnTo>
                    <a:pt x="858" y="1285"/>
                  </a:lnTo>
                  <a:lnTo>
                    <a:pt x="848" y="1285"/>
                  </a:lnTo>
                  <a:lnTo>
                    <a:pt x="845" y="1282"/>
                  </a:lnTo>
                  <a:lnTo>
                    <a:pt x="838" y="1285"/>
                  </a:lnTo>
                  <a:lnTo>
                    <a:pt x="833" y="1289"/>
                  </a:lnTo>
                  <a:lnTo>
                    <a:pt x="825" y="1289"/>
                  </a:lnTo>
                  <a:lnTo>
                    <a:pt x="818" y="1295"/>
                  </a:lnTo>
                  <a:lnTo>
                    <a:pt x="805" y="1299"/>
                  </a:lnTo>
                  <a:lnTo>
                    <a:pt x="803" y="1293"/>
                  </a:lnTo>
                  <a:lnTo>
                    <a:pt x="798" y="1289"/>
                  </a:lnTo>
                  <a:lnTo>
                    <a:pt x="790" y="1291"/>
                  </a:lnTo>
                  <a:lnTo>
                    <a:pt x="785" y="1293"/>
                  </a:lnTo>
                  <a:lnTo>
                    <a:pt x="768" y="1293"/>
                  </a:lnTo>
                  <a:lnTo>
                    <a:pt x="752" y="1299"/>
                  </a:lnTo>
                  <a:lnTo>
                    <a:pt x="742" y="1302"/>
                  </a:lnTo>
                  <a:lnTo>
                    <a:pt x="735" y="1297"/>
                  </a:lnTo>
                  <a:lnTo>
                    <a:pt x="725" y="1289"/>
                  </a:lnTo>
                  <a:lnTo>
                    <a:pt x="712" y="1280"/>
                  </a:lnTo>
                  <a:lnTo>
                    <a:pt x="702" y="1280"/>
                  </a:lnTo>
                  <a:lnTo>
                    <a:pt x="690" y="1282"/>
                  </a:lnTo>
                  <a:lnTo>
                    <a:pt x="677" y="1282"/>
                  </a:lnTo>
                  <a:lnTo>
                    <a:pt x="669" y="1282"/>
                  </a:lnTo>
                  <a:lnTo>
                    <a:pt x="667" y="1291"/>
                  </a:lnTo>
                  <a:lnTo>
                    <a:pt x="659" y="1291"/>
                  </a:lnTo>
                  <a:lnTo>
                    <a:pt x="647" y="1285"/>
                  </a:lnTo>
                  <a:lnTo>
                    <a:pt x="639" y="1278"/>
                  </a:lnTo>
                  <a:lnTo>
                    <a:pt x="629" y="1285"/>
                  </a:lnTo>
                  <a:lnTo>
                    <a:pt x="622" y="1282"/>
                  </a:lnTo>
                  <a:lnTo>
                    <a:pt x="614" y="1274"/>
                  </a:lnTo>
                  <a:lnTo>
                    <a:pt x="604" y="1276"/>
                  </a:lnTo>
                  <a:lnTo>
                    <a:pt x="589" y="1278"/>
                  </a:lnTo>
                  <a:lnTo>
                    <a:pt x="574" y="1280"/>
                  </a:lnTo>
                  <a:lnTo>
                    <a:pt x="569" y="1287"/>
                  </a:lnTo>
                  <a:lnTo>
                    <a:pt x="566" y="1293"/>
                  </a:lnTo>
                  <a:lnTo>
                    <a:pt x="551" y="1289"/>
                  </a:lnTo>
                  <a:lnTo>
                    <a:pt x="539" y="1265"/>
                  </a:lnTo>
                  <a:lnTo>
                    <a:pt x="536" y="1255"/>
                  </a:lnTo>
                  <a:lnTo>
                    <a:pt x="529" y="1252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6886562" y="2220903"/>
              <a:ext cx="685800" cy="917575"/>
            </a:xfrm>
            <a:custGeom>
              <a:avLst/>
              <a:gdLst>
                <a:gd name="T0" fmla="*/ 2147483647 w 189"/>
                <a:gd name="T1" fmla="*/ 2147483647 h 268"/>
                <a:gd name="T2" fmla="*/ 2147483647 w 189"/>
                <a:gd name="T3" fmla="*/ 2147483647 h 268"/>
                <a:gd name="T4" fmla="*/ 2147483647 w 189"/>
                <a:gd name="T5" fmla="*/ 2147483647 h 268"/>
                <a:gd name="T6" fmla="*/ 2147483647 w 189"/>
                <a:gd name="T7" fmla="*/ 2147483647 h 268"/>
                <a:gd name="T8" fmla="*/ 2147483647 w 189"/>
                <a:gd name="T9" fmla="*/ 2147483647 h 268"/>
                <a:gd name="T10" fmla="*/ 2147483647 w 189"/>
                <a:gd name="T11" fmla="*/ 2147483647 h 268"/>
                <a:gd name="T12" fmla="*/ 2147483647 w 189"/>
                <a:gd name="T13" fmla="*/ 2147483647 h 268"/>
                <a:gd name="T14" fmla="*/ 2147483647 w 189"/>
                <a:gd name="T15" fmla="*/ 2147483647 h 268"/>
                <a:gd name="T16" fmla="*/ 2147483647 w 189"/>
                <a:gd name="T17" fmla="*/ 2147483647 h 268"/>
                <a:gd name="T18" fmla="*/ 2147483647 w 189"/>
                <a:gd name="T19" fmla="*/ 2147483647 h 268"/>
                <a:gd name="T20" fmla="*/ 2147483647 w 189"/>
                <a:gd name="T21" fmla="*/ 2147483647 h 268"/>
                <a:gd name="T22" fmla="*/ 2147483647 w 189"/>
                <a:gd name="T23" fmla="*/ 2147483647 h 268"/>
                <a:gd name="T24" fmla="*/ 2147483647 w 189"/>
                <a:gd name="T25" fmla="*/ 2147483647 h 268"/>
                <a:gd name="T26" fmla="*/ 2147483647 w 189"/>
                <a:gd name="T27" fmla="*/ 2147483647 h 268"/>
                <a:gd name="T28" fmla="*/ 2147483647 w 189"/>
                <a:gd name="T29" fmla="*/ 2147483647 h 268"/>
                <a:gd name="T30" fmla="*/ 2147483647 w 189"/>
                <a:gd name="T31" fmla="*/ 2147483647 h 268"/>
                <a:gd name="T32" fmla="*/ 2147483647 w 189"/>
                <a:gd name="T33" fmla="*/ 2147483647 h 268"/>
                <a:gd name="T34" fmla="*/ 2147483647 w 189"/>
                <a:gd name="T35" fmla="*/ 2147483647 h 268"/>
                <a:gd name="T36" fmla="*/ 2147483647 w 189"/>
                <a:gd name="T37" fmla="*/ 2147483647 h 268"/>
                <a:gd name="T38" fmla="*/ 2147483647 w 189"/>
                <a:gd name="T39" fmla="*/ 2147483647 h 268"/>
                <a:gd name="T40" fmla="*/ 2147483647 w 189"/>
                <a:gd name="T41" fmla="*/ 2147483647 h 268"/>
                <a:gd name="T42" fmla="*/ 2147483647 w 189"/>
                <a:gd name="T43" fmla="*/ 2147483647 h 268"/>
                <a:gd name="T44" fmla="*/ 2147483647 w 189"/>
                <a:gd name="T45" fmla="*/ 2147483647 h 268"/>
                <a:gd name="T46" fmla="*/ 2147483647 w 189"/>
                <a:gd name="T47" fmla="*/ 2147483647 h 268"/>
                <a:gd name="T48" fmla="*/ 2147483647 w 189"/>
                <a:gd name="T49" fmla="*/ 2147483647 h 268"/>
                <a:gd name="T50" fmla="*/ 2147483647 w 189"/>
                <a:gd name="T51" fmla="*/ 2147483647 h 268"/>
                <a:gd name="T52" fmla="*/ 2147483647 w 189"/>
                <a:gd name="T53" fmla="*/ 2147483647 h 268"/>
                <a:gd name="T54" fmla="*/ 2147483647 w 189"/>
                <a:gd name="T55" fmla="*/ 2147483647 h 268"/>
                <a:gd name="T56" fmla="*/ 2147483647 w 189"/>
                <a:gd name="T57" fmla="*/ 2147483647 h 268"/>
                <a:gd name="T58" fmla="*/ 2147483647 w 189"/>
                <a:gd name="T59" fmla="*/ 2147483647 h 268"/>
                <a:gd name="T60" fmla="*/ 2147483647 w 189"/>
                <a:gd name="T61" fmla="*/ 2147483647 h 268"/>
                <a:gd name="T62" fmla="*/ 2147483647 w 189"/>
                <a:gd name="T63" fmla="*/ 2147483647 h 268"/>
                <a:gd name="T64" fmla="*/ 2147483647 w 189"/>
                <a:gd name="T65" fmla="*/ 2147483647 h 268"/>
                <a:gd name="T66" fmla="*/ 2147483647 w 189"/>
                <a:gd name="T67" fmla="*/ 2147483647 h 268"/>
                <a:gd name="T68" fmla="*/ 2147483647 w 189"/>
                <a:gd name="T69" fmla="*/ 2147483647 h 268"/>
                <a:gd name="T70" fmla="*/ 2147483647 w 189"/>
                <a:gd name="T71" fmla="*/ 2147483647 h 268"/>
                <a:gd name="T72" fmla="*/ 2147483647 w 189"/>
                <a:gd name="T73" fmla="*/ 2147483647 h 268"/>
                <a:gd name="T74" fmla="*/ 2147483647 w 189"/>
                <a:gd name="T75" fmla="*/ 2147483647 h 268"/>
                <a:gd name="T76" fmla="*/ 2147483647 w 189"/>
                <a:gd name="T77" fmla="*/ 2147483647 h 268"/>
                <a:gd name="T78" fmla="*/ 2147483647 w 189"/>
                <a:gd name="T79" fmla="*/ 2147483647 h 268"/>
                <a:gd name="T80" fmla="*/ 2147483647 w 189"/>
                <a:gd name="T81" fmla="*/ 2147483647 h 268"/>
                <a:gd name="T82" fmla="*/ 2147483647 w 189"/>
                <a:gd name="T83" fmla="*/ 2147483647 h 268"/>
                <a:gd name="T84" fmla="*/ 2147483647 w 189"/>
                <a:gd name="T85" fmla="*/ 2147483647 h 268"/>
                <a:gd name="T86" fmla="*/ 2147483647 w 189"/>
                <a:gd name="T87" fmla="*/ 2147483647 h 268"/>
                <a:gd name="T88" fmla="*/ 2147483647 w 189"/>
                <a:gd name="T89" fmla="*/ 2147483647 h 268"/>
                <a:gd name="T90" fmla="*/ 2147483647 w 189"/>
                <a:gd name="T91" fmla="*/ 2147483647 h 268"/>
                <a:gd name="T92" fmla="*/ 2147483647 w 189"/>
                <a:gd name="T93" fmla="*/ 2147483647 h 268"/>
                <a:gd name="T94" fmla="*/ 2147483647 w 189"/>
                <a:gd name="T95" fmla="*/ 2147483647 h 268"/>
                <a:gd name="T96" fmla="*/ 2147483647 w 189"/>
                <a:gd name="T97" fmla="*/ 2147483647 h 268"/>
                <a:gd name="T98" fmla="*/ 2147483647 w 189"/>
                <a:gd name="T99" fmla="*/ 2147483647 h 268"/>
                <a:gd name="T100" fmla="*/ 2147483647 w 189"/>
                <a:gd name="T101" fmla="*/ 2147483647 h 268"/>
                <a:gd name="T102" fmla="*/ 2147483647 w 189"/>
                <a:gd name="T103" fmla="*/ 2147483647 h 268"/>
                <a:gd name="T104" fmla="*/ 2147483647 w 189"/>
                <a:gd name="T105" fmla="*/ 2147483647 h 268"/>
                <a:gd name="T106" fmla="*/ 2147483647 w 189"/>
                <a:gd name="T107" fmla="*/ 2147483647 h 268"/>
                <a:gd name="T108" fmla="*/ 2147483647 w 189"/>
                <a:gd name="T109" fmla="*/ 2147483647 h 26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9"/>
                <a:gd name="T166" fmla="*/ 0 h 268"/>
                <a:gd name="T167" fmla="*/ 189 w 189"/>
                <a:gd name="T168" fmla="*/ 268 h 26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9" h="268">
                  <a:moveTo>
                    <a:pt x="56" y="13"/>
                  </a:moveTo>
                  <a:lnTo>
                    <a:pt x="59" y="16"/>
                  </a:lnTo>
                  <a:lnTo>
                    <a:pt x="56" y="22"/>
                  </a:lnTo>
                  <a:lnTo>
                    <a:pt x="56" y="32"/>
                  </a:lnTo>
                  <a:lnTo>
                    <a:pt x="47" y="32"/>
                  </a:lnTo>
                  <a:lnTo>
                    <a:pt x="46" y="35"/>
                  </a:lnTo>
                  <a:lnTo>
                    <a:pt x="46" y="38"/>
                  </a:lnTo>
                  <a:lnTo>
                    <a:pt x="44" y="39"/>
                  </a:lnTo>
                  <a:lnTo>
                    <a:pt x="39" y="44"/>
                  </a:lnTo>
                  <a:lnTo>
                    <a:pt x="35" y="44"/>
                  </a:lnTo>
                  <a:lnTo>
                    <a:pt x="35" y="49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1" y="54"/>
                  </a:lnTo>
                  <a:lnTo>
                    <a:pt x="35" y="56"/>
                  </a:lnTo>
                  <a:lnTo>
                    <a:pt x="35" y="61"/>
                  </a:lnTo>
                  <a:lnTo>
                    <a:pt x="31" y="63"/>
                  </a:lnTo>
                  <a:lnTo>
                    <a:pt x="30" y="66"/>
                  </a:lnTo>
                  <a:lnTo>
                    <a:pt x="37" y="72"/>
                  </a:lnTo>
                  <a:lnTo>
                    <a:pt x="39" y="73"/>
                  </a:lnTo>
                  <a:lnTo>
                    <a:pt x="39" y="76"/>
                  </a:lnTo>
                  <a:lnTo>
                    <a:pt x="36" y="80"/>
                  </a:lnTo>
                  <a:lnTo>
                    <a:pt x="34" y="83"/>
                  </a:lnTo>
                  <a:lnTo>
                    <a:pt x="34" y="87"/>
                  </a:lnTo>
                  <a:lnTo>
                    <a:pt x="36" y="91"/>
                  </a:lnTo>
                  <a:lnTo>
                    <a:pt x="42" y="95"/>
                  </a:lnTo>
                  <a:lnTo>
                    <a:pt x="45" y="98"/>
                  </a:lnTo>
                  <a:lnTo>
                    <a:pt x="45" y="104"/>
                  </a:lnTo>
                  <a:lnTo>
                    <a:pt x="47" y="107"/>
                  </a:lnTo>
                  <a:lnTo>
                    <a:pt x="47" y="110"/>
                  </a:lnTo>
                  <a:lnTo>
                    <a:pt x="43" y="110"/>
                  </a:lnTo>
                  <a:lnTo>
                    <a:pt x="41" y="121"/>
                  </a:lnTo>
                  <a:lnTo>
                    <a:pt x="38" y="121"/>
                  </a:lnTo>
                  <a:lnTo>
                    <a:pt x="36" y="124"/>
                  </a:lnTo>
                  <a:lnTo>
                    <a:pt x="36" y="128"/>
                  </a:lnTo>
                  <a:lnTo>
                    <a:pt x="34" y="131"/>
                  </a:lnTo>
                  <a:lnTo>
                    <a:pt x="30" y="129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4" y="128"/>
                  </a:lnTo>
                  <a:lnTo>
                    <a:pt x="24" y="132"/>
                  </a:lnTo>
                  <a:lnTo>
                    <a:pt x="22" y="134"/>
                  </a:lnTo>
                  <a:lnTo>
                    <a:pt x="18" y="135"/>
                  </a:lnTo>
                  <a:lnTo>
                    <a:pt x="17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1" y="140"/>
                  </a:lnTo>
                  <a:lnTo>
                    <a:pt x="13" y="142"/>
                  </a:lnTo>
                  <a:lnTo>
                    <a:pt x="17" y="143"/>
                  </a:lnTo>
                  <a:lnTo>
                    <a:pt x="18" y="149"/>
                  </a:lnTo>
                  <a:lnTo>
                    <a:pt x="19" y="153"/>
                  </a:lnTo>
                  <a:lnTo>
                    <a:pt x="17" y="155"/>
                  </a:lnTo>
                  <a:lnTo>
                    <a:pt x="15" y="155"/>
                  </a:lnTo>
                  <a:lnTo>
                    <a:pt x="13" y="152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6" y="158"/>
                  </a:lnTo>
                  <a:lnTo>
                    <a:pt x="2" y="159"/>
                  </a:lnTo>
                  <a:lnTo>
                    <a:pt x="0" y="163"/>
                  </a:lnTo>
                  <a:lnTo>
                    <a:pt x="1" y="167"/>
                  </a:lnTo>
                  <a:lnTo>
                    <a:pt x="3" y="170"/>
                  </a:lnTo>
                  <a:lnTo>
                    <a:pt x="1" y="175"/>
                  </a:lnTo>
                  <a:lnTo>
                    <a:pt x="0" y="178"/>
                  </a:lnTo>
                  <a:lnTo>
                    <a:pt x="4" y="183"/>
                  </a:lnTo>
                  <a:lnTo>
                    <a:pt x="7" y="192"/>
                  </a:lnTo>
                  <a:lnTo>
                    <a:pt x="10" y="197"/>
                  </a:lnTo>
                  <a:lnTo>
                    <a:pt x="13" y="200"/>
                  </a:lnTo>
                  <a:lnTo>
                    <a:pt x="13" y="203"/>
                  </a:lnTo>
                  <a:lnTo>
                    <a:pt x="18" y="208"/>
                  </a:lnTo>
                  <a:lnTo>
                    <a:pt x="17" y="211"/>
                  </a:lnTo>
                  <a:lnTo>
                    <a:pt x="20" y="215"/>
                  </a:lnTo>
                  <a:lnTo>
                    <a:pt x="20" y="222"/>
                  </a:lnTo>
                  <a:lnTo>
                    <a:pt x="29" y="218"/>
                  </a:lnTo>
                  <a:lnTo>
                    <a:pt x="31" y="214"/>
                  </a:lnTo>
                  <a:lnTo>
                    <a:pt x="45" y="218"/>
                  </a:lnTo>
                  <a:lnTo>
                    <a:pt x="52" y="225"/>
                  </a:lnTo>
                  <a:lnTo>
                    <a:pt x="58" y="230"/>
                  </a:lnTo>
                  <a:lnTo>
                    <a:pt x="56" y="234"/>
                  </a:lnTo>
                  <a:lnTo>
                    <a:pt x="59" y="238"/>
                  </a:lnTo>
                  <a:lnTo>
                    <a:pt x="59" y="242"/>
                  </a:lnTo>
                  <a:lnTo>
                    <a:pt x="55" y="244"/>
                  </a:lnTo>
                  <a:lnTo>
                    <a:pt x="55" y="251"/>
                  </a:lnTo>
                  <a:lnTo>
                    <a:pt x="56" y="254"/>
                  </a:lnTo>
                  <a:lnTo>
                    <a:pt x="59" y="255"/>
                  </a:lnTo>
                  <a:lnTo>
                    <a:pt x="59" y="260"/>
                  </a:lnTo>
                  <a:lnTo>
                    <a:pt x="60" y="260"/>
                  </a:lnTo>
                  <a:lnTo>
                    <a:pt x="65" y="257"/>
                  </a:lnTo>
                  <a:lnTo>
                    <a:pt x="67" y="256"/>
                  </a:lnTo>
                  <a:lnTo>
                    <a:pt x="67" y="253"/>
                  </a:lnTo>
                  <a:lnTo>
                    <a:pt x="70" y="252"/>
                  </a:lnTo>
                  <a:lnTo>
                    <a:pt x="72" y="254"/>
                  </a:lnTo>
                  <a:lnTo>
                    <a:pt x="74" y="255"/>
                  </a:lnTo>
                  <a:lnTo>
                    <a:pt x="78" y="255"/>
                  </a:lnTo>
                  <a:lnTo>
                    <a:pt x="81" y="253"/>
                  </a:lnTo>
                  <a:lnTo>
                    <a:pt x="83" y="256"/>
                  </a:lnTo>
                  <a:lnTo>
                    <a:pt x="85" y="259"/>
                  </a:lnTo>
                  <a:lnTo>
                    <a:pt x="86" y="263"/>
                  </a:lnTo>
                  <a:lnTo>
                    <a:pt x="86" y="267"/>
                  </a:lnTo>
                  <a:lnTo>
                    <a:pt x="88" y="268"/>
                  </a:lnTo>
                  <a:lnTo>
                    <a:pt x="91" y="265"/>
                  </a:lnTo>
                  <a:lnTo>
                    <a:pt x="93" y="264"/>
                  </a:lnTo>
                  <a:lnTo>
                    <a:pt x="97" y="264"/>
                  </a:lnTo>
                  <a:lnTo>
                    <a:pt x="97" y="262"/>
                  </a:lnTo>
                  <a:lnTo>
                    <a:pt x="99" y="260"/>
                  </a:lnTo>
                  <a:lnTo>
                    <a:pt x="99" y="257"/>
                  </a:lnTo>
                  <a:lnTo>
                    <a:pt x="101" y="255"/>
                  </a:lnTo>
                  <a:lnTo>
                    <a:pt x="102" y="253"/>
                  </a:lnTo>
                  <a:lnTo>
                    <a:pt x="103" y="252"/>
                  </a:lnTo>
                  <a:lnTo>
                    <a:pt x="105" y="255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09" y="247"/>
                  </a:lnTo>
                  <a:lnTo>
                    <a:pt x="106" y="248"/>
                  </a:lnTo>
                  <a:lnTo>
                    <a:pt x="106" y="245"/>
                  </a:lnTo>
                  <a:lnTo>
                    <a:pt x="108" y="246"/>
                  </a:lnTo>
                  <a:lnTo>
                    <a:pt x="109" y="243"/>
                  </a:lnTo>
                  <a:lnTo>
                    <a:pt x="109" y="241"/>
                  </a:lnTo>
                  <a:lnTo>
                    <a:pt x="106" y="241"/>
                  </a:lnTo>
                  <a:lnTo>
                    <a:pt x="107" y="234"/>
                  </a:lnTo>
                  <a:lnTo>
                    <a:pt x="109" y="232"/>
                  </a:lnTo>
                  <a:lnTo>
                    <a:pt x="112" y="231"/>
                  </a:lnTo>
                  <a:lnTo>
                    <a:pt x="116" y="230"/>
                  </a:lnTo>
                  <a:lnTo>
                    <a:pt x="118" y="228"/>
                  </a:lnTo>
                  <a:lnTo>
                    <a:pt x="121" y="228"/>
                  </a:lnTo>
                  <a:lnTo>
                    <a:pt x="127" y="229"/>
                  </a:lnTo>
                  <a:lnTo>
                    <a:pt x="128" y="225"/>
                  </a:lnTo>
                  <a:lnTo>
                    <a:pt x="126" y="224"/>
                  </a:lnTo>
                  <a:lnTo>
                    <a:pt x="127" y="222"/>
                  </a:lnTo>
                  <a:lnTo>
                    <a:pt x="130" y="218"/>
                  </a:lnTo>
                  <a:lnTo>
                    <a:pt x="134" y="219"/>
                  </a:lnTo>
                  <a:lnTo>
                    <a:pt x="137" y="221"/>
                  </a:lnTo>
                  <a:lnTo>
                    <a:pt x="140" y="220"/>
                  </a:lnTo>
                  <a:lnTo>
                    <a:pt x="144" y="217"/>
                  </a:lnTo>
                  <a:lnTo>
                    <a:pt x="146" y="217"/>
                  </a:lnTo>
                  <a:lnTo>
                    <a:pt x="144" y="218"/>
                  </a:lnTo>
                  <a:lnTo>
                    <a:pt x="144" y="221"/>
                  </a:lnTo>
                  <a:lnTo>
                    <a:pt x="138" y="225"/>
                  </a:lnTo>
                  <a:lnTo>
                    <a:pt x="138" y="228"/>
                  </a:lnTo>
                  <a:lnTo>
                    <a:pt x="135" y="231"/>
                  </a:lnTo>
                  <a:lnTo>
                    <a:pt x="138" y="233"/>
                  </a:lnTo>
                  <a:lnTo>
                    <a:pt x="143" y="234"/>
                  </a:lnTo>
                  <a:lnTo>
                    <a:pt x="146" y="232"/>
                  </a:lnTo>
                  <a:lnTo>
                    <a:pt x="148" y="229"/>
                  </a:lnTo>
                  <a:lnTo>
                    <a:pt x="149" y="227"/>
                  </a:lnTo>
                  <a:lnTo>
                    <a:pt x="149" y="220"/>
                  </a:lnTo>
                  <a:lnTo>
                    <a:pt x="150" y="219"/>
                  </a:lnTo>
                  <a:lnTo>
                    <a:pt x="152" y="220"/>
                  </a:lnTo>
                  <a:lnTo>
                    <a:pt x="154" y="220"/>
                  </a:lnTo>
                  <a:lnTo>
                    <a:pt x="157" y="216"/>
                  </a:lnTo>
                  <a:lnTo>
                    <a:pt x="155" y="213"/>
                  </a:lnTo>
                  <a:lnTo>
                    <a:pt x="157" y="209"/>
                  </a:lnTo>
                  <a:lnTo>
                    <a:pt x="155" y="206"/>
                  </a:lnTo>
                  <a:lnTo>
                    <a:pt x="158" y="203"/>
                  </a:lnTo>
                  <a:lnTo>
                    <a:pt x="162" y="203"/>
                  </a:lnTo>
                  <a:lnTo>
                    <a:pt x="165" y="203"/>
                  </a:lnTo>
                  <a:lnTo>
                    <a:pt x="165" y="200"/>
                  </a:lnTo>
                  <a:lnTo>
                    <a:pt x="166" y="198"/>
                  </a:lnTo>
                  <a:lnTo>
                    <a:pt x="166" y="194"/>
                  </a:lnTo>
                  <a:lnTo>
                    <a:pt x="169" y="194"/>
                  </a:lnTo>
                  <a:lnTo>
                    <a:pt x="169" y="191"/>
                  </a:lnTo>
                  <a:lnTo>
                    <a:pt x="172" y="189"/>
                  </a:lnTo>
                  <a:lnTo>
                    <a:pt x="172" y="186"/>
                  </a:lnTo>
                  <a:lnTo>
                    <a:pt x="169" y="183"/>
                  </a:lnTo>
                  <a:lnTo>
                    <a:pt x="164" y="183"/>
                  </a:lnTo>
                  <a:lnTo>
                    <a:pt x="164" y="185"/>
                  </a:lnTo>
                  <a:lnTo>
                    <a:pt x="161" y="185"/>
                  </a:lnTo>
                  <a:lnTo>
                    <a:pt x="160" y="186"/>
                  </a:lnTo>
                  <a:lnTo>
                    <a:pt x="159" y="190"/>
                  </a:lnTo>
                  <a:lnTo>
                    <a:pt x="157" y="192"/>
                  </a:lnTo>
                  <a:lnTo>
                    <a:pt x="155" y="191"/>
                  </a:lnTo>
                  <a:lnTo>
                    <a:pt x="156" y="188"/>
                  </a:lnTo>
                  <a:lnTo>
                    <a:pt x="153" y="186"/>
                  </a:lnTo>
                  <a:lnTo>
                    <a:pt x="151" y="183"/>
                  </a:lnTo>
                  <a:lnTo>
                    <a:pt x="151" y="181"/>
                  </a:lnTo>
                  <a:lnTo>
                    <a:pt x="149" y="178"/>
                  </a:lnTo>
                  <a:lnTo>
                    <a:pt x="150" y="176"/>
                  </a:lnTo>
                  <a:lnTo>
                    <a:pt x="149" y="174"/>
                  </a:lnTo>
                  <a:lnTo>
                    <a:pt x="149" y="170"/>
                  </a:lnTo>
                  <a:lnTo>
                    <a:pt x="149" y="164"/>
                  </a:lnTo>
                  <a:lnTo>
                    <a:pt x="147" y="161"/>
                  </a:lnTo>
                  <a:lnTo>
                    <a:pt x="149" y="158"/>
                  </a:lnTo>
                  <a:lnTo>
                    <a:pt x="148" y="156"/>
                  </a:lnTo>
                  <a:lnTo>
                    <a:pt x="148" y="151"/>
                  </a:lnTo>
                  <a:lnTo>
                    <a:pt x="149" y="148"/>
                  </a:lnTo>
                  <a:lnTo>
                    <a:pt x="146" y="146"/>
                  </a:lnTo>
                  <a:lnTo>
                    <a:pt x="145" y="141"/>
                  </a:lnTo>
                  <a:lnTo>
                    <a:pt x="145" y="136"/>
                  </a:lnTo>
                  <a:lnTo>
                    <a:pt x="145" y="131"/>
                  </a:lnTo>
                  <a:lnTo>
                    <a:pt x="141" y="127"/>
                  </a:lnTo>
                  <a:lnTo>
                    <a:pt x="140" y="124"/>
                  </a:lnTo>
                  <a:lnTo>
                    <a:pt x="141" y="122"/>
                  </a:lnTo>
                  <a:lnTo>
                    <a:pt x="141" y="117"/>
                  </a:lnTo>
                  <a:lnTo>
                    <a:pt x="141" y="111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9" y="99"/>
                  </a:lnTo>
                  <a:lnTo>
                    <a:pt x="151" y="95"/>
                  </a:lnTo>
                  <a:lnTo>
                    <a:pt x="150" y="92"/>
                  </a:lnTo>
                  <a:lnTo>
                    <a:pt x="153" y="89"/>
                  </a:lnTo>
                  <a:lnTo>
                    <a:pt x="155" y="91"/>
                  </a:lnTo>
                  <a:lnTo>
                    <a:pt x="157" y="90"/>
                  </a:lnTo>
                  <a:lnTo>
                    <a:pt x="160" y="92"/>
                  </a:lnTo>
                  <a:lnTo>
                    <a:pt x="161" y="89"/>
                  </a:lnTo>
                  <a:lnTo>
                    <a:pt x="161" y="85"/>
                  </a:lnTo>
                  <a:lnTo>
                    <a:pt x="161" y="79"/>
                  </a:lnTo>
                  <a:lnTo>
                    <a:pt x="163" y="79"/>
                  </a:lnTo>
                  <a:lnTo>
                    <a:pt x="165" y="83"/>
                  </a:lnTo>
                  <a:lnTo>
                    <a:pt x="168" y="88"/>
                  </a:lnTo>
                  <a:lnTo>
                    <a:pt x="170" y="93"/>
                  </a:lnTo>
                  <a:lnTo>
                    <a:pt x="170" y="96"/>
                  </a:lnTo>
                  <a:lnTo>
                    <a:pt x="173" y="96"/>
                  </a:lnTo>
                  <a:lnTo>
                    <a:pt x="176" y="98"/>
                  </a:lnTo>
                  <a:lnTo>
                    <a:pt x="176" y="102"/>
                  </a:lnTo>
                  <a:lnTo>
                    <a:pt x="178" y="102"/>
                  </a:lnTo>
                  <a:lnTo>
                    <a:pt x="178" y="96"/>
                  </a:lnTo>
                  <a:lnTo>
                    <a:pt x="180" y="95"/>
                  </a:lnTo>
                  <a:lnTo>
                    <a:pt x="182" y="97"/>
                  </a:lnTo>
                  <a:lnTo>
                    <a:pt x="182" y="100"/>
                  </a:lnTo>
                  <a:lnTo>
                    <a:pt x="187" y="104"/>
                  </a:lnTo>
                  <a:lnTo>
                    <a:pt x="188" y="102"/>
                  </a:lnTo>
                  <a:lnTo>
                    <a:pt x="186" y="100"/>
                  </a:lnTo>
                  <a:lnTo>
                    <a:pt x="188" y="97"/>
                  </a:lnTo>
                  <a:lnTo>
                    <a:pt x="189" y="95"/>
                  </a:lnTo>
                  <a:lnTo>
                    <a:pt x="188" y="92"/>
                  </a:lnTo>
                  <a:lnTo>
                    <a:pt x="187" y="88"/>
                  </a:lnTo>
                  <a:lnTo>
                    <a:pt x="186" y="86"/>
                  </a:lnTo>
                  <a:lnTo>
                    <a:pt x="186" y="81"/>
                  </a:lnTo>
                  <a:lnTo>
                    <a:pt x="185" y="77"/>
                  </a:lnTo>
                  <a:lnTo>
                    <a:pt x="185" y="73"/>
                  </a:lnTo>
                  <a:lnTo>
                    <a:pt x="184" y="70"/>
                  </a:lnTo>
                  <a:lnTo>
                    <a:pt x="184" y="66"/>
                  </a:lnTo>
                  <a:lnTo>
                    <a:pt x="184" y="63"/>
                  </a:lnTo>
                  <a:lnTo>
                    <a:pt x="183" y="61"/>
                  </a:lnTo>
                  <a:lnTo>
                    <a:pt x="177" y="57"/>
                  </a:lnTo>
                  <a:lnTo>
                    <a:pt x="178" y="53"/>
                  </a:lnTo>
                  <a:lnTo>
                    <a:pt x="176" y="51"/>
                  </a:lnTo>
                  <a:lnTo>
                    <a:pt x="173" y="53"/>
                  </a:lnTo>
                  <a:lnTo>
                    <a:pt x="172" y="51"/>
                  </a:lnTo>
                  <a:lnTo>
                    <a:pt x="173" y="49"/>
                  </a:lnTo>
                  <a:lnTo>
                    <a:pt x="171" y="46"/>
                  </a:lnTo>
                  <a:lnTo>
                    <a:pt x="167" y="41"/>
                  </a:lnTo>
                  <a:lnTo>
                    <a:pt x="163" y="38"/>
                  </a:lnTo>
                  <a:lnTo>
                    <a:pt x="156" y="37"/>
                  </a:lnTo>
                  <a:lnTo>
                    <a:pt x="154" y="36"/>
                  </a:lnTo>
                  <a:lnTo>
                    <a:pt x="154" y="30"/>
                  </a:lnTo>
                  <a:lnTo>
                    <a:pt x="149" y="29"/>
                  </a:lnTo>
                  <a:lnTo>
                    <a:pt x="148" y="27"/>
                  </a:lnTo>
                  <a:lnTo>
                    <a:pt x="148" y="23"/>
                  </a:lnTo>
                  <a:lnTo>
                    <a:pt x="147" y="20"/>
                  </a:lnTo>
                  <a:lnTo>
                    <a:pt x="144" y="18"/>
                  </a:lnTo>
                  <a:lnTo>
                    <a:pt x="141" y="20"/>
                  </a:lnTo>
                  <a:lnTo>
                    <a:pt x="138" y="20"/>
                  </a:lnTo>
                  <a:lnTo>
                    <a:pt x="138" y="17"/>
                  </a:lnTo>
                  <a:lnTo>
                    <a:pt x="138" y="15"/>
                  </a:lnTo>
                  <a:lnTo>
                    <a:pt x="134" y="12"/>
                  </a:lnTo>
                  <a:lnTo>
                    <a:pt x="131" y="11"/>
                  </a:lnTo>
                  <a:lnTo>
                    <a:pt x="132" y="8"/>
                  </a:lnTo>
                  <a:lnTo>
                    <a:pt x="130" y="4"/>
                  </a:lnTo>
                  <a:lnTo>
                    <a:pt x="126" y="4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09" y="6"/>
                  </a:lnTo>
                  <a:lnTo>
                    <a:pt x="104" y="8"/>
                  </a:lnTo>
                  <a:lnTo>
                    <a:pt x="99" y="9"/>
                  </a:lnTo>
                  <a:lnTo>
                    <a:pt x="97" y="12"/>
                  </a:lnTo>
                  <a:lnTo>
                    <a:pt x="95" y="16"/>
                  </a:lnTo>
                  <a:lnTo>
                    <a:pt x="92" y="17"/>
                  </a:lnTo>
                  <a:lnTo>
                    <a:pt x="89" y="17"/>
                  </a:lnTo>
                  <a:lnTo>
                    <a:pt x="86" y="16"/>
                  </a:lnTo>
                  <a:lnTo>
                    <a:pt x="83" y="18"/>
                  </a:lnTo>
                  <a:lnTo>
                    <a:pt x="79" y="18"/>
                  </a:lnTo>
                  <a:lnTo>
                    <a:pt x="77" y="20"/>
                  </a:lnTo>
                  <a:lnTo>
                    <a:pt x="71" y="20"/>
                  </a:lnTo>
                  <a:lnTo>
                    <a:pt x="67" y="17"/>
                  </a:lnTo>
                  <a:lnTo>
                    <a:pt x="66" y="13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7426312" y="3043228"/>
              <a:ext cx="12700" cy="17463"/>
            </a:xfrm>
            <a:custGeom>
              <a:avLst/>
              <a:gdLst>
                <a:gd name="T0" fmla="*/ 0 w 8"/>
                <a:gd name="T1" fmla="*/ 0 h 10"/>
                <a:gd name="T2" fmla="*/ 2147483647 w 8"/>
                <a:gd name="T3" fmla="*/ 0 h 10"/>
                <a:gd name="T4" fmla="*/ 2147483647 w 8"/>
                <a:gd name="T5" fmla="*/ 2147483647 h 10"/>
                <a:gd name="T6" fmla="*/ 2147483647 w 8"/>
                <a:gd name="T7" fmla="*/ 2147483647 h 10"/>
                <a:gd name="T8" fmla="*/ 0 w 8"/>
                <a:gd name="T9" fmla="*/ 2147483647 h 10"/>
                <a:gd name="T10" fmla="*/ 0 w 8"/>
                <a:gd name="T11" fmla="*/ 2147483647 h 10"/>
                <a:gd name="T12" fmla="*/ 0 w 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0"/>
                <a:gd name="T23" fmla="*/ 8 w 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0">
                  <a:moveTo>
                    <a:pt x="0" y="0"/>
                  </a:moveTo>
                  <a:lnTo>
                    <a:pt x="5" y="0"/>
                  </a:lnTo>
                  <a:lnTo>
                    <a:pt x="8" y="6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7426312" y="3043228"/>
              <a:ext cx="12700" cy="17463"/>
            </a:xfrm>
            <a:custGeom>
              <a:avLst/>
              <a:gdLst>
                <a:gd name="T0" fmla="*/ 0 w 3"/>
                <a:gd name="T1" fmla="*/ 0 h 5"/>
                <a:gd name="T2" fmla="*/ 2147483647 w 3"/>
                <a:gd name="T3" fmla="*/ 0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0 w 3"/>
                <a:gd name="T9" fmla="*/ 2147483647 h 5"/>
                <a:gd name="T10" fmla="*/ 0 w 3"/>
                <a:gd name="T11" fmla="*/ 2147483647 h 5"/>
                <a:gd name="T12" fmla="*/ 0 w 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CC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7818424" y="2684453"/>
              <a:ext cx="452438" cy="719138"/>
            </a:xfrm>
            <a:custGeom>
              <a:avLst/>
              <a:gdLst>
                <a:gd name="T0" fmla="*/ 2147483647 w 277"/>
                <a:gd name="T1" fmla="*/ 2147483647 h 424"/>
                <a:gd name="T2" fmla="*/ 2147483647 w 277"/>
                <a:gd name="T3" fmla="*/ 2147483647 h 424"/>
                <a:gd name="T4" fmla="*/ 2147483647 w 277"/>
                <a:gd name="T5" fmla="*/ 2147483647 h 424"/>
                <a:gd name="T6" fmla="*/ 2147483647 w 277"/>
                <a:gd name="T7" fmla="*/ 2147483647 h 424"/>
                <a:gd name="T8" fmla="*/ 2147483647 w 277"/>
                <a:gd name="T9" fmla="*/ 2147483647 h 424"/>
                <a:gd name="T10" fmla="*/ 2147483647 w 277"/>
                <a:gd name="T11" fmla="*/ 2147483647 h 424"/>
                <a:gd name="T12" fmla="*/ 2147483647 w 277"/>
                <a:gd name="T13" fmla="*/ 2147483647 h 424"/>
                <a:gd name="T14" fmla="*/ 2147483647 w 277"/>
                <a:gd name="T15" fmla="*/ 2147483647 h 424"/>
                <a:gd name="T16" fmla="*/ 2147483647 w 277"/>
                <a:gd name="T17" fmla="*/ 2147483647 h 424"/>
                <a:gd name="T18" fmla="*/ 2147483647 w 277"/>
                <a:gd name="T19" fmla="*/ 2147483647 h 424"/>
                <a:gd name="T20" fmla="*/ 2147483647 w 277"/>
                <a:gd name="T21" fmla="*/ 2147483647 h 424"/>
                <a:gd name="T22" fmla="*/ 2147483647 w 277"/>
                <a:gd name="T23" fmla="*/ 2147483647 h 424"/>
                <a:gd name="T24" fmla="*/ 2147483647 w 277"/>
                <a:gd name="T25" fmla="*/ 2147483647 h 424"/>
                <a:gd name="T26" fmla="*/ 2147483647 w 277"/>
                <a:gd name="T27" fmla="*/ 2147483647 h 424"/>
                <a:gd name="T28" fmla="*/ 2147483647 w 277"/>
                <a:gd name="T29" fmla="*/ 2147483647 h 424"/>
                <a:gd name="T30" fmla="*/ 2147483647 w 277"/>
                <a:gd name="T31" fmla="*/ 2147483647 h 424"/>
                <a:gd name="T32" fmla="*/ 2147483647 w 277"/>
                <a:gd name="T33" fmla="*/ 2147483647 h 424"/>
                <a:gd name="T34" fmla="*/ 2147483647 w 277"/>
                <a:gd name="T35" fmla="*/ 2147483647 h 424"/>
                <a:gd name="T36" fmla="*/ 2147483647 w 277"/>
                <a:gd name="T37" fmla="*/ 2147483647 h 424"/>
                <a:gd name="T38" fmla="*/ 2147483647 w 277"/>
                <a:gd name="T39" fmla="*/ 2147483647 h 424"/>
                <a:gd name="T40" fmla="*/ 2147483647 w 277"/>
                <a:gd name="T41" fmla="*/ 2147483647 h 424"/>
                <a:gd name="T42" fmla="*/ 2147483647 w 277"/>
                <a:gd name="T43" fmla="*/ 2147483647 h 424"/>
                <a:gd name="T44" fmla="*/ 2147483647 w 277"/>
                <a:gd name="T45" fmla="*/ 2147483647 h 424"/>
                <a:gd name="T46" fmla="*/ 2147483647 w 277"/>
                <a:gd name="T47" fmla="*/ 2147483647 h 424"/>
                <a:gd name="T48" fmla="*/ 2147483647 w 277"/>
                <a:gd name="T49" fmla="*/ 2147483647 h 424"/>
                <a:gd name="T50" fmla="*/ 2147483647 w 277"/>
                <a:gd name="T51" fmla="*/ 2147483647 h 424"/>
                <a:gd name="T52" fmla="*/ 2147483647 w 277"/>
                <a:gd name="T53" fmla="*/ 2147483647 h 424"/>
                <a:gd name="T54" fmla="*/ 2147483647 w 277"/>
                <a:gd name="T55" fmla="*/ 2147483647 h 424"/>
                <a:gd name="T56" fmla="*/ 2147483647 w 277"/>
                <a:gd name="T57" fmla="*/ 2147483647 h 424"/>
                <a:gd name="T58" fmla="*/ 2147483647 w 277"/>
                <a:gd name="T59" fmla="*/ 2147483647 h 424"/>
                <a:gd name="T60" fmla="*/ 2147483647 w 277"/>
                <a:gd name="T61" fmla="*/ 2147483647 h 424"/>
                <a:gd name="T62" fmla="*/ 2147483647 w 277"/>
                <a:gd name="T63" fmla="*/ 2147483647 h 424"/>
                <a:gd name="T64" fmla="*/ 2147483647 w 277"/>
                <a:gd name="T65" fmla="*/ 2147483647 h 424"/>
                <a:gd name="T66" fmla="*/ 2147483647 w 277"/>
                <a:gd name="T67" fmla="*/ 2147483647 h 424"/>
                <a:gd name="T68" fmla="*/ 2147483647 w 277"/>
                <a:gd name="T69" fmla="*/ 2147483647 h 424"/>
                <a:gd name="T70" fmla="*/ 2147483647 w 277"/>
                <a:gd name="T71" fmla="*/ 2147483647 h 424"/>
                <a:gd name="T72" fmla="*/ 2147483647 w 277"/>
                <a:gd name="T73" fmla="*/ 2147483647 h 424"/>
                <a:gd name="T74" fmla="*/ 2147483647 w 277"/>
                <a:gd name="T75" fmla="*/ 2147483647 h 424"/>
                <a:gd name="T76" fmla="*/ 2147483647 w 277"/>
                <a:gd name="T77" fmla="*/ 2147483647 h 424"/>
                <a:gd name="T78" fmla="*/ 2147483647 w 277"/>
                <a:gd name="T79" fmla="*/ 2147483647 h 424"/>
                <a:gd name="T80" fmla="*/ 2147483647 w 277"/>
                <a:gd name="T81" fmla="*/ 2147483647 h 424"/>
                <a:gd name="T82" fmla="*/ 2147483647 w 277"/>
                <a:gd name="T83" fmla="*/ 2147483647 h 424"/>
                <a:gd name="T84" fmla="*/ 2147483647 w 277"/>
                <a:gd name="T85" fmla="*/ 2147483647 h 424"/>
                <a:gd name="T86" fmla="*/ 2147483647 w 277"/>
                <a:gd name="T87" fmla="*/ 2147483647 h 424"/>
                <a:gd name="T88" fmla="*/ 2147483647 w 277"/>
                <a:gd name="T89" fmla="*/ 2147483647 h 424"/>
                <a:gd name="T90" fmla="*/ 2147483647 w 277"/>
                <a:gd name="T91" fmla="*/ 2147483647 h 424"/>
                <a:gd name="T92" fmla="*/ 2147483647 w 277"/>
                <a:gd name="T93" fmla="*/ 2147483647 h 424"/>
                <a:gd name="T94" fmla="*/ 2147483647 w 277"/>
                <a:gd name="T95" fmla="*/ 2147483647 h 424"/>
                <a:gd name="T96" fmla="*/ 2147483647 w 277"/>
                <a:gd name="T97" fmla="*/ 2147483647 h 424"/>
                <a:gd name="T98" fmla="*/ 2147483647 w 277"/>
                <a:gd name="T99" fmla="*/ 2147483647 h 424"/>
                <a:gd name="T100" fmla="*/ 2147483647 w 277"/>
                <a:gd name="T101" fmla="*/ 2147483647 h 424"/>
                <a:gd name="T102" fmla="*/ 2147483647 w 277"/>
                <a:gd name="T103" fmla="*/ 2147483647 h 424"/>
                <a:gd name="T104" fmla="*/ 2147483647 w 277"/>
                <a:gd name="T105" fmla="*/ 2147483647 h 424"/>
                <a:gd name="T106" fmla="*/ 2147483647 w 277"/>
                <a:gd name="T107" fmla="*/ 2147483647 h 424"/>
                <a:gd name="T108" fmla="*/ 0 w 277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7"/>
                <a:gd name="T166" fmla="*/ 0 h 424"/>
                <a:gd name="T167" fmla="*/ 277 w 277"/>
                <a:gd name="T168" fmla="*/ 424 h 4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7" h="424">
                  <a:moveTo>
                    <a:pt x="0" y="249"/>
                  </a:moveTo>
                  <a:lnTo>
                    <a:pt x="5" y="244"/>
                  </a:lnTo>
                  <a:lnTo>
                    <a:pt x="13" y="242"/>
                  </a:lnTo>
                  <a:lnTo>
                    <a:pt x="20" y="238"/>
                  </a:lnTo>
                  <a:lnTo>
                    <a:pt x="25" y="234"/>
                  </a:lnTo>
                  <a:lnTo>
                    <a:pt x="28" y="221"/>
                  </a:lnTo>
                  <a:lnTo>
                    <a:pt x="33" y="214"/>
                  </a:lnTo>
                  <a:lnTo>
                    <a:pt x="40" y="210"/>
                  </a:lnTo>
                  <a:lnTo>
                    <a:pt x="45" y="202"/>
                  </a:lnTo>
                  <a:lnTo>
                    <a:pt x="55" y="199"/>
                  </a:lnTo>
                  <a:lnTo>
                    <a:pt x="53" y="157"/>
                  </a:lnTo>
                  <a:lnTo>
                    <a:pt x="48" y="157"/>
                  </a:lnTo>
                  <a:lnTo>
                    <a:pt x="38" y="165"/>
                  </a:lnTo>
                  <a:lnTo>
                    <a:pt x="28" y="169"/>
                  </a:lnTo>
                  <a:lnTo>
                    <a:pt x="23" y="169"/>
                  </a:lnTo>
                  <a:lnTo>
                    <a:pt x="18" y="165"/>
                  </a:lnTo>
                  <a:lnTo>
                    <a:pt x="15" y="157"/>
                  </a:lnTo>
                  <a:lnTo>
                    <a:pt x="18" y="140"/>
                  </a:lnTo>
                  <a:lnTo>
                    <a:pt x="20" y="135"/>
                  </a:lnTo>
                  <a:lnTo>
                    <a:pt x="35" y="133"/>
                  </a:lnTo>
                  <a:lnTo>
                    <a:pt x="40" y="131"/>
                  </a:lnTo>
                  <a:lnTo>
                    <a:pt x="53" y="101"/>
                  </a:lnTo>
                  <a:lnTo>
                    <a:pt x="53" y="92"/>
                  </a:lnTo>
                  <a:lnTo>
                    <a:pt x="45" y="86"/>
                  </a:lnTo>
                  <a:lnTo>
                    <a:pt x="40" y="80"/>
                  </a:lnTo>
                  <a:lnTo>
                    <a:pt x="40" y="67"/>
                  </a:lnTo>
                  <a:lnTo>
                    <a:pt x="33" y="58"/>
                  </a:lnTo>
                  <a:lnTo>
                    <a:pt x="33" y="50"/>
                  </a:lnTo>
                  <a:lnTo>
                    <a:pt x="33" y="45"/>
                  </a:lnTo>
                  <a:lnTo>
                    <a:pt x="43" y="37"/>
                  </a:lnTo>
                  <a:lnTo>
                    <a:pt x="58" y="30"/>
                  </a:lnTo>
                  <a:lnTo>
                    <a:pt x="66" y="28"/>
                  </a:lnTo>
                  <a:lnTo>
                    <a:pt x="68" y="18"/>
                  </a:lnTo>
                  <a:lnTo>
                    <a:pt x="78" y="7"/>
                  </a:lnTo>
                  <a:lnTo>
                    <a:pt x="88" y="0"/>
                  </a:lnTo>
                  <a:lnTo>
                    <a:pt x="96" y="5"/>
                  </a:lnTo>
                  <a:lnTo>
                    <a:pt x="101" y="7"/>
                  </a:lnTo>
                  <a:lnTo>
                    <a:pt x="106" y="9"/>
                  </a:lnTo>
                  <a:lnTo>
                    <a:pt x="113" y="15"/>
                  </a:lnTo>
                  <a:lnTo>
                    <a:pt x="118" y="18"/>
                  </a:lnTo>
                  <a:lnTo>
                    <a:pt x="123" y="18"/>
                  </a:lnTo>
                  <a:lnTo>
                    <a:pt x="128" y="11"/>
                  </a:lnTo>
                  <a:lnTo>
                    <a:pt x="131" y="7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8"/>
                  </a:lnTo>
                  <a:lnTo>
                    <a:pt x="154" y="18"/>
                  </a:lnTo>
                  <a:lnTo>
                    <a:pt x="164" y="22"/>
                  </a:lnTo>
                  <a:lnTo>
                    <a:pt x="164" y="28"/>
                  </a:lnTo>
                  <a:lnTo>
                    <a:pt x="164" y="39"/>
                  </a:lnTo>
                  <a:lnTo>
                    <a:pt x="161" y="43"/>
                  </a:lnTo>
                  <a:lnTo>
                    <a:pt x="154" y="43"/>
                  </a:lnTo>
                  <a:lnTo>
                    <a:pt x="146" y="43"/>
                  </a:lnTo>
                  <a:lnTo>
                    <a:pt x="141" y="37"/>
                  </a:lnTo>
                  <a:lnTo>
                    <a:pt x="144" y="28"/>
                  </a:lnTo>
                  <a:lnTo>
                    <a:pt x="144" y="22"/>
                  </a:lnTo>
                  <a:lnTo>
                    <a:pt x="136" y="22"/>
                  </a:lnTo>
                  <a:lnTo>
                    <a:pt x="138" y="28"/>
                  </a:lnTo>
                  <a:lnTo>
                    <a:pt x="136" y="35"/>
                  </a:lnTo>
                  <a:lnTo>
                    <a:pt x="133" y="43"/>
                  </a:lnTo>
                  <a:lnTo>
                    <a:pt x="141" y="45"/>
                  </a:lnTo>
                  <a:lnTo>
                    <a:pt x="144" y="50"/>
                  </a:lnTo>
                  <a:lnTo>
                    <a:pt x="144" y="60"/>
                  </a:lnTo>
                  <a:lnTo>
                    <a:pt x="144" y="69"/>
                  </a:lnTo>
                  <a:lnTo>
                    <a:pt x="149" y="75"/>
                  </a:lnTo>
                  <a:lnTo>
                    <a:pt x="159" y="90"/>
                  </a:lnTo>
                  <a:lnTo>
                    <a:pt x="164" y="97"/>
                  </a:lnTo>
                  <a:lnTo>
                    <a:pt x="171" y="101"/>
                  </a:lnTo>
                  <a:lnTo>
                    <a:pt x="179" y="105"/>
                  </a:lnTo>
                  <a:lnTo>
                    <a:pt x="189" y="107"/>
                  </a:lnTo>
                  <a:lnTo>
                    <a:pt x="201" y="110"/>
                  </a:lnTo>
                  <a:lnTo>
                    <a:pt x="214" y="114"/>
                  </a:lnTo>
                  <a:lnTo>
                    <a:pt x="214" y="120"/>
                  </a:lnTo>
                  <a:lnTo>
                    <a:pt x="214" y="127"/>
                  </a:lnTo>
                  <a:lnTo>
                    <a:pt x="214" y="135"/>
                  </a:lnTo>
                  <a:lnTo>
                    <a:pt x="211" y="144"/>
                  </a:lnTo>
                  <a:lnTo>
                    <a:pt x="206" y="148"/>
                  </a:lnTo>
                  <a:lnTo>
                    <a:pt x="199" y="150"/>
                  </a:lnTo>
                  <a:lnTo>
                    <a:pt x="194" y="152"/>
                  </a:lnTo>
                  <a:lnTo>
                    <a:pt x="194" y="165"/>
                  </a:lnTo>
                  <a:lnTo>
                    <a:pt x="191" y="169"/>
                  </a:lnTo>
                  <a:lnTo>
                    <a:pt x="191" y="176"/>
                  </a:lnTo>
                  <a:lnTo>
                    <a:pt x="194" y="184"/>
                  </a:lnTo>
                  <a:lnTo>
                    <a:pt x="196" y="187"/>
                  </a:lnTo>
                  <a:lnTo>
                    <a:pt x="196" y="191"/>
                  </a:lnTo>
                  <a:lnTo>
                    <a:pt x="196" y="197"/>
                  </a:lnTo>
                  <a:lnTo>
                    <a:pt x="201" y="206"/>
                  </a:lnTo>
                  <a:lnTo>
                    <a:pt x="204" y="208"/>
                  </a:lnTo>
                  <a:lnTo>
                    <a:pt x="206" y="214"/>
                  </a:lnTo>
                  <a:lnTo>
                    <a:pt x="209" y="217"/>
                  </a:lnTo>
                  <a:lnTo>
                    <a:pt x="211" y="217"/>
                  </a:lnTo>
                  <a:lnTo>
                    <a:pt x="214" y="221"/>
                  </a:lnTo>
                  <a:lnTo>
                    <a:pt x="221" y="219"/>
                  </a:lnTo>
                  <a:lnTo>
                    <a:pt x="224" y="221"/>
                  </a:lnTo>
                  <a:lnTo>
                    <a:pt x="237" y="232"/>
                  </a:lnTo>
                  <a:lnTo>
                    <a:pt x="244" y="232"/>
                  </a:lnTo>
                  <a:lnTo>
                    <a:pt x="252" y="236"/>
                  </a:lnTo>
                  <a:lnTo>
                    <a:pt x="249" y="240"/>
                  </a:lnTo>
                  <a:lnTo>
                    <a:pt x="242" y="240"/>
                  </a:lnTo>
                  <a:lnTo>
                    <a:pt x="237" y="238"/>
                  </a:lnTo>
                  <a:lnTo>
                    <a:pt x="232" y="247"/>
                  </a:lnTo>
                  <a:lnTo>
                    <a:pt x="229" y="253"/>
                  </a:lnTo>
                  <a:lnTo>
                    <a:pt x="227" y="257"/>
                  </a:lnTo>
                  <a:lnTo>
                    <a:pt x="227" y="264"/>
                  </a:lnTo>
                  <a:lnTo>
                    <a:pt x="229" y="272"/>
                  </a:lnTo>
                  <a:lnTo>
                    <a:pt x="227" y="276"/>
                  </a:lnTo>
                  <a:lnTo>
                    <a:pt x="227" y="283"/>
                  </a:lnTo>
                  <a:lnTo>
                    <a:pt x="216" y="281"/>
                  </a:lnTo>
                  <a:lnTo>
                    <a:pt x="214" y="285"/>
                  </a:lnTo>
                  <a:lnTo>
                    <a:pt x="216" y="289"/>
                  </a:lnTo>
                  <a:lnTo>
                    <a:pt x="221" y="287"/>
                  </a:lnTo>
                  <a:lnTo>
                    <a:pt x="227" y="287"/>
                  </a:lnTo>
                  <a:lnTo>
                    <a:pt x="229" y="291"/>
                  </a:lnTo>
                  <a:lnTo>
                    <a:pt x="234" y="296"/>
                  </a:lnTo>
                  <a:lnTo>
                    <a:pt x="237" y="298"/>
                  </a:lnTo>
                  <a:lnTo>
                    <a:pt x="234" y="304"/>
                  </a:lnTo>
                  <a:lnTo>
                    <a:pt x="239" y="304"/>
                  </a:lnTo>
                  <a:lnTo>
                    <a:pt x="244" y="309"/>
                  </a:lnTo>
                  <a:lnTo>
                    <a:pt x="252" y="309"/>
                  </a:lnTo>
                  <a:lnTo>
                    <a:pt x="254" y="313"/>
                  </a:lnTo>
                  <a:lnTo>
                    <a:pt x="252" y="319"/>
                  </a:lnTo>
                  <a:lnTo>
                    <a:pt x="254" y="324"/>
                  </a:lnTo>
                  <a:lnTo>
                    <a:pt x="257" y="326"/>
                  </a:lnTo>
                  <a:lnTo>
                    <a:pt x="259" y="330"/>
                  </a:lnTo>
                  <a:lnTo>
                    <a:pt x="262" y="334"/>
                  </a:lnTo>
                  <a:lnTo>
                    <a:pt x="264" y="336"/>
                  </a:lnTo>
                  <a:lnTo>
                    <a:pt x="264" y="343"/>
                  </a:lnTo>
                  <a:lnTo>
                    <a:pt x="269" y="347"/>
                  </a:lnTo>
                  <a:lnTo>
                    <a:pt x="267" y="351"/>
                  </a:lnTo>
                  <a:lnTo>
                    <a:pt x="272" y="356"/>
                  </a:lnTo>
                  <a:lnTo>
                    <a:pt x="272" y="362"/>
                  </a:lnTo>
                  <a:lnTo>
                    <a:pt x="269" y="369"/>
                  </a:lnTo>
                  <a:lnTo>
                    <a:pt x="269" y="377"/>
                  </a:lnTo>
                  <a:lnTo>
                    <a:pt x="274" y="381"/>
                  </a:lnTo>
                  <a:lnTo>
                    <a:pt x="272" y="386"/>
                  </a:lnTo>
                  <a:lnTo>
                    <a:pt x="272" y="396"/>
                  </a:lnTo>
                  <a:lnTo>
                    <a:pt x="274" y="405"/>
                  </a:lnTo>
                  <a:lnTo>
                    <a:pt x="274" y="411"/>
                  </a:lnTo>
                  <a:lnTo>
                    <a:pt x="277" y="418"/>
                  </a:lnTo>
                  <a:lnTo>
                    <a:pt x="277" y="424"/>
                  </a:lnTo>
                  <a:lnTo>
                    <a:pt x="272" y="420"/>
                  </a:lnTo>
                  <a:lnTo>
                    <a:pt x="269" y="416"/>
                  </a:lnTo>
                  <a:lnTo>
                    <a:pt x="262" y="416"/>
                  </a:lnTo>
                  <a:lnTo>
                    <a:pt x="259" y="413"/>
                  </a:lnTo>
                  <a:lnTo>
                    <a:pt x="252" y="413"/>
                  </a:lnTo>
                  <a:lnTo>
                    <a:pt x="242" y="411"/>
                  </a:lnTo>
                  <a:lnTo>
                    <a:pt x="234" y="405"/>
                  </a:lnTo>
                  <a:lnTo>
                    <a:pt x="227" y="398"/>
                  </a:lnTo>
                  <a:lnTo>
                    <a:pt x="219" y="390"/>
                  </a:lnTo>
                  <a:lnTo>
                    <a:pt x="211" y="383"/>
                  </a:lnTo>
                  <a:lnTo>
                    <a:pt x="196" y="375"/>
                  </a:lnTo>
                  <a:lnTo>
                    <a:pt x="184" y="369"/>
                  </a:lnTo>
                  <a:lnTo>
                    <a:pt x="184" y="362"/>
                  </a:lnTo>
                  <a:lnTo>
                    <a:pt x="174" y="366"/>
                  </a:lnTo>
                  <a:lnTo>
                    <a:pt x="166" y="362"/>
                  </a:lnTo>
                  <a:lnTo>
                    <a:pt x="149" y="349"/>
                  </a:lnTo>
                  <a:lnTo>
                    <a:pt x="131" y="336"/>
                  </a:lnTo>
                  <a:lnTo>
                    <a:pt x="106" y="321"/>
                  </a:lnTo>
                  <a:lnTo>
                    <a:pt x="71" y="302"/>
                  </a:lnTo>
                  <a:lnTo>
                    <a:pt x="58" y="294"/>
                  </a:lnTo>
                  <a:lnTo>
                    <a:pt x="40" y="287"/>
                  </a:lnTo>
                  <a:lnTo>
                    <a:pt x="33" y="279"/>
                  </a:lnTo>
                  <a:lnTo>
                    <a:pt x="18" y="264"/>
                  </a:lnTo>
                  <a:lnTo>
                    <a:pt x="8" y="255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30" name="Freeform 121"/>
            <p:cNvSpPr>
              <a:spLocks/>
            </p:cNvSpPr>
            <p:nvPr/>
          </p:nvSpPr>
          <p:spPr bwMode="auto">
            <a:xfrm>
              <a:off x="8328012" y="2633653"/>
              <a:ext cx="87312" cy="20638"/>
            </a:xfrm>
            <a:custGeom>
              <a:avLst/>
              <a:gdLst>
                <a:gd name="T0" fmla="*/ 0 w 53"/>
                <a:gd name="T1" fmla="*/ 2147483647 h 13"/>
                <a:gd name="T2" fmla="*/ 2147483647 w 53"/>
                <a:gd name="T3" fmla="*/ 0 h 13"/>
                <a:gd name="T4" fmla="*/ 2147483647 w 53"/>
                <a:gd name="T5" fmla="*/ 2147483647 h 13"/>
                <a:gd name="T6" fmla="*/ 2147483647 w 53"/>
                <a:gd name="T7" fmla="*/ 2147483647 h 13"/>
                <a:gd name="T8" fmla="*/ 2147483647 w 53"/>
                <a:gd name="T9" fmla="*/ 2147483647 h 13"/>
                <a:gd name="T10" fmla="*/ 2147483647 w 53"/>
                <a:gd name="T11" fmla="*/ 2147483647 h 13"/>
                <a:gd name="T12" fmla="*/ 2147483647 w 53"/>
                <a:gd name="T13" fmla="*/ 2147483647 h 13"/>
                <a:gd name="T14" fmla="*/ 2147483647 w 53"/>
                <a:gd name="T15" fmla="*/ 2147483647 h 13"/>
                <a:gd name="T16" fmla="*/ 2147483647 w 53"/>
                <a:gd name="T17" fmla="*/ 2147483647 h 13"/>
                <a:gd name="T18" fmla="*/ 2147483647 w 53"/>
                <a:gd name="T19" fmla="*/ 2147483647 h 13"/>
                <a:gd name="T20" fmla="*/ 0 w 53"/>
                <a:gd name="T21" fmla="*/ 2147483647 h 13"/>
                <a:gd name="T22" fmla="*/ 0 w 53"/>
                <a:gd name="T23" fmla="*/ 2147483647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13"/>
                <a:gd name="T38" fmla="*/ 53 w 53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13">
                  <a:moveTo>
                    <a:pt x="0" y="6"/>
                  </a:moveTo>
                  <a:lnTo>
                    <a:pt x="8" y="0"/>
                  </a:lnTo>
                  <a:lnTo>
                    <a:pt x="18" y="2"/>
                  </a:lnTo>
                  <a:lnTo>
                    <a:pt x="33" y="4"/>
                  </a:lnTo>
                  <a:lnTo>
                    <a:pt x="46" y="2"/>
                  </a:lnTo>
                  <a:lnTo>
                    <a:pt x="53" y="8"/>
                  </a:lnTo>
                  <a:lnTo>
                    <a:pt x="46" y="13"/>
                  </a:lnTo>
                  <a:lnTo>
                    <a:pt x="33" y="13"/>
                  </a:lnTo>
                  <a:lnTo>
                    <a:pt x="20" y="13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8328012" y="2633653"/>
              <a:ext cx="87312" cy="20638"/>
            </a:xfrm>
            <a:custGeom>
              <a:avLst/>
              <a:gdLst>
                <a:gd name="T0" fmla="*/ 0 w 21"/>
                <a:gd name="T1" fmla="*/ 2147483647 h 6"/>
                <a:gd name="T2" fmla="*/ 2147483647 w 21"/>
                <a:gd name="T3" fmla="*/ 0 h 6"/>
                <a:gd name="T4" fmla="*/ 2147483647 w 21"/>
                <a:gd name="T5" fmla="*/ 2147483647 h 6"/>
                <a:gd name="T6" fmla="*/ 2147483647 w 21"/>
                <a:gd name="T7" fmla="*/ 2147483647 h 6"/>
                <a:gd name="T8" fmla="*/ 2147483647 w 21"/>
                <a:gd name="T9" fmla="*/ 2147483647 h 6"/>
                <a:gd name="T10" fmla="*/ 2147483647 w 21"/>
                <a:gd name="T11" fmla="*/ 2147483647 h 6"/>
                <a:gd name="T12" fmla="*/ 2147483647 w 21"/>
                <a:gd name="T13" fmla="*/ 2147483647 h 6"/>
                <a:gd name="T14" fmla="*/ 2147483647 w 21"/>
                <a:gd name="T15" fmla="*/ 2147483647 h 6"/>
                <a:gd name="T16" fmla="*/ 2147483647 w 21"/>
                <a:gd name="T17" fmla="*/ 2147483647 h 6"/>
                <a:gd name="T18" fmla="*/ 2147483647 w 21"/>
                <a:gd name="T19" fmla="*/ 2147483647 h 6"/>
                <a:gd name="T20" fmla="*/ 0 w 21"/>
                <a:gd name="T21" fmla="*/ 2147483647 h 6"/>
                <a:gd name="T22" fmla="*/ 0 w 21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6"/>
                <a:gd name="T38" fmla="*/ 21 w 21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6">
                  <a:moveTo>
                    <a:pt x="0" y="3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6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2643174" y="2143116"/>
              <a:ext cx="885825" cy="596900"/>
            </a:xfrm>
            <a:custGeom>
              <a:avLst/>
              <a:gdLst>
                <a:gd name="T0" fmla="*/ 2147483647 w 538"/>
                <a:gd name="T1" fmla="*/ 2147483647 h 351"/>
                <a:gd name="T2" fmla="*/ 2147483647 w 538"/>
                <a:gd name="T3" fmla="*/ 2147483647 h 351"/>
                <a:gd name="T4" fmla="*/ 2147483647 w 538"/>
                <a:gd name="T5" fmla="*/ 2147483647 h 351"/>
                <a:gd name="T6" fmla="*/ 2147483647 w 538"/>
                <a:gd name="T7" fmla="*/ 2147483647 h 351"/>
                <a:gd name="T8" fmla="*/ 2147483647 w 538"/>
                <a:gd name="T9" fmla="*/ 2147483647 h 351"/>
                <a:gd name="T10" fmla="*/ 2147483647 w 538"/>
                <a:gd name="T11" fmla="*/ 2147483647 h 351"/>
                <a:gd name="T12" fmla="*/ 2147483647 w 538"/>
                <a:gd name="T13" fmla="*/ 2147483647 h 351"/>
                <a:gd name="T14" fmla="*/ 2147483647 w 538"/>
                <a:gd name="T15" fmla="*/ 2147483647 h 351"/>
                <a:gd name="T16" fmla="*/ 2147483647 w 538"/>
                <a:gd name="T17" fmla="*/ 2147483647 h 351"/>
                <a:gd name="T18" fmla="*/ 2147483647 w 538"/>
                <a:gd name="T19" fmla="*/ 2147483647 h 351"/>
                <a:gd name="T20" fmla="*/ 2147483647 w 538"/>
                <a:gd name="T21" fmla="*/ 2147483647 h 351"/>
                <a:gd name="T22" fmla="*/ 2147483647 w 538"/>
                <a:gd name="T23" fmla="*/ 2147483647 h 351"/>
                <a:gd name="T24" fmla="*/ 2147483647 w 538"/>
                <a:gd name="T25" fmla="*/ 2147483647 h 351"/>
                <a:gd name="T26" fmla="*/ 2147483647 w 538"/>
                <a:gd name="T27" fmla="*/ 2147483647 h 351"/>
                <a:gd name="T28" fmla="*/ 2147483647 w 538"/>
                <a:gd name="T29" fmla="*/ 2147483647 h 351"/>
                <a:gd name="T30" fmla="*/ 2147483647 w 538"/>
                <a:gd name="T31" fmla="*/ 2147483647 h 351"/>
                <a:gd name="T32" fmla="*/ 2147483647 w 538"/>
                <a:gd name="T33" fmla="*/ 2147483647 h 351"/>
                <a:gd name="T34" fmla="*/ 2147483647 w 538"/>
                <a:gd name="T35" fmla="*/ 2147483647 h 351"/>
                <a:gd name="T36" fmla="*/ 2147483647 w 538"/>
                <a:gd name="T37" fmla="*/ 2147483647 h 351"/>
                <a:gd name="T38" fmla="*/ 2147483647 w 538"/>
                <a:gd name="T39" fmla="*/ 2147483647 h 351"/>
                <a:gd name="T40" fmla="*/ 2147483647 w 538"/>
                <a:gd name="T41" fmla="*/ 2147483647 h 351"/>
                <a:gd name="T42" fmla="*/ 2147483647 w 538"/>
                <a:gd name="T43" fmla="*/ 2147483647 h 351"/>
                <a:gd name="T44" fmla="*/ 2147483647 w 538"/>
                <a:gd name="T45" fmla="*/ 2147483647 h 351"/>
                <a:gd name="T46" fmla="*/ 2147483647 w 538"/>
                <a:gd name="T47" fmla="*/ 2147483647 h 351"/>
                <a:gd name="T48" fmla="*/ 2147483647 w 538"/>
                <a:gd name="T49" fmla="*/ 2147483647 h 351"/>
                <a:gd name="T50" fmla="*/ 2147483647 w 538"/>
                <a:gd name="T51" fmla="*/ 2147483647 h 351"/>
                <a:gd name="T52" fmla="*/ 2147483647 w 538"/>
                <a:gd name="T53" fmla="*/ 2147483647 h 351"/>
                <a:gd name="T54" fmla="*/ 2147483647 w 538"/>
                <a:gd name="T55" fmla="*/ 2147483647 h 351"/>
                <a:gd name="T56" fmla="*/ 2147483647 w 538"/>
                <a:gd name="T57" fmla="*/ 2147483647 h 351"/>
                <a:gd name="T58" fmla="*/ 2147483647 w 538"/>
                <a:gd name="T59" fmla="*/ 2147483647 h 351"/>
                <a:gd name="T60" fmla="*/ 2147483647 w 538"/>
                <a:gd name="T61" fmla="*/ 2147483647 h 351"/>
                <a:gd name="T62" fmla="*/ 2147483647 w 538"/>
                <a:gd name="T63" fmla="*/ 2147483647 h 351"/>
                <a:gd name="T64" fmla="*/ 2147483647 w 538"/>
                <a:gd name="T65" fmla="*/ 2147483647 h 351"/>
                <a:gd name="T66" fmla="*/ 2147483647 w 538"/>
                <a:gd name="T67" fmla="*/ 2147483647 h 351"/>
                <a:gd name="T68" fmla="*/ 2147483647 w 538"/>
                <a:gd name="T69" fmla="*/ 2147483647 h 351"/>
                <a:gd name="T70" fmla="*/ 2147483647 w 538"/>
                <a:gd name="T71" fmla="*/ 2147483647 h 351"/>
                <a:gd name="T72" fmla="*/ 2147483647 w 538"/>
                <a:gd name="T73" fmla="*/ 2147483647 h 351"/>
                <a:gd name="T74" fmla="*/ 2147483647 w 538"/>
                <a:gd name="T75" fmla="*/ 2147483647 h 351"/>
                <a:gd name="T76" fmla="*/ 2147483647 w 538"/>
                <a:gd name="T77" fmla="*/ 2147483647 h 351"/>
                <a:gd name="T78" fmla="*/ 2147483647 w 538"/>
                <a:gd name="T79" fmla="*/ 2147483647 h 351"/>
                <a:gd name="T80" fmla="*/ 2147483647 w 538"/>
                <a:gd name="T81" fmla="*/ 2147483647 h 351"/>
                <a:gd name="T82" fmla="*/ 2147483647 w 538"/>
                <a:gd name="T83" fmla="*/ 2147483647 h 351"/>
                <a:gd name="T84" fmla="*/ 2147483647 w 538"/>
                <a:gd name="T85" fmla="*/ 2147483647 h 351"/>
                <a:gd name="T86" fmla="*/ 2147483647 w 538"/>
                <a:gd name="T87" fmla="*/ 2147483647 h 351"/>
                <a:gd name="T88" fmla="*/ 2147483647 w 538"/>
                <a:gd name="T89" fmla="*/ 2147483647 h 351"/>
                <a:gd name="T90" fmla="*/ 2147483647 w 538"/>
                <a:gd name="T91" fmla="*/ 2147483647 h 351"/>
                <a:gd name="T92" fmla="*/ 2147483647 w 538"/>
                <a:gd name="T93" fmla="*/ 2147483647 h 351"/>
                <a:gd name="T94" fmla="*/ 2147483647 w 538"/>
                <a:gd name="T95" fmla="*/ 2147483647 h 351"/>
                <a:gd name="T96" fmla="*/ 2147483647 w 538"/>
                <a:gd name="T97" fmla="*/ 2147483647 h 351"/>
                <a:gd name="T98" fmla="*/ 0 w 538"/>
                <a:gd name="T99" fmla="*/ 2147483647 h 351"/>
                <a:gd name="T100" fmla="*/ 2147483647 w 538"/>
                <a:gd name="T101" fmla="*/ 2147483647 h 351"/>
                <a:gd name="T102" fmla="*/ 2147483647 w 538"/>
                <a:gd name="T103" fmla="*/ 2147483647 h 3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8"/>
                <a:gd name="T157" fmla="*/ 0 h 351"/>
                <a:gd name="T158" fmla="*/ 538 w 538"/>
                <a:gd name="T159" fmla="*/ 351 h 3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8" h="351">
                  <a:moveTo>
                    <a:pt x="80" y="201"/>
                  </a:moveTo>
                  <a:lnTo>
                    <a:pt x="108" y="205"/>
                  </a:lnTo>
                  <a:lnTo>
                    <a:pt x="143" y="212"/>
                  </a:lnTo>
                  <a:lnTo>
                    <a:pt x="163" y="214"/>
                  </a:lnTo>
                  <a:lnTo>
                    <a:pt x="171" y="210"/>
                  </a:lnTo>
                  <a:lnTo>
                    <a:pt x="191" y="214"/>
                  </a:lnTo>
                  <a:lnTo>
                    <a:pt x="198" y="225"/>
                  </a:lnTo>
                  <a:lnTo>
                    <a:pt x="213" y="239"/>
                  </a:lnTo>
                  <a:lnTo>
                    <a:pt x="231" y="252"/>
                  </a:lnTo>
                  <a:lnTo>
                    <a:pt x="241" y="261"/>
                  </a:lnTo>
                  <a:lnTo>
                    <a:pt x="251" y="269"/>
                  </a:lnTo>
                  <a:lnTo>
                    <a:pt x="284" y="291"/>
                  </a:lnTo>
                  <a:lnTo>
                    <a:pt x="309" y="306"/>
                  </a:lnTo>
                  <a:lnTo>
                    <a:pt x="339" y="327"/>
                  </a:lnTo>
                  <a:lnTo>
                    <a:pt x="367" y="347"/>
                  </a:lnTo>
                  <a:lnTo>
                    <a:pt x="379" y="351"/>
                  </a:lnTo>
                  <a:lnTo>
                    <a:pt x="389" y="351"/>
                  </a:lnTo>
                  <a:lnTo>
                    <a:pt x="399" y="347"/>
                  </a:lnTo>
                  <a:lnTo>
                    <a:pt x="410" y="344"/>
                  </a:lnTo>
                  <a:lnTo>
                    <a:pt x="422" y="340"/>
                  </a:lnTo>
                  <a:lnTo>
                    <a:pt x="427" y="340"/>
                  </a:lnTo>
                  <a:lnTo>
                    <a:pt x="430" y="329"/>
                  </a:lnTo>
                  <a:lnTo>
                    <a:pt x="440" y="329"/>
                  </a:lnTo>
                  <a:lnTo>
                    <a:pt x="447" y="329"/>
                  </a:lnTo>
                  <a:lnTo>
                    <a:pt x="452" y="332"/>
                  </a:lnTo>
                  <a:lnTo>
                    <a:pt x="465" y="332"/>
                  </a:lnTo>
                  <a:lnTo>
                    <a:pt x="467" y="325"/>
                  </a:lnTo>
                  <a:lnTo>
                    <a:pt x="475" y="323"/>
                  </a:lnTo>
                  <a:lnTo>
                    <a:pt x="482" y="319"/>
                  </a:lnTo>
                  <a:lnTo>
                    <a:pt x="487" y="314"/>
                  </a:lnTo>
                  <a:lnTo>
                    <a:pt x="503" y="319"/>
                  </a:lnTo>
                  <a:lnTo>
                    <a:pt x="510" y="323"/>
                  </a:lnTo>
                  <a:lnTo>
                    <a:pt x="515" y="317"/>
                  </a:lnTo>
                  <a:lnTo>
                    <a:pt x="520" y="308"/>
                  </a:lnTo>
                  <a:lnTo>
                    <a:pt x="520" y="295"/>
                  </a:lnTo>
                  <a:lnTo>
                    <a:pt x="515" y="287"/>
                  </a:lnTo>
                  <a:lnTo>
                    <a:pt x="515" y="282"/>
                  </a:lnTo>
                  <a:lnTo>
                    <a:pt x="520" y="280"/>
                  </a:lnTo>
                  <a:lnTo>
                    <a:pt x="533" y="284"/>
                  </a:lnTo>
                  <a:lnTo>
                    <a:pt x="538" y="284"/>
                  </a:lnTo>
                  <a:lnTo>
                    <a:pt x="535" y="278"/>
                  </a:lnTo>
                  <a:lnTo>
                    <a:pt x="525" y="276"/>
                  </a:lnTo>
                  <a:lnTo>
                    <a:pt x="528" y="274"/>
                  </a:lnTo>
                  <a:lnTo>
                    <a:pt x="535" y="272"/>
                  </a:lnTo>
                  <a:lnTo>
                    <a:pt x="528" y="265"/>
                  </a:lnTo>
                  <a:lnTo>
                    <a:pt x="528" y="254"/>
                  </a:lnTo>
                  <a:lnTo>
                    <a:pt x="523" y="250"/>
                  </a:lnTo>
                  <a:lnTo>
                    <a:pt x="518" y="244"/>
                  </a:lnTo>
                  <a:lnTo>
                    <a:pt x="500" y="225"/>
                  </a:lnTo>
                  <a:lnTo>
                    <a:pt x="480" y="210"/>
                  </a:lnTo>
                  <a:lnTo>
                    <a:pt x="480" y="203"/>
                  </a:lnTo>
                  <a:lnTo>
                    <a:pt x="470" y="197"/>
                  </a:lnTo>
                  <a:lnTo>
                    <a:pt x="465" y="199"/>
                  </a:lnTo>
                  <a:lnTo>
                    <a:pt x="460" y="203"/>
                  </a:lnTo>
                  <a:lnTo>
                    <a:pt x="452" y="201"/>
                  </a:lnTo>
                  <a:lnTo>
                    <a:pt x="445" y="203"/>
                  </a:lnTo>
                  <a:lnTo>
                    <a:pt x="445" y="214"/>
                  </a:lnTo>
                  <a:lnTo>
                    <a:pt x="442" y="222"/>
                  </a:lnTo>
                  <a:lnTo>
                    <a:pt x="440" y="227"/>
                  </a:lnTo>
                  <a:lnTo>
                    <a:pt x="437" y="231"/>
                  </a:lnTo>
                  <a:lnTo>
                    <a:pt x="442" y="235"/>
                  </a:lnTo>
                  <a:lnTo>
                    <a:pt x="440" y="242"/>
                  </a:lnTo>
                  <a:lnTo>
                    <a:pt x="440" y="246"/>
                  </a:lnTo>
                  <a:lnTo>
                    <a:pt x="417" y="250"/>
                  </a:lnTo>
                  <a:lnTo>
                    <a:pt x="410" y="244"/>
                  </a:lnTo>
                  <a:lnTo>
                    <a:pt x="404" y="244"/>
                  </a:lnTo>
                  <a:lnTo>
                    <a:pt x="399" y="246"/>
                  </a:lnTo>
                  <a:lnTo>
                    <a:pt x="399" y="252"/>
                  </a:lnTo>
                  <a:lnTo>
                    <a:pt x="397" y="259"/>
                  </a:lnTo>
                  <a:lnTo>
                    <a:pt x="389" y="259"/>
                  </a:lnTo>
                  <a:lnTo>
                    <a:pt x="387" y="257"/>
                  </a:lnTo>
                  <a:lnTo>
                    <a:pt x="384" y="250"/>
                  </a:lnTo>
                  <a:lnTo>
                    <a:pt x="382" y="246"/>
                  </a:lnTo>
                  <a:lnTo>
                    <a:pt x="384" y="239"/>
                  </a:lnTo>
                  <a:lnTo>
                    <a:pt x="392" y="237"/>
                  </a:lnTo>
                  <a:lnTo>
                    <a:pt x="397" y="237"/>
                  </a:lnTo>
                  <a:lnTo>
                    <a:pt x="399" y="235"/>
                  </a:lnTo>
                  <a:lnTo>
                    <a:pt x="399" y="229"/>
                  </a:lnTo>
                  <a:lnTo>
                    <a:pt x="399" y="218"/>
                  </a:lnTo>
                  <a:lnTo>
                    <a:pt x="407" y="220"/>
                  </a:lnTo>
                  <a:lnTo>
                    <a:pt x="397" y="214"/>
                  </a:lnTo>
                  <a:lnTo>
                    <a:pt x="387" y="212"/>
                  </a:lnTo>
                  <a:lnTo>
                    <a:pt x="382" y="212"/>
                  </a:lnTo>
                  <a:lnTo>
                    <a:pt x="382" y="220"/>
                  </a:lnTo>
                  <a:lnTo>
                    <a:pt x="379" y="222"/>
                  </a:lnTo>
                  <a:lnTo>
                    <a:pt x="377" y="220"/>
                  </a:lnTo>
                  <a:lnTo>
                    <a:pt x="379" y="214"/>
                  </a:lnTo>
                  <a:lnTo>
                    <a:pt x="372" y="214"/>
                  </a:lnTo>
                  <a:lnTo>
                    <a:pt x="367" y="218"/>
                  </a:lnTo>
                  <a:lnTo>
                    <a:pt x="364" y="214"/>
                  </a:lnTo>
                  <a:lnTo>
                    <a:pt x="359" y="214"/>
                  </a:lnTo>
                  <a:lnTo>
                    <a:pt x="354" y="218"/>
                  </a:lnTo>
                  <a:lnTo>
                    <a:pt x="347" y="216"/>
                  </a:lnTo>
                  <a:lnTo>
                    <a:pt x="342" y="212"/>
                  </a:lnTo>
                  <a:lnTo>
                    <a:pt x="337" y="203"/>
                  </a:lnTo>
                  <a:lnTo>
                    <a:pt x="332" y="201"/>
                  </a:lnTo>
                  <a:lnTo>
                    <a:pt x="327" y="195"/>
                  </a:lnTo>
                  <a:lnTo>
                    <a:pt x="321" y="195"/>
                  </a:lnTo>
                  <a:lnTo>
                    <a:pt x="311" y="190"/>
                  </a:lnTo>
                  <a:lnTo>
                    <a:pt x="299" y="190"/>
                  </a:lnTo>
                  <a:lnTo>
                    <a:pt x="294" y="192"/>
                  </a:lnTo>
                  <a:lnTo>
                    <a:pt x="289" y="199"/>
                  </a:lnTo>
                  <a:lnTo>
                    <a:pt x="284" y="201"/>
                  </a:lnTo>
                  <a:lnTo>
                    <a:pt x="281" y="190"/>
                  </a:lnTo>
                  <a:lnTo>
                    <a:pt x="274" y="186"/>
                  </a:lnTo>
                  <a:lnTo>
                    <a:pt x="266" y="184"/>
                  </a:lnTo>
                  <a:lnTo>
                    <a:pt x="259" y="175"/>
                  </a:lnTo>
                  <a:lnTo>
                    <a:pt x="261" y="171"/>
                  </a:lnTo>
                  <a:lnTo>
                    <a:pt x="269" y="171"/>
                  </a:lnTo>
                  <a:lnTo>
                    <a:pt x="271" y="175"/>
                  </a:lnTo>
                  <a:lnTo>
                    <a:pt x="276" y="177"/>
                  </a:lnTo>
                  <a:lnTo>
                    <a:pt x="281" y="173"/>
                  </a:lnTo>
                  <a:lnTo>
                    <a:pt x="281" y="169"/>
                  </a:lnTo>
                  <a:lnTo>
                    <a:pt x="281" y="165"/>
                  </a:lnTo>
                  <a:lnTo>
                    <a:pt x="296" y="156"/>
                  </a:lnTo>
                  <a:lnTo>
                    <a:pt x="294" y="150"/>
                  </a:lnTo>
                  <a:lnTo>
                    <a:pt x="304" y="154"/>
                  </a:lnTo>
                  <a:lnTo>
                    <a:pt x="311" y="154"/>
                  </a:lnTo>
                  <a:lnTo>
                    <a:pt x="301" y="147"/>
                  </a:lnTo>
                  <a:lnTo>
                    <a:pt x="286" y="143"/>
                  </a:lnTo>
                  <a:lnTo>
                    <a:pt x="259" y="139"/>
                  </a:lnTo>
                  <a:lnTo>
                    <a:pt x="254" y="141"/>
                  </a:lnTo>
                  <a:lnTo>
                    <a:pt x="261" y="145"/>
                  </a:lnTo>
                  <a:lnTo>
                    <a:pt x="256" y="147"/>
                  </a:lnTo>
                  <a:lnTo>
                    <a:pt x="259" y="154"/>
                  </a:lnTo>
                  <a:lnTo>
                    <a:pt x="254" y="158"/>
                  </a:lnTo>
                  <a:lnTo>
                    <a:pt x="249" y="156"/>
                  </a:lnTo>
                  <a:lnTo>
                    <a:pt x="241" y="154"/>
                  </a:lnTo>
                  <a:lnTo>
                    <a:pt x="249" y="152"/>
                  </a:lnTo>
                  <a:lnTo>
                    <a:pt x="249" y="141"/>
                  </a:lnTo>
                  <a:lnTo>
                    <a:pt x="241" y="141"/>
                  </a:lnTo>
                  <a:lnTo>
                    <a:pt x="231" y="137"/>
                  </a:lnTo>
                  <a:lnTo>
                    <a:pt x="221" y="137"/>
                  </a:lnTo>
                  <a:lnTo>
                    <a:pt x="216" y="132"/>
                  </a:lnTo>
                  <a:lnTo>
                    <a:pt x="206" y="130"/>
                  </a:lnTo>
                  <a:lnTo>
                    <a:pt x="181" y="130"/>
                  </a:lnTo>
                  <a:lnTo>
                    <a:pt x="168" y="128"/>
                  </a:lnTo>
                  <a:lnTo>
                    <a:pt x="158" y="124"/>
                  </a:lnTo>
                  <a:lnTo>
                    <a:pt x="153" y="120"/>
                  </a:lnTo>
                  <a:lnTo>
                    <a:pt x="150" y="124"/>
                  </a:lnTo>
                  <a:lnTo>
                    <a:pt x="148" y="128"/>
                  </a:lnTo>
                  <a:lnTo>
                    <a:pt x="138" y="126"/>
                  </a:lnTo>
                  <a:lnTo>
                    <a:pt x="133" y="120"/>
                  </a:lnTo>
                  <a:lnTo>
                    <a:pt x="123" y="120"/>
                  </a:lnTo>
                  <a:lnTo>
                    <a:pt x="120" y="126"/>
                  </a:lnTo>
                  <a:lnTo>
                    <a:pt x="100" y="132"/>
                  </a:lnTo>
                  <a:lnTo>
                    <a:pt x="98" y="141"/>
                  </a:lnTo>
                  <a:lnTo>
                    <a:pt x="88" y="141"/>
                  </a:lnTo>
                  <a:lnTo>
                    <a:pt x="83" y="139"/>
                  </a:lnTo>
                  <a:lnTo>
                    <a:pt x="62" y="130"/>
                  </a:lnTo>
                  <a:lnTo>
                    <a:pt x="62" y="124"/>
                  </a:lnTo>
                  <a:lnTo>
                    <a:pt x="52" y="115"/>
                  </a:lnTo>
                  <a:lnTo>
                    <a:pt x="57" y="111"/>
                  </a:lnTo>
                  <a:lnTo>
                    <a:pt x="57" y="105"/>
                  </a:lnTo>
                  <a:lnTo>
                    <a:pt x="62" y="96"/>
                  </a:lnTo>
                  <a:lnTo>
                    <a:pt x="60" y="85"/>
                  </a:lnTo>
                  <a:lnTo>
                    <a:pt x="60" y="81"/>
                  </a:lnTo>
                  <a:lnTo>
                    <a:pt x="65" y="75"/>
                  </a:lnTo>
                  <a:lnTo>
                    <a:pt x="70" y="75"/>
                  </a:lnTo>
                  <a:lnTo>
                    <a:pt x="78" y="75"/>
                  </a:lnTo>
                  <a:lnTo>
                    <a:pt x="83" y="73"/>
                  </a:lnTo>
                  <a:lnTo>
                    <a:pt x="88" y="73"/>
                  </a:lnTo>
                  <a:lnTo>
                    <a:pt x="98" y="77"/>
                  </a:lnTo>
                  <a:lnTo>
                    <a:pt x="108" y="83"/>
                  </a:lnTo>
                  <a:lnTo>
                    <a:pt x="113" y="90"/>
                  </a:lnTo>
                  <a:lnTo>
                    <a:pt x="118" y="83"/>
                  </a:lnTo>
                  <a:lnTo>
                    <a:pt x="120" y="79"/>
                  </a:lnTo>
                  <a:lnTo>
                    <a:pt x="128" y="68"/>
                  </a:lnTo>
                  <a:lnTo>
                    <a:pt x="125" y="53"/>
                  </a:lnTo>
                  <a:lnTo>
                    <a:pt x="130" y="51"/>
                  </a:lnTo>
                  <a:lnTo>
                    <a:pt x="130" y="43"/>
                  </a:lnTo>
                  <a:lnTo>
                    <a:pt x="128" y="34"/>
                  </a:lnTo>
                  <a:lnTo>
                    <a:pt x="120" y="28"/>
                  </a:lnTo>
                  <a:lnTo>
                    <a:pt x="110" y="19"/>
                  </a:lnTo>
                  <a:lnTo>
                    <a:pt x="105" y="13"/>
                  </a:lnTo>
                  <a:lnTo>
                    <a:pt x="105" y="4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5" y="6"/>
                  </a:lnTo>
                  <a:lnTo>
                    <a:pt x="93" y="19"/>
                  </a:lnTo>
                  <a:lnTo>
                    <a:pt x="93" y="28"/>
                  </a:lnTo>
                  <a:lnTo>
                    <a:pt x="88" y="34"/>
                  </a:lnTo>
                  <a:lnTo>
                    <a:pt x="80" y="36"/>
                  </a:lnTo>
                  <a:lnTo>
                    <a:pt x="75" y="40"/>
                  </a:lnTo>
                  <a:lnTo>
                    <a:pt x="78" y="45"/>
                  </a:lnTo>
                  <a:lnTo>
                    <a:pt x="70" y="43"/>
                  </a:lnTo>
                  <a:lnTo>
                    <a:pt x="62" y="49"/>
                  </a:lnTo>
                  <a:lnTo>
                    <a:pt x="55" y="49"/>
                  </a:lnTo>
                  <a:lnTo>
                    <a:pt x="45" y="55"/>
                  </a:lnTo>
                  <a:lnTo>
                    <a:pt x="37" y="58"/>
                  </a:lnTo>
                  <a:lnTo>
                    <a:pt x="32" y="62"/>
                  </a:lnTo>
                  <a:lnTo>
                    <a:pt x="32" y="66"/>
                  </a:lnTo>
                  <a:lnTo>
                    <a:pt x="37" y="70"/>
                  </a:lnTo>
                  <a:lnTo>
                    <a:pt x="35" y="79"/>
                  </a:lnTo>
                  <a:lnTo>
                    <a:pt x="32" y="88"/>
                  </a:lnTo>
                  <a:lnTo>
                    <a:pt x="30" y="92"/>
                  </a:lnTo>
                  <a:lnTo>
                    <a:pt x="22" y="94"/>
                  </a:lnTo>
                  <a:lnTo>
                    <a:pt x="20" y="98"/>
                  </a:lnTo>
                  <a:lnTo>
                    <a:pt x="10" y="105"/>
                  </a:lnTo>
                  <a:lnTo>
                    <a:pt x="0" y="105"/>
                  </a:lnTo>
                  <a:lnTo>
                    <a:pt x="5" y="120"/>
                  </a:lnTo>
                  <a:lnTo>
                    <a:pt x="10" y="141"/>
                  </a:lnTo>
                  <a:lnTo>
                    <a:pt x="20" y="150"/>
                  </a:lnTo>
                  <a:lnTo>
                    <a:pt x="20" y="167"/>
                  </a:lnTo>
                  <a:lnTo>
                    <a:pt x="25" y="177"/>
                  </a:lnTo>
                  <a:lnTo>
                    <a:pt x="30" y="180"/>
                  </a:lnTo>
                  <a:lnTo>
                    <a:pt x="37" y="190"/>
                  </a:lnTo>
                  <a:lnTo>
                    <a:pt x="55" y="182"/>
                  </a:lnTo>
                  <a:lnTo>
                    <a:pt x="65" y="195"/>
                  </a:lnTo>
                  <a:lnTo>
                    <a:pt x="80" y="201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33" name="Freeform 124"/>
            <p:cNvSpPr>
              <a:spLocks/>
            </p:cNvSpPr>
            <p:nvPr/>
          </p:nvSpPr>
          <p:spPr bwMode="auto">
            <a:xfrm>
              <a:off x="579424" y="3721091"/>
              <a:ext cx="153988" cy="136525"/>
            </a:xfrm>
            <a:custGeom>
              <a:avLst/>
              <a:gdLst>
                <a:gd name="T0" fmla="*/ 2147483647 w 95"/>
                <a:gd name="T1" fmla="*/ 2147483647 h 81"/>
                <a:gd name="T2" fmla="*/ 2147483647 w 95"/>
                <a:gd name="T3" fmla="*/ 2147483647 h 81"/>
                <a:gd name="T4" fmla="*/ 2147483647 w 95"/>
                <a:gd name="T5" fmla="*/ 2147483647 h 81"/>
                <a:gd name="T6" fmla="*/ 2147483647 w 95"/>
                <a:gd name="T7" fmla="*/ 2147483647 h 81"/>
                <a:gd name="T8" fmla="*/ 2147483647 w 95"/>
                <a:gd name="T9" fmla="*/ 2147483647 h 81"/>
                <a:gd name="T10" fmla="*/ 2147483647 w 95"/>
                <a:gd name="T11" fmla="*/ 2147483647 h 81"/>
                <a:gd name="T12" fmla="*/ 2147483647 w 95"/>
                <a:gd name="T13" fmla="*/ 2147483647 h 81"/>
                <a:gd name="T14" fmla="*/ 2147483647 w 95"/>
                <a:gd name="T15" fmla="*/ 2147483647 h 81"/>
                <a:gd name="T16" fmla="*/ 2147483647 w 95"/>
                <a:gd name="T17" fmla="*/ 2147483647 h 81"/>
                <a:gd name="T18" fmla="*/ 2147483647 w 95"/>
                <a:gd name="T19" fmla="*/ 2147483647 h 81"/>
                <a:gd name="T20" fmla="*/ 2147483647 w 95"/>
                <a:gd name="T21" fmla="*/ 2147483647 h 81"/>
                <a:gd name="T22" fmla="*/ 2147483647 w 95"/>
                <a:gd name="T23" fmla="*/ 2147483647 h 81"/>
                <a:gd name="T24" fmla="*/ 2147483647 w 95"/>
                <a:gd name="T25" fmla="*/ 2147483647 h 81"/>
                <a:gd name="T26" fmla="*/ 2147483647 w 95"/>
                <a:gd name="T27" fmla="*/ 2147483647 h 81"/>
                <a:gd name="T28" fmla="*/ 2147483647 w 95"/>
                <a:gd name="T29" fmla="*/ 2147483647 h 81"/>
                <a:gd name="T30" fmla="*/ 2147483647 w 95"/>
                <a:gd name="T31" fmla="*/ 2147483647 h 81"/>
                <a:gd name="T32" fmla="*/ 2147483647 w 95"/>
                <a:gd name="T33" fmla="*/ 2147483647 h 81"/>
                <a:gd name="T34" fmla="*/ 2147483647 w 95"/>
                <a:gd name="T35" fmla="*/ 2147483647 h 81"/>
                <a:gd name="T36" fmla="*/ 2147483647 w 95"/>
                <a:gd name="T37" fmla="*/ 2147483647 h 81"/>
                <a:gd name="T38" fmla="*/ 2147483647 w 95"/>
                <a:gd name="T39" fmla="*/ 2147483647 h 81"/>
                <a:gd name="T40" fmla="*/ 2147483647 w 95"/>
                <a:gd name="T41" fmla="*/ 2147483647 h 81"/>
                <a:gd name="T42" fmla="*/ 2147483647 w 95"/>
                <a:gd name="T43" fmla="*/ 2147483647 h 81"/>
                <a:gd name="T44" fmla="*/ 2147483647 w 95"/>
                <a:gd name="T45" fmla="*/ 0 h 81"/>
                <a:gd name="T46" fmla="*/ 2147483647 w 95"/>
                <a:gd name="T47" fmla="*/ 2147483647 h 81"/>
                <a:gd name="T48" fmla="*/ 2147483647 w 95"/>
                <a:gd name="T49" fmla="*/ 2147483647 h 81"/>
                <a:gd name="T50" fmla="*/ 0 w 95"/>
                <a:gd name="T51" fmla="*/ 2147483647 h 81"/>
                <a:gd name="T52" fmla="*/ 2147483647 w 95"/>
                <a:gd name="T53" fmla="*/ 2147483647 h 81"/>
                <a:gd name="T54" fmla="*/ 2147483647 w 95"/>
                <a:gd name="T55" fmla="*/ 2147483647 h 81"/>
                <a:gd name="T56" fmla="*/ 2147483647 w 95"/>
                <a:gd name="T57" fmla="*/ 2147483647 h 81"/>
                <a:gd name="T58" fmla="*/ 2147483647 w 95"/>
                <a:gd name="T59" fmla="*/ 2147483647 h 81"/>
                <a:gd name="T60" fmla="*/ 2147483647 w 95"/>
                <a:gd name="T61" fmla="*/ 2147483647 h 81"/>
                <a:gd name="T62" fmla="*/ 2147483647 w 95"/>
                <a:gd name="T63" fmla="*/ 2147483647 h 81"/>
                <a:gd name="T64" fmla="*/ 2147483647 w 95"/>
                <a:gd name="T65" fmla="*/ 2147483647 h 81"/>
                <a:gd name="T66" fmla="*/ 2147483647 w 95"/>
                <a:gd name="T67" fmla="*/ 2147483647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5"/>
                <a:gd name="T103" fmla="*/ 0 h 81"/>
                <a:gd name="T104" fmla="*/ 95 w 95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5" h="81">
                  <a:moveTo>
                    <a:pt x="37" y="81"/>
                  </a:moveTo>
                  <a:lnTo>
                    <a:pt x="50" y="75"/>
                  </a:lnTo>
                  <a:lnTo>
                    <a:pt x="60" y="73"/>
                  </a:lnTo>
                  <a:lnTo>
                    <a:pt x="80" y="73"/>
                  </a:lnTo>
                  <a:lnTo>
                    <a:pt x="78" y="64"/>
                  </a:lnTo>
                  <a:lnTo>
                    <a:pt x="80" y="55"/>
                  </a:lnTo>
                  <a:lnTo>
                    <a:pt x="75" y="51"/>
                  </a:lnTo>
                  <a:lnTo>
                    <a:pt x="72" y="47"/>
                  </a:lnTo>
                  <a:lnTo>
                    <a:pt x="75" y="43"/>
                  </a:lnTo>
                  <a:lnTo>
                    <a:pt x="88" y="43"/>
                  </a:lnTo>
                  <a:lnTo>
                    <a:pt x="95" y="43"/>
                  </a:lnTo>
                  <a:lnTo>
                    <a:pt x="95" y="36"/>
                  </a:lnTo>
                  <a:lnTo>
                    <a:pt x="93" y="30"/>
                  </a:lnTo>
                  <a:lnTo>
                    <a:pt x="88" y="28"/>
                  </a:lnTo>
                  <a:lnTo>
                    <a:pt x="83" y="19"/>
                  </a:lnTo>
                  <a:lnTo>
                    <a:pt x="83" y="10"/>
                  </a:lnTo>
                  <a:lnTo>
                    <a:pt x="67" y="8"/>
                  </a:lnTo>
                  <a:lnTo>
                    <a:pt x="70" y="19"/>
                  </a:lnTo>
                  <a:lnTo>
                    <a:pt x="55" y="19"/>
                  </a:lnTo>
                  <a:lnTo>
                    <a:pt x="47" y="23"/>
                  </a:lnTo>
                  <a:lnTo>
                    <a:pt x="42" y="17"/>
                  </a:lnTo>
                  <a:lnTo>
                    <a:pt x="45" y="8"/>
                  </a:lnTo>
                  <a:lnTo>
                    <a:pt x="37" y="0"/>
                  </a:lnTo>
                  <a:lnTo>
                    <a:pt x="27" y="2"/>
                  </a:lnTo>
                  <a:lnTo>
                    <a:pt x="15" y="4"/>
                  </a:lnTo>
                  <a:lnTo>
                    <a:pt x="0" y="15"/>
                  </a:lnTo>
                  <a:lnTo>
                    <a:pt x="5" y="25"/>
                  </a:lnTo>
                  <a:lnTo>
                    <a:pt x="7" y="34"/>
                  </a:lnTo>
                  <a:lnTo>
                    <a:pt x="12" y="45"/>
                  </a:lnTo>
                  <a:lnTo>
                    <a:pt x="15" y="55"/>
                  </a:lnTo>
                  <a:lnTo>
                    <a:pt x="17" y="60"/>
                  </a:lnTo>
                  <a:lnTo>
                    <a:pt x="25" y="64"/>
                  </a:lnTo>
                  <a:lnTo>
                    <a:pt x="30" y="70"/>
                  </a:lnTo>
                  <a:lnTo>
                    <a:pt x="37" y="81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2408224" y="2984491"/>
              <a:ext cx="201613" cy="295275"/>
            </a:xfrm>
            <a:custGeom>
              <a:avLst/>
              <a:gdLst>
                <a:gd name="T0" fmla="*/ 2147483647 w 123"/>
                <a:gd name="T1" fmla="*/ 2147483647 h 174"/>
                <a:gd name="T2" fmla="*/ 2147483647 w 123"/>
                <a:gd name="T3" fmla="*/ 2147483647 h 174"/>
                <a:gd name="T4" fmla="*/ 2147483647 w 123"/>
                <a:gd name="T5" fmla="*/ 2147483647 h 174"/>
                <a:gd name="T6" fmla="*/ 2147483647 w 123"/>
                <a:gd name="T7" fmla="*/ 2147483647 h 174"/>
                <a:gd name="T8" fmla="*/ 2147483647 w 123"/>
                <a:gd name="T9" fmla="*/ 2147483647 h 174"/>
                <a:gd name="T10" fmla="*/ 2147483647 w 123"/>
                <a:gd name="T11" fmla="*/ 2147483647 h 174"/>
                <a:gd name="T12" fmla="*/ 2147483647 w 123"/>
                <a:gd name="T13" fmla="*/ 2147483647 h 174"/>
                <a:gd name="T14" fmla="*/ 2147483647 w 123"/>
                <a:gd name="T15" fmla="*/ 2147483647 h 174"/>
                <a:gd name="T16" fmla="*/ 2147483647 w 123"/>
                <a:gd name="T17" fmla="*/ 2147483647 h 174"/>
                <a:gd name="T18" fmla="*/ 2147483647 w 123"/>
                <a:gd name="T19" fmla="*/ 2147483647 h 174"/>
                <a:gd name="T20" fmla="*/ 2147483647 w 123"/>
                <a:gd name="T21" fmla="*/ 0 h 174"/>
                <a:gd name="T22" fmla="*/ 2147483647 w 123"/>
                <a:gd name="T23" fmla="*/ 2147483647 h 174"/>
                <a:gd name="T24" fmla="*/ 2147483647 w 123"/>
                <a:gd name="T25" fmla="*/ 2147483647 h 174"/>
                <a:gd name="T26" fmla="*/ 2147483647 w 123"/>
                <a:gd name="T27" fmla="*/ 2147483647 h 174"/>
                <a:gd name="T28" fmla="*/ 2147483647 w 123"/>
                <a:gd name="T29" fmla="*/ 2147483647 h 174"/>
                <a:gd name="T30" fmla="*/ 2147483647 w 123"/>
                <a:gd name="T31" fmla="*/ 2147483647 h 174"/>
                <a:gd name="T32" fmla="*/ 2147483647 w 123"/>
                <a:gd name="T33" fmla="*/ 2147483647 h 174"/>
                <a:gd name="T34" fmla="*/ 2147483647 w 123"/>
                <a:gd name="T35" fmla="*/ 2147483647 h 174"/>
                <a:gd name="T36" fmla="*/ 2147483647 w 123"/>
                <a:gd name="T37" fmla="*/ 2147483647 h 174"/>
                <a:gd name="T38" fmla="*/ 2147483647 w 123"/>
                <a:gd name="T39" fmla="*/ 2147483647 h 174"/>
                <a:gd name="T40" fmla="*/ 2147483647 w 123"/>
                <a:gd name="T41" fmla="*/ 2147483647 h 174"/>
                <a:gd name="T42" fmla="*/ 2147483647 w 123"/>
                <a:gd name="T43" fmla="*/ 2147483647 h 174"/>
                <a:gd name="T44" fmla="*/ 2147483647 w 123"/>
                <a:gd name="T45" fmla="*/ 2147483647 h 174"/>
                <a:gd name="T46" fmla="*/ 2147483647 w 123"/>
                <a:gd name="T47" fmla="*/ 2147483647 h 174"/>
                <a:gd name="T48" fmla="*/ 2147483647 w 123"/>
                <a:gd name="T49" fmla="*/ 2147483647 h 174"/>
                <a:gd name="T50" fmla="*/ 2147483647 w 123"/>
                <a:gd name="T51" fmla="*/ 2147483647 h 174"/>
                <a:gd name="T52" fmla="*/ 2147483647 w 123"/>
                <a:gd name="T53" fmla="*/ 2147483647 h 174"/>
                <a:gd name="T54" fmla="*/ 2147483647 w 123"/>
                <a:gd name="T55" fmla="*/ 2147483647 h 174"/>
                <a:gd name="T56" fmla="*/ 2147483647 w 123"/>
                <a:gd name="T57" fmla="*/ 2147483647 h 174"/>
                <a:gd name="T58" fmla="*/ 2147483647 w 123"/>
                <a:gd name="T59" fmla="*/ 2147483647 h 174"/>
                <a:gd name="T60" fmla="*/ 2147483647 w 123"/>
                <a:gd name="T61" fmla="*/ 2147483647 h 174"/>
                <a:gd name="T62" fmla="*/ 2147483647 w 123"/>
                <a:gd name="T63" fmla="*/ 2147483647 h 174"/>
                <a:gd name="T64" fmla="*/ 2147483647 w 123"/>
                <a:gd name="T65" fmla="*/ 2147483647 h 174"/>
                <a:gd name="T66" fmla="*/ 2147483647 w 123"/>
                <a:gd name="T67" fmla="*/ 2147483647 h 174"/>
                <a:gd name="T68" fmla="*/ 2147483647 w 123"/>
                <a:gd name="T69" fmla="*/ 2147483647 h 174"/>
                <a:gd name="T70" fmla="*/ 2147483647 w 123"/>
                <a:gd name="T71" fmla="*/ 2147483647 h 174"/>
                <a:gd name="T72" fmla="*/ 2147483647 w 123"/>
                <a:gd name="T73" fmla="*/ 2147483647 h 174"/>
                <a:gd name="T74" fmla="*/ 2147483647 w 123"/>
                <a:gd name="T75" fmla="*/ 2147483647 h 174"/>
                <a:gd name="T76" fmla="*/ 2147483647 w 123"/>
                <a:gd name="T77" fmla="*/ 2147483647 h 174"/>
                <a:gd name="T78" fmla="*/ 2147483647 w 123"/>
                <a:gd name="T79" fmla="*/ 2147483647 h 174"/>
                <a:gd name="T80" fmla="*/ 2147483647 w 123"/>
                <a:gd name="T81" fmla="*/ 2147483647 h 174"/>
                <a:gd name="T82" fmla="*/ 2147483647 w 123"/>
                <a:gd name="T83" fmla="*/ 2147483647 h 174"/>
                <a:gd name="T84" fmla="*/ 2147483647 w 123"/>
                <a:gd name="T85" fmla="*/ 2147483647 h 174"/>
                <a:gd name="T86" fmla="*/ 2147483647 w 123"/>
                <a:gd name="T87" fmla="*/ 2147483647 h 174"/>
                <a:gd name="T88" fmla="*/ 2147483647 w 123"/>
                <a:gd name="T89" fmla="*/ 2147483647 h 174"/>
                <a:gd name="T90" fmla="*/ 2147483647 w 123"/>
                <a:gd name="T91" fmla="*/ 2147483647 h 174"/>
                <a:gd name="T92" fmla="*/ 2147483647 w 123"/>
                <a:gd name="T93" fmla="*/ 2147483647 h 174"/>
                <a:gd name="T94" fmla="*/ 2147483647 w 123"/>
                <a:gd name="T95" fmla="*/ 2147483647 h 174"/>
                <a:gd name="T96" fmla="*/ 2147483647 w 123"/>
                <a:gd name="T97" fmla="*/ 2147483647 h 174"/>
                <a:gd name="T98" fmla="*/ 2147483647 w 123"/>
                <a:gd name="T99" fmla="*/ 2147483647 h 174"/>
                <a:gd name="T100" fmla="*/ 2147483647 w 123"/>
                <a:gd name="T101" fmla="*/ 2147483647 h 174"/>
                <a:gd name="T102" fmla="*/ 0 w 123"/>
                <a:gd name="T103" fmla="*/ 2147483647 h 174"/>
                <a:gd name="T104" fmla="*/ 0 w 123"/>
                <a:gd name="T105" fmla="*/ 2147483647 h 174"/>
                <a:gd name="T106" fmla="*/ 0 w 123"/>
                <a:gd name="T107" fmla="*/ 2147483647 h 174"/>
                <a:gd name="T108" fmla="*/ 2147483647 w 123"/>
                <a:gd name="T109" fmla="*/ 2147483647 h 174"/>
                <a:gd name="T110" fmla="*/ 2147483647 w 123"/>
                <a:gd name="T111" fmla="*/ 2147483647 h 174"/>
                <a:gd name="T112" fmla="*/ 2147483647 w 123"/>
                <a:gd name="T113" fmla="*/ 2147483647 h 174"/>
                <a:gd name="T114" fmla="*/ 2147483647 w 123"/>
                <a:gd name="T115" fmla="*/ 2147483647 h 174"/>
                <a:gd name="T116" fmla="*/ 2147483647 w 123"/>
                <a:gd name="T117" fmla="*/ 2147483647 h 174"/>
                <a:gd name="T118" fmla="*/ 2147483647 w 123"/>
                <a:gd name="T119" fmla="*/ 2147483647 h 1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174"/>
                <a:gd name="T182" fmla="*/ 123 w 123"/>
                <a:gd name="T183" fmla="*/ 174 h 1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174">
                  <a:moveTo>
                    <a:pt x="33" y="84"/>
                  </a:moveTo>
                  <a:lnTo>
                    <a:pt x="40" y="86"/>
                  </a:lnTo>
                  <a:lnTo>
                    <a:pt x="53" y="75"/>
                  </a:lnTo>
                  <a:lnTo>
                    <a:pt x="58" y="65"/>
                  </a:lnTo>
                  <a:lnTo>
                    <a:pt x="56" y="58"/>
                  </a:lnTo>
                  <a:lnTo>
                    <a:pt x="48" y="56"/>
                  </a:lnTo>
                  <a:lnTo>
                    <a:pt x="33" y="43"/>
                  </a:lnTo>
                  <a:lnTo>
                    <a:pt x="30" y="37"/>
                  </a:lnTo>
                  <a:lnTo>
                    <a:pt x="38" y="30"/>
                  </a:lnTo>
                  <a:lnTo>
                    <a:pt x="38" y="9"/>
                  </a:lnTo>
                  <a:lnTo>
                    <a:pt x="45" y="0"/>
                  </a:lnTo>
                  <a:lnTo>
                    <a:pt x="56" y="5"/>
                  </a:lnTo>
                  <a:lnTo>
                    <a:pt x="63" y="3"/>
                  </a:lnTo>
                  <a:lnTo>
                    <a:pt x="68" y="7"/>
                  </a:lnTo>
                  <a:lnTo>
                    <a:pt x="81" y="3"/>
                  </a:lnTo>
                  <a:lnTo>
                    <a:pt x="93" y="15"/>
                  </a:lnTo>
                  <a:lnTo>
                    <a:pt x="88" y="24"/>
                  </a:lnTo>
                  <a:lnTo>
                    <a:pt x="96" y="33"/>
                  </a:lnTo>
                  <a:lnTo>
                    <a:pt x="106" y="30"/>
                  </a:lnTo>
                  <a:lnTo>
                    <a:pt x="123" y="56"/>
                  </a:lnTo>
                  <a:lnTo>
                    <a:pt x="121" y="65"/>
                  </a:lnTo>
                  <a:lnTo>
                    <a:pt x="116" y="69"/>
                  </a:lnTo>
                  <a:lnTo>
                    <a:pt x="111" y="73"/>
                  </a:lnTo>
                  <a:lnTo>
                    <a:pt x="108" y="80"/>
                  </a:lnTo>
                  <a:lnTo>
                    <a:pt x="111" y="86"/>
                  </a:lnTo>
                  <a:lnTo>
                    <a:pt x="106" y="92"/>
                  </a:lnTo>
                  <a:lnTo>
                    <a:pt x="108" y="99"/>
                  </a:lnTo>
                  <a:lnTo>
                    <a:pt x="108" y="105"/>
                  </a:lnTo>
                  <a:lnTo>
                    <a:pt x="101" y="110"/>
                  </a:lnTo>
                  <a:lnTo>
                    <a:pt x="96" y="105"/>
                  </a:lnTo>
                  <a:lnTo>
                    <a:pt x="93" y="110"/>
                  </a:lnTo>
                  <a:lnTo>
                    <a:pt x="91" y="116"/>
                  </a:lnTo>
                  <a:lnTo>
                    <a:pt x="88" y="122"/>
                  </a:lnTo>
                  <a:lnTo>
                    <a:pt x="86" y="125"/>
                  </a:lnTo>
                  <a:lnTo>
                    <a:pt x="81" y="127"/>
                  </a:lnTo>
                  <a:lnTo>
                    <a:pt x="78" y="131"/>
                  </a:lnTo>
                  <a:lnTo>
                    <a:pt x="78" y="137"/>
                  </a:lnTo>
                  <a:lnTo>
                    <a:pt x="73" y="144"/>
                  </a:lnTo>
                  <a:lnTo>
                    <a:pt x="73" y="150"/>
                  </a:lnTo>
                  <a:lnTo>
                    <a:pt x="83" y="157"/>
                  </a:lnTo>
                  <a:lnTo>
                    <a:pt x="86" y="163"/>
                  </a:lnTo>
                  <a:lnTo>
                    <a:pt x="83" y="167"/>
                  </a:lnTo>
                  <a:lnTo>
                    <a:pt x="78" y="174"/>
                  </a:lnTo>
                  <a:lnTo>
                    <a:pt x="71" y="172"/>
                  </a:lnTo>
                  <a:lnTo>
                    <a:pt x="63" y="167"/>
                  </a:lnTo>
                  <a:lnTo>
                    <a:pt x="48" y="167"/>
                  </a:lnTo>
                  <a:lnTo>
                    <a:pt x="33" y="155"/>
                  </a:lnTo>
                  <a:lnTo>
                    <a:pt x="28" y="159"/>
                  </a:lnTo>
                  <a:lnTo>
                    <a:pt x="28" y="163"/>
                  </a:lnTo>
                  <a:lnTo>
                    <a:pt x="15" y="165"/>
                  </a:lnTo>
                  <a:lnTo>
                    <a:pt x="8" y="157"/>
                  </a:lnTo>
                  <a:lnTo>
                    <a:pt x="0" y="144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15" y="116"/>
                  </a:lnTo>
                  <a:lnTo>
                    <a:pt x="10" y="112"/>
                  </a:lnTo>
                  <a:lnTo>
                    <a:pt x="10" y="105"/>
                  </a:lnTo>
                  <a:lnTo>
                    <a:pt x="13" y="99"/>
                  </a:lnTo>
                  <a:lnTo>
                    <a:pt x="33" y="84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3729024" y="4633903"/>
              <a:ext cx="393700" cy="368300"/>
            </a:xfrm>
            <a:custGeom>
              <a:avLst/>
              <a:gdLst>
                <a:gd name="T0" fmla="*/ 2147483647 w 238"/>
                <a:gd name="T1" fmla="*/ 2147483647 h 218"/>
                <a:gd name="T2" fmla="*/ 2147483647 w 238"/>
                <a:gd name="T3" fmla="*/ 2147483647 h 218"/>
                <a:gd name="T4" fmla="*/ 2147483647 w 238"/>
                <a:gd name="T5" fmla="*/ 2147483647 h 218"/>
                <a:gd name="T6" fmla="*/ 2147483647 w 238"/>
                <a:gd name="T7" fmla="*/ 2147483647 h 218"/>
                <a:gd name="T8" fmla="*/ 2147483647 w 238"/>
                <a:gd name="T9" fmla="*/ 2147483647 h 218"/>
                <a:gd name="T10" fmla="*/ 2147483647 w 238"/>
                <a:gd name="T11" fmla="*/ 2147483647 h 218"/>
                <a:gd name="T12" fmla="*/ 2147483647 w 238"/>
                <a:gd name="T13" fmla="*/ 2147483647 h 218"/>
                <a:gd name="T14" fmla="*/ 2147483647 w 238"/>
                <a:gd name="T15" fmla="*/ 2147483647 h 218"/>
                <a:gd name="T16" fmla="*/ 2147483647 w 238"/>
                <a:gd name="T17" fmla="*/ 2147483647 h 218"/>
                <a:gd name="T18" fmla="*/ 2147483647 w 238"/>
                <a:gd name="T19" fmla="*/ 2147483647 h 218"/>
                <a:gd name="T20" fmla="*/ 2147483647 w 238"/>
                <a:gd name="T21" fmla="*/ 2147483647 h 218"/>
                <a:gd name="T22" fmla="*/ 2147483647 w 238"/>
                <a:gd name="T23" fmla="*/ 2147483647 h 218"/>
                <a:gd name="T24" fmla="*/ 2147483647 w 238"/>
                <a:gd name="T25" fmla="*/ 2147483647 h 218"/>
                <a:gd name="T26" fmla="*/ 2147483647 w 238"/>
                <a:gd name="T27" fmla="*/ 2147483647 h 218"/>
                <a:gd name="T28" fmla="*/ 2147483647 w 238"/>
                <a:gd name="T29" fmla="*/ 2147483647 h 218"/>
                <a:gd name="T30" fmla="*/ 2147483647 w 238"/>
                <a:gd name="T31" fmla="*/ 2147483647 h 218"/>
                <a:gd name="T32" fmla="*/ 2147483647 w 238"/>
                <a:gd name="T33" fmla="*/ 2147483647 h 218"/>
                <a:gd name="T34" fmla="*/ 2147483647 w 238"/>
                <a:gd name="T35" fmla="*/ 2147483647 h 218"/>
                <a:gd name="T36" fmla="*/ 2147483647 w 238"/>
                <a:gd name="T37" fmla="*/ 2147483647 h 218"/>
                <a:gd name="T38" fmla="*/ 2147483647 w 238"/>
                <a:gd name="T39" fmla="*/ 2147483647 h 218"/>
                <a:gd name="T40" fmla="*/ 2147483647 w 238"/>
                <a:gd name="T41" fmla="*/ 2147483647 h 218"/>
                <a:gd name="T42" fmla="*/ 2147483647 w 238"/>
                <a:gd name="T43" fmla="*/ 2147483647 h 218"/>
                <a:gd name="T44" fmla="*/ 2147483647 w 238"/>
                <a:gd name="T45" fmla="*/ 2147483647 h 218"/>
                <a:gd name="T46" fmla="*/ 2147483647 w 238"/>
                <a:gd name="T47" fmla="*/ 2147483647 h 218"/>
                <a:gd name="T48" fmla="*/ 2147483647 w 238"/>
                <a:gd name="T49" fmla="*/ 2147483647 h 218"/>
                <a:gd name="T50" fmla="*/ 2147483647 w 238"/>
                <a:gd name="T51" fmla="*/ 2147483647 h 218"/>
                <a:gd name="T52" fmla="*/ 2147483647 w 238"/>
                <a:gd name="T53" fmla="*/ 2147483647 h 218"/>
                <a:gd name="T54" fmla="*/ 2147483647 w 238"/>
                <a:gd name="T55" fmla="*/ 2147483647 h 218"/>
                <a:gd name="T56" fmla="*/ 2147483647 w 238"/>
                <a:gd name="T57" fmla="*/ 2147483647 h 218"/>
                <a:gd name="T58" fmla="*/ 2147483647 w 238"/>
                <a:gd name="T59" fmla="*/ 2147483647 h 218"/>
                <a:gd name="T60" fmla="*/ 2147483647 w 238"/>
                <a:gd name="T61" fmla="*/ 2147483647 h 218"/>
                <a:gd name="T62" fmla="*/ 2147483647 w 238"/>
                <a:gd name="T63" fmla="*/ 2147483647 h 218"/>
                <a:gd name="T64" fmla="*/ 2147483647 w 238"/>
                <a:gd name="T65" fmla="*/ 2147483647 h 218"/>
                <a:gd name="T66" fmla="*/ 2147483647 w 238"/>
                <a:gd name="T67" fmla="*/ 2147483647 h 218"/>
                <a:gd name="T68" fmla="*/ 2147483647 w 238"/>
                <a:gd name="T69" fmla="*/ 2147483647 h 218"/>
                <a:gd name="T70" fmla="*/ 2147483647 w 238"/>
                <a:gd name="T71" fmla="*/ 2147483647 h 218"/>
                <a:gd name="T72" fmla="*/ 2147483647 w 238"/>
                <a:gd name="T73" fmla="*/ 2147483647 h 218"/>
                <a:gd name="T74" fmla="*/ 2147483647 w 238"/>
                <a:gd name="T75" fmla="*/ 2147483647 h 218"/>
                <a:gd name="T76" fmla="*/ 2147483647 w 238"/>
                <a:gd name="T77" fmla="*/ 2147483647 h 218"/>
                <a:gd name="T78" fmla="*/ 0 w 238"/>
                <a:gd name="T79" fmla="*/ 2147483647 h 218"/>
                <a:gd name="T80" fmla="*/ 2147483647 w 238"/>
                <a:gd name="T81" fmla="*/ 2147483647 h 218"/>
                <a:gd name="T82" fmla="*/ 2147483647 w 238"/>
                <a:gd name="T83" fmla="*/ 2147483647 h 218"/>
                <a:gd name="T84" fmla="*/ 2147483647 w 238"/>
                <a:gd name="T85" fmla="*/ 2147483647 h 218"/>
                <a:gd name="T86" fmla="*/ 2147483647 w 238"/>
                <a:gd name="T87" fmla="*/ 2147483647 h 218"/>
                <a:gd name="T88" fmla="*/ 2147483647 w 238"/>
                <a:gd name="T89" fmla="*/ 2147483647 h 218"/>
                <a:gd name="T90" fmla="*/ 2147483647 w 238"/>
                <a:gd name="T91" fmla="*/ 2147483647 h 218"/>
                <a:gd name="T92" fmla="*/ 2147483647 w 238"/>
                <a:gd name="T93" fmla="*/ 2147483647 h 218"/>
                <a:gd name="T94" fmla="*/ 2147483647 w 238"/>
                <a:gd name="T95" fmla="*/ 2147483647 h 218"/>
                <a:gd name="T96" fmla="*/ 2147483647 w 238"/>
                <a:gd name="T97" fmla="*/ 2147483647 h 218"/>
                <a:gd name="T98" fmla="*/ 2147483647 w 238"/>
                <a:gd name="T99" fmla="*/ 2147483647 h 218"/>
                <a:gd name="T100" fmla="*/ 2147483647 w 238"/>
                <a:gd name="T101" fmla="*/ 0 h 218"/>
                <a:gd name="T102" fmla="*/ 2147483647 w 238"/>
                <a:gd name="T103" fmla="*/ 2147483647 h 2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8"/>
                <a:gd name="T157" fmla="*/ 0 h 218"/>
                <a:gd name="T158" fmla="*/ 238 w 238"/>
                <a:gd name="T159" fmla="*/ 218 h 2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8" h="218">
                  <a:moveTo>
                    <a:pt x="153" y="7"/>
                  </a:moveTo>
                  <a:lnTo>
                    <a:pt x="165" y="17"/>
                  </a:lnTo>
                  <a:lnTo>
                    <a:pt x="171" y="11"/>
                  </a:lnTo>
                  <a:lnTo>
                    <a:pt x="181" y="9"/>
                  </a:lnTo>
                  <a:lnTo>
                    <a:pt x="191" y="19"/>
                  </a:lnTo>
                  <a:lnTo>
                    <a:pt x="196" y="28"/>
                  </a:lnTo>
                  <a:lnTo>
                    <a:pt x="188" y="36"/>
                  </a:lnTo>
                  <a:lnTo>
                    <a:pt x="183" y="39"/>
                  </a:lnTo>
                  <a:lnTo>
                    <a:pt x="178" y="39"/>
                  </a:lnTo>
                  <a:lnTo>
                    <a:pt x="171" y="45"/>
                  </a:lnTo>
                  <a:lnTo>
                    <a:pt x="168" y="49"/>
                  </a:lnTo>
                  <a:lnTo>
                    <a:pt x="176" y="51"/>
                  </a:lnTo>
                  <a:lnTo>
                    <a:pt x="178" y="56"/>
                  </a:lnTo>
                  <a:lnTo>
                    <a:pt x="171" y="62"/>
                  </a:lnTo>
                  <a:lnTo>
                    <a:pt x="171" y="71"/>
                  </a:lnTo>
                  <a:lnTo>
                    <a:pt x="186" y="79"/>
                  </a:lnTo>
                  <a:lnTo>
                    <a:pt x="193" y="77"/>
                  </a:lnTo>
                  <a:lnTo>
                    <a:pt x="206" y="79"/>
                  </a:lnTo>
                  <a:lnTo>
                    <a:pt x="206" y="84"/>
                  </a:lnTo>
                  <a:lnTo>
                    <a:pt x="208" y="92"/>
                  </a:lnTo>
                  <a:lnTo>
                    <a:pt x="203" y="103"/>
                  </a:lnTo>
                  <a:lnTo>
                    <a:pt x="206" y="111"/>
                  </a:lnTo>
                  <a:lnTo>
                    <a:pt x="213" y="120"/>
                  </a:lnTo>
                  <a:lnTo>
                    <a:pt x="223" y="128"/>
                  </a:lnTo>
                  <a:lnTo>
                    <a:pt x="236" y="146"/>
                  </a:lnTo>
                  <a:lnTo>
                    <a:pt x="238" y="154"/>
                  </a:lnTo>
                  <a:lnTo>
                    <a:pt x="233" y="156"/>
                  </a:lnTo>
                  <a:lnTo>
                    <a:pt x="228" y="152"/>
                  </a:lnTo>
                  <a:lnTo>
                    <a:pt x="221" y="148"/>
                  </a:lnTo>
                  <a:lnTo>
                    <a:pt x="221" y="154"/>
                  </a:lnTo>
                  <a:lnTo>
                    <a:pt x="218" y="158"/>
                  </a:lnTo>
                  <a:lnTo>
                    <a:pt x="208" y="163"/>
                  </a:lnTo>
                  <a:lnTo>
                    <a:pt x="208" y="169"/>
                  </a:lnTo>
                  <a:lnTo>
                    <a:pt x="218" y="169"/>
                  </a:lnTo>
                  <a:lnTo>
                    <a:pt x="221" y="173"/>
                  </a:lnTo>
                  <a:lnTo>
                    <a:pt x="221" y="178"/>
                  </a:lnTo>
                  <a:lnTo>
                    <a:pt x="221" y="180"/>
                  </a:lnTo>
                  <a:lnTo>
                    <a:pt x="223" y="182"/>
                  </a:lnTo>
                  <a:lnTo>
                    <a:pt x="223" y="184"/>
                  </a:lnTo>
                  <a:lnTo>
                    <a:pt x="228" y="188"/>
                  </a:lnTo>
                  <a:lnTo>
                    <a:pt x="231" y="193"/>
                  </a:lnTo>
                  <a:lnTo>
                    <a:pt x="223" y="201"/>
                  </a:lnTo>
                  <a:lnTo>
                    <a:pt x="211" y="201"/>
                  </a:lnTo>
                  <a:lnTo>
                    <a:pt x="196" y="203"/>
                  </a:lnTo>
                  <a:lnTo>
                    <a:pt x="176" y="203"/>
                  </a:lnTo>
                  <a:lnTo>
                    <a:pt x="163" y="203"/>
                  </a:lnTo>
                  <a:lnTo>
                    <a:pt x="158" y="206"/>
                  </a:lnTo>
                  <a:lnTo>
                    <a:pt x="153" y="214"/>
                  </a:lnTo>
                  <a:lnTo>
                    <a:pt x="143" y="214"/>
                  </a:lnTo>
                  <a:lnTo>
                    <a:pt x="128" y="216"/>
                  </a:lnTo>
                  <a:lnTo>
                    <a:pt x="115" y="218"/>
                  </a:lnTo>
                  <a:lnTo>
                    <a:pt x="115" y="214"/>
                  </a:lnTo>
                  <a:lnTo>
                    <a:pt x="110" y="206"/>
                  </a:lnTo>
                  <a:lnTo>
                    <a:pt x="103" y="203"/>
                  </a:lnTo>
                  <a:lnTo>
                    <a:pt x="100" y="193"/>
                  </a:lnTo>
                  <a:lnTo>
                    <a:pt x="95" y="184"/>
                  </a:lnTo>
                  <a:lnTo>
                    <a:pt x="93" y="184"/>
                  </a:lnTo>
                  <a:lnTo>
                    <a:pt x="95" y="180"/>
                  </a:lnTo>
                  <a:lnTo>
                    <a:pt x="100" y="173"/>
                  </a:lnTo>
                  <a:lnTo>
                    <a:pt x="95" y="173"/>
                  </a:lnTo>
                  <a:lnTo>
                    <a:pt x="88" y="178"/>
                  </a:lnTo>
                  <a:lnTo>
                    <a:pt x="80" y="180"/>
                  </a:lnTo>
                  <a:lnTo>
                    <a:pt x="67" y="184"/>
                  </a:lnTo>
                  <a:lnTo>
                    <a:pt x="57" y="180"/>
                  </a:lnTo>
                  <a:lnTo>
                    <a:pt x="50" y="173"/>
                  </a:lnTo>
                  <a:lnTo>
                    <a:pt x="42" y="171"/>
                  </a:lnTo>
                  <a:lnTo>
                    <a:pt x="35" y="171"/>
                  </a:lnTo>
                  <a:lnTo>
                    <a:pt x="32" y="165"/>
                  </a:lnTo>
                  <a:lnTo>
                    <a:pt x="32" y="156"/>
                  </a:lnTo>
                  <a:lnTo>
                    <a:pt x="27" y="148"/>
                  </a:lnTo>
                  <a:lnTo>
                    <a:pt x="27" y="143"/>
                  </a:lnTo>
                  <a:lnTo>
                    <a:pt x="27" y="137"/>
                  </a:lnTo>
                  <a:lnTo>
                    <a:pt x="20" y="133"/>
                  </a:lnTo>
                  <a:lnTo>
                    <a:pt x="15" y="124"/>
                  </a:lnTo>
                  <a:lnTo>
                    <a:pt x="5" y="124"/>
                  </a:lnTo>
                  <a:lnTo>
                    <a:pt x="2" y="118"/>
                  </a:lnTo>
                  <a:lnTo>
                    <a:pt x="5" y="109"/>
                  </a:lnTo>
                  <a:lnTo>
                    <a:pt x="2" y="96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7" y="88"/>
                  </a:lnTo>
                  <a:lnTo>
                    <a:pt x="12" y="88"/>
                  </a:lnTo>
                  <a:lnTo>
                    <a:pt x="15" y="84"/>
                  </a:lnTo>
                  <a:lnTo>
                    <a:pt x="12" y="75"/>
                  </a:lnTo>
                  <a:lnTo>
                    <a:pt x="5" y="69"/>
                  </a:lnTo>
                  <a:lnTo>
                    <a:pt x="2" y="60"/>
                  </a:lnTo>
                  <a:lnTo>
                    <a:pt x="5" y="56"/>
                  </a:lnTo>
                  <a:lnTo>
                    <a:pt x="17" y="56"/>
                  </a:lnTo>
                  <a:lnTo>
                    <a:pt x="35" y="51"/>
                  </a:lnTo>
                  <a:lnTo>
                    <a:pt x="50" y="47"/>
                  </a:lnTo>
                  <a:lnTo>
                    <a:pt x="62" y="45"/>
                  </a:lnTo>
                  <a:lnTo>
                    <a:pt x="82" y="43"/>
                  </a:lnTo>
                  <a:lnTo>
                    <a:pt x="90" y="32"/>
                  </a:lnTo>
                  <a:lnTo>
                    <a:pt x="90" y="24"/>
                  </a:lnTo>
                  <a:lnTo>
                    <a:pt x="95" y="21"/>
                  </a:lnTo>
                  <a:lnTo>
                    <a:pt x="108" y="21"/>
                  </a:lnTo>
                  <a:lnTo>
                    <a:pt x="113" y="19"/>
                  </a:lnTo>
                  <a:lnTo>
                    <a:pt x="120" y="17"/>
                  </a:lnTo>
                  <a:lnTo>
                    <a:pt x="128" y="17"/>
                  </a:lnTo>
                  <a:lnTo>
                    <a:pt x="130" y="9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50" y="2"/>
                  </a:lnTo>
                  <a:lnTo>
                    <a:pt x="153" y="7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2873362" y="2862253"/>
              <a:ext cx="1222375" cy="952500"/>
            </a:xfrm>
            <a:custGeom>
              <a:avLst/>
              <a:gdLst>
                <a:gd name="T0" fmla="*/ 2147483647 w 744"/>
                <a:gd name="T1" fmla="*/ 2147483647 h 562"/>
                <a:gd name="T2" fmla="*/ 2147483647 w 744"/>
                <a:gd name="T3" fmla="*/ 2147483647 h 562"/>
                <a:gd name="T4" fmla="*/ 2147483647 w 744"/>
                <a:gd name="T5" fmla="*/ 2147483647 h 562"/>
                <a:gd name="T6" fmla="*/ 2147483647 w 744"/>
                <a:gd name="T7" fmla="*/ 2147483647 h 562"/>
                <a:gd name="T8" fmla="*/ 2147483647 w 744"/>
                <a:gd name="T9" fmla="*/ 2147483647 h 562"/>
                <a:gd name="T10" fmla="*/ 2147483647 w 744"/>
                <a:gd name="T11" fmla="*/ 2147483647 h 562"/>
                <a:gd name="T12" fmla="*/ 2147483647 w 744"/>
                <a:gd name="T13" fmla="*/ 2147483647 h 562"/>
                <a:gd name="T14" fmla="*/ 2147483647 w 744"/>
                <a:gd name="T15" fmla="*/ 2147483647 h 562"/>
                <a:gd name="T16" fmla="*/ 2147483647 w 744"/>
                <a:gd name="T17" fmla="*/ 2147483647 h 562"/>
                <a:gd name="T18" fmla="*/ 2147483647 w 744"/>
                <a:gd name="T19" fmla="*/ 2147483647 h 562"/>
                <a:gd name="T20" fmla="*/ 2147483647 w 744"/>
                <a:gd name="T21" fmla="*/ 2147483647 h 562"/>
                <a:gd name="T22" fmla="*/ 2147483647 w 744"/>
                <a:gd name="T23" fmla="*/ 2147483647 h 562"/>
                <a:gd name="T24" fmla="*/ 2147483647 w 744"/>
                <a:gd name="T25" fmla="*/ 2147483647 h 562"/>
                <a:gd name="T26" fmla="*/ 2147483647 w 744"/>
                <a:gd name="T27" fmla="*/ 2147483647 h 562"/>
                <a:gd name="T28" fmla="*/ 2147483647 w 744"/>
                <a:gd name="T29" fmla="*/ 2147483647 h 562"/>
                <a:gd name="T30" fmla="*/ 2147483647 w 744"/>
                <a:gd name="T31" fmla="*/ 2147483647 h 562"/>
                <a:gd name="T32" fmla="*/ 2147483647 w 744"/>
                <a:gd name="T33" fmla="*/ 2147483647 h 562"/>
                <a:gd name="T34" fmla="*/ 2147483647 w 744"/>
                <a:gd name="T35" fmla="*/ 2147483647 h 562"/>
                <a:gd name="T36" fmla="*/ 2147483647 w 744"/>
                <a:gd name="T37" fmla="*/ 2147483647 h 562"/>
                <a:gd name="T38" fmla="*/ 2147483647 w 744"/>
                <a:gd name="T39" fmla="*/ 2147483647 h 562"/>
                <a:gd name="T40" fmla="*/ 2147483647 w 744"/>
                <a:gd name="T41" fmla="*/ 2147483647 h 562"/>
                <a:gd name="T42" fmla="*/ 2147483647 w 744"/>
                <a:gd name="T43" fmla="*/ 2147483647 h 562"/>
                <a:gd name="T44" fmla="*/ 2147483647 w 744"/>
                <a:gd name="T45" fmla="*/ 2147483647 h 562"/>
                <a:gd name="T46" fmla="*/ 2147483647 w 744"/>
                <a:gd name="T47" fmla="*/ 2147483647 h 562"/>
                <a:gd name="T48" fmla="*/ 2147483647 w 744"/>
                <a:gd name="T49" fmla="*/ 2147483647 h 562"/>
                <a:gd name="T50" fmla="*/ 2147483647 w 744"/>
                <a:gd name="T51" fmla="*/ 2147483647 h 562"/>
                <a:gd name="T52" fmla="*/ 2147483647 w 744"/>
                <a:gd name="T53" fmla="*/ 2147483647 h 562"/>
                <a:gd name="T54" fmla="*/ 2147483647 w 744"/>
                <a:gd name="T55" fmla="*/ 2147483647 h 562"/>
                <a:gd name="T56" fmla="*/ 2147483647 w 744"/>
                <a:gd name="T57" fmla="*/ 2147483647 h 562"/>
                <a:gd name="T58" fmla="*/ 2147483647 w 744"/>
                <a:gd name="T59" fmla="*/ 2147483647 h 562"/>
                <a:gd name="T60" fmla="*/ 2147483647 w 744"/>
                <a:gd name="T61" fmla="*/ 2147483647 h 562"/>
                <a:gd name="T62" fmla="*/ 2147483647 w 744"/>
                <a:gd name="T63" fmla="*/ 2147483647 h 562"/>
                <a:gd name="T64" fmla="*/ 2147483647 w 744"/>
                <a:gd name="T65" fmla="*/ 2147483647 h 562"/>
                <a:gd name="T66" fmla="*/ 2147483647 w 744"/>
                <a:gd name="T67" fmla="*/ 2147483647 h 562"/>
                <a:gd name="T68" fmla="*/ 2147483647 w 744"/>
                <a:gd name="T69" fmla="*/ 2147483647 h 562"/>
                <a:gd name="T70" fmla="*/ 2147483647 w 744"/>
                <a:gd name="T71" fmla="*/ 2147483647 h 562"/>
                <a:gd name="T72" fmla="*/ 2147483647 w 744"/>
                <a:gd name="T73" fmla="*/ 2147483647 h 562"/>
                <a:gd name="T74" fmla="*/ 2147483647 w 744"/>
                <a:gd name="T75" fmla="*/ 0 h 562"/>
                <a:gd name="T76" fmla="*/ 2147483647 w 744"/>
                <a:gd name="T77" fmla="*/ 2147483647 h 562"/>
                <a:gd name="T78" fmla="*/ 2147483647 w 744"/>
                <a:gd name="T79" fmla="*/ 2147483647 h 562"/>
                <a:gd name="T80" fmla="*/ 2147483647 w 744"/>
                <a:gd name="T81" fmla="*/ 2147483647 h 562"/>
                <a:gd name="T82" fmla="*/ 2147483647 w 744"/>
                <a:gd name="T83" fmla="*/ 2147483647 h 562"/>
                <a:gd name="T84" fmla="*/ 2147483647 w 744"/>
                <a:gd name="T85" fmla="*/ 2147483647 h 562"/>
                <a:gd name="T86" fmla="*/ 0 w 744"/>
                <a:gd name="T87" fmla="*/ 2147483647 h 562"/>
                <a:gd name="T88" fmla="*/ 2147483647 w 744"/>
                <a:gd name="T89" fmla="*/ 2147483647 h 562"/>
                <a:gd name="T90" fmla="*/ 2147483647 w 744"/>
                <a:gd name="T91" fmla="*/ 2147483647 h 562"/>
                <a:gd name="T92" fmla="*/ 2147483647 w 744"/>
                <a:gd name="T93" fmla="*/ 2147483647 h 562"/>
                <a:gd name="T94" fmla="*/ 2147483647 w 744"/>
                <a:gd name="T95" fmla="*/ 2147483647 h 562"/>
                <a:gd name="T96" fmla="*/ 2147483647 w 744"/>
                <a:gd name="T97" fmla="*/ 2147483647 h 562"/>
                <a:gd name="T98" fmla="*/ 2147483647 w 744"/>
                <a:gd name="T99" fmla="*/ 2147483647 h 562"/>
                <a:gd name="T100" fmla="*/ 2147483647 w 744"/>
                <a:gd name="T101" fmla="*/ 2147483647 h 562"/>
                <a:gd name="T102" fmla="*/ 2147483647 w 744"/>
                <a:gd name="T103" fmla="*/ 2147483647 h 562"/>
                <a:gd name="T104" fmla="*/ 2147483647 w 744"/>
                <a:gd name="T105" fmla="*/ 2147483647 h 562"/>
                <a:gd name="T106" fmla="*/ 2147483647 w 744"/>
                <a:gd name="T107" fmla="*/ 2147483647 h 562"/>
                <a:gd name="T108" fmla="*/ 2147483647 w 744"/>
                <a:gd name="T109" fmla="*/ 2147483647 h 562"/>
                <a:gd name="T110" fmla="*/ 2147483647 w 744"/>
                <a:gd name="T111" fmla="*/ 2147483647 h 562"/>
                <a:gd name="T112" fmla="*/ 2147483647 w 744"/>
                <a:gd name="T113" fmla="*/ 2147483647 h 5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4"/>
                <a:gd name="T172" fmla="*/ 0 h 562"/>
                <a:gd name="T173" fmla="*/ 744 w 744"/>
                <a:gd name="T174" fmla="*/ 562 h 5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4" h="562">
                  <a:moveTo>
                    <a:pt x="352" y="562"/>
                  </a:moveTo>
                  <a:lnTo>
                    <a:pt x="370" y="556"/>
                  </a:lnTo>
                  <a:lnTo>
                    <a:pt x="380" y="554"/>
                  </a:lnTo>
                  <a:lnTo>
                    <a:pt x="382" y="543"/>
                  </a:lnTo>
                  <a:lnTo>
                    <a:pt x="387" y="537"/>
                  </a:lnTo>
                  <a:lnTo>
                    <a:pt x="395" y="532"/>
                  </a:lnTo>
                  <a:lnTo>
                    <a:pt x="400" y="524"/>
                  </a:lnTo>
                  <a:lnTo>
                    <a:pt x="412" y="522"/>
                  </a:lnTo>
                  <a:lnTo>
                    <a:pt x="425" y="522"/>
                  </a:lnTo>
                  <a:lnTo>
                    <a:pt x="430" y="522"/>
                  </a:lnTo>
                  <a:lnTo>
                    <a:pt x="435" y="513"/>
                  </a:lnTo>
                  <a:lnTo>
                    <a:pt x="438" y="496"/>
                  </a:lnTo>
                  <a:lnTo>
                    <a:pt x="445" y="490"/>
                  </a:lnTo>
                  <a:lnTo>
                    <a:pt x="445" y="475"/>
                  </a:lnTo>
                  <a:lnTo>
                    <a:pt x="450" y="470"/>
                  </a:lnTo>
                  <a:lnTo>
                    <a:pt x="458" y="470"/>
                  </a:lnTo>
                  <a:lnTo>
                    <a:pt x="458" y="462"/>
                  </a:lnTo>
                  <a:lnTo>
                    <a:pt x="468" y="458"/>
                  </a:lnTo>
                  <a:lnTo>
                    <a:pt x="470" y="462"/>
                  </a:lnTo>
                  <a:lnTo>
                    <a:pt x="478" y="462"/>
                  </a:lnTo>
                  <a:lnTo>
                    <a:pt x="485" y="464"/>
                  </a:lnTo>
                  <a:lnTo>
                    <a:pt x="488" y="470"/>
                  </a:lnTo>
                  <a:lnTo>
                    <a:pt x="493" y="468"/>
                  </a:lnTo>
                  <a:lnTo>
                    <a:pt x="500" y="470"/>
                  </a:lnTo>
                  <a:lnTo>
                    <a:pt x="518" y="475"/>
                  </a:lnTo>
                  <a:lnTo>
                    <a:pt x="526" y="490"/>
                  </a:lnTo>
                  <a:lnTo>
                    <a:pt x="543" y="496"/>
                  </a:lnTo>
                  <a:lnTo>
                    <a:pt x="553" y="496"/>
                  </a:lnTo>
                  <a:lnTo>
                    <a:pt x="558" y="500"/>
                  </a:lnTo>
                  <a:lnTo>
                    <a:pt x="566" y="494"/>
                  </a:lnTo>
                  <a:lnTo>
                    <a:pt x="573" y="492"/>
                  </a:lnTo>
                  <a:lnTo>
                    <a:pt x="581" y="494"/>
                  </a:lnTo>
                  <a:lnTo>
                    <a:pt x="581" y="507"/>
                  </a:lnTo>
                  <a:lnTo>
                    <a:pt x="586" y="511"/>
                  </a:lnTo>
                  <a:lnTo>
                    <a:pt x="596" y="511"/>
                  </a:lnTo>
                  <a:lnTo>
                    <a:pt x="601" y="513"/>
                  </a:lnTo>
                  <a:lnTo>
                    <a:pt x="609" y="520"/>
                  </a:lnTo>
                  <a:lnTo>
                    <a:pt x="619" y="522"/>
                  </a:lnTo>
                  <a:lnTo>
                    <a:pt x="626" y="520"/>
                  </a:lnTo>
                  <a:lnTo>
                    <a:pt x="626" y="515"/>
                  </a:lnTo>
                  <a:lnTo>
                    <a:pt x="634" y="511"/>
                  </a:lnTo>
                  <a:lnTo>
                    <a:pt x="646" y="509"/>
                  </a:lnTo>
                  <a:lnTo>
                    <a:pt x="656" y="507"/>
                  </a:lnTo>
                  <a:lnTo>
                    <a:pt x="666" y="511"/>
                  </a:lnTo>
                  <a:lnTo>
                    <a:pt x="674" y="517"/>
                  </a:lnTo>
                  <a:lnTo>
                    <a:pt x="686" y="520"/>
                  </a:lnTo>
                  <a:lnTo>
                    <a:pt x="686" y="522"/>
                  </a:lnTo>
                  <a:lnTo>
                    <a:pt x="709" y="517"/>
                  </a:lnTo>
                  <a:lnTo>
                    <a:pt x="739" y="507"/>
                  </a:lnTo>
                  <a:lnTo>
                    <a:pt x="742" y="500"/>
                  </a:lnTo>
                  <a:lnTo>
                    <a:pt x="744" y="494"/>
                  </a:lnTo>
                  <a:lnTo>
                    <a:pt x="744" y="485"/>
                  </a:lnTo>
                  <a:lnTo>
                    <a:pt x="737" y="481"/>
                  </a:lnTo>
                  <a:lnTo>
                    <a:pt x="729" y="475"/>
                  </a:lnTo>
                  <a:lnTo>
                    <a:pt x="717" y="468"/>
                  </a:lnTo>
                  <a:lnTo>
                    <a:pt x="712" y="455"/>
                  </a:lnTo>
                  <a:lnTo>
                    <a:pt x="727" y="432"/>
                  </a:lnTo>
                  <a:lnTo>
                    <a:pt x="722" y="430"/>
                  </a:lnTo>
                  <a:lnTo>
                    <a:pt x="714" y="421"/>
                  </a:lnTo>
                  <a:lnTo>
                    <a:pt x="707" y="413"/>
                  </a:lnTo>
                  <a:lnTo>
                    <a:pt x="699" y="417"/>
                  </a:lnTo>
                  <a:lnTo>
                    <a:pt x="689" y="415"/>
                  </a:lnTo>
                  <a:lnTo>
                    <a:pt x="676" y="404"/>
                  </a:lnTo>
                  <a:lnTo>
                    <a:pt x="674" y="395"/>
                  </a:lnTo>
                  <a:lnTo>
                    <a:pt x="666" y="395"/>
                  </a:lnTo>
                  <a:lnTo>
                    <a:pt x="661" y="393"/>
                  </a:lnTo>
                  <a:lnTo>
                    <a:pt x="656" y="389"/>
                  </a:lnTo>
                  <a:lnTo>
                    <a:pt x="646" y="389"/>
                  </a:lnTo>
                  <a:lnTo>
                    <a:pt x="639" y="387"/>
                  </a:lnTo>
                  <a:lnTo>
                    <a:pt x="634" y="380"/>
                  </a:lnTo>
                  <a:lnTo>
                    <a:pt x="629" y="368"/>
                  </a:lnTo>
                  <a:lnTo>
                    <a:pt x="624" y="361"/>
                  </a:lnTo>
                  <a:lnTo>
                    <a:pt x="621" y="359"/>
                  </a:lnTo>
                  <a:lnTo>
                    <a:pt x="614" y="363"/>
                  </a:lnTo>
                  <a:lnTo>
                    <a:pt x="603" y="366"/>
                  </a:lnTo>
                  <a:lnTo>
                    <a:pt x="596" y="372"/>
                  </a:lnTo>
                  <a:lnTo>
                    <a:pt x="591" y="378"/>
                  </a:lnTo>
                  <a:lnTo>
                    <a:pt x="586" y="383"/>
                  </a:lnTo>
                  <a:lnTo>
                    <a:pt x="578" y="380"/>
                  </a:lnTo>
                  <a:lnTo>
                    <a:pt x="568" y="374"/>
                  </a:lnTo>
                  <a:lnTo>
                    <a:pt x="561" y="368"/>
                  </a:lnTo>
                  <a:lnTo>
                    <a:pt x="553" y="368"/>
                  </a:lnTo>
                  <a:lnTo>
                    <a:pt x="536" y="368"/>
                  </a:lnTo>
                  <a:lnTo>
                    <a:pt x="526" y="363"/>
                  </a:lnTo>
                  <a:lnTo>
                    <a:pt x="515" y="355"/>
                  </a:lnTo>
                  <a:lnTo>
                    <a:pt x="513" y="348"/>
                  </a:lnTo>
                  <a:lnTo>
                    <a:pt x="510" y="333"/>
                  </a:lnTo>
                  <a:lnTo>
                    <a:pt x="505" y="325"/>
                  </a:lnTo>
                  <a:lnTo>
                    <a:pt x="490" y="321"/>
                  </a:lnTo>
                  <a:lnTo>
                    <a:pt x="485" y="312"/>
                  </a:lnTo>
                  <a:lnTo>
                    <a:pt x="480" y="308"/>
                  </a:lnTo>
                  <a:lnTo>
                    <a:pt x="465" y="308"/>
                  </a:lnTo>
                  <a:lnTo>
                    <a:pt x="450" y="303"/>
                  </a:lnTo>
                  <a:lnTo>
                    <a:pt x="440" y="293"/>
                  </a:lnTo>
                  <a:lnTo>
                    <a:pt x="435" y="284"/>
                  </a:lnTo>
                  <a:lnTo>
                    <a:pt x="422" y="286"/>
                  </a:lnTo>
                  <a:lnTo>
                    <a:pt x="415" y="280"/>
                  </a:lnTo>
                  <a:lnTo>
                    <a:pt x="415" y="269"/>
                  </a:lnTo>
                  <a:lnTo>
                    <a:pt x="410" y="263"/>
                  </a:lnTo>
                  <a:lnTo>
                    <a:pt x="400" y="269"/>
                  </a:lnTo>
                  <a:lnTo>
                    <a:pt x="392" y="267"/>
                  </a:lnTo>
                  <a:lnTo>
                    <a:pt x="382" y="263"/>
                  </a:lnTo>
                  <a:lnTo>
                    <a:pt x="372" y="261"/>
                  </a:lnTo>
                  <a:lnTo>
                    <a:pt x="370" y="256"/>
                  </a:lnTo>
                  <a:lnTo>
                    <a:pt x="370" y="250"/>
                  </a:lnTo>
                  <a:lnTo>
                    <a:pt x="375" y="248"/>
                  </a:lnTo>
                  <a:lnTo>
                    <a:pt x="375" y="244"/>
                  </a:lnTo>
                  <a:lnTo>
                    <a:pt x="367" y="235"/>
                  </a:lnTo>
                  <a:lnTo>
                    <a:pt x="367" y="222"/>
                  </a:lnTo>
                  <a:lnTo>
                    <a:pt x="367" y="205"/>
                  </a:lnTo>
                  <a:lnTo>
                    <a:pt x="370" y="199"/>
                  </a:lnTo>
                  <a:lnTo>
                    <a:pt x="377" y="194"/>
                  </a:lnTo>
                  <a:lnTo>
                    <a:pt x="375" y="188"/>
                  </a:lnTo>
                  <a:lnTo>
                    <a:pt x="367" y="186"/>
                  </a:lnTo>
                  <a:lnTo>
                    <a:pt x="365" y="179"/>
                  </a:lnTo>
                  <a:lnTo>
                    <a:pt x="357" y="181"/>
                  </a:lnTo>
                  <a:lnTo>
                    <a:pt x="352" y="177"/>
                  </a:lnTo>
                  <a:lnTo>
                    <a:pt x="344" y="164"/>
                  </a:lnTo>
                  <a:lnTo>
                    <a:pt x="337" y="160"/>
                  </a:lnTo>
                  <a:lnTo>
                    <a:pt x="329" y="160"/>
                  </a:lnTo>
                  <a:lnTo>
                    <a:pt x="332" y="164"/>
                  </a:lnTo>
                  <a:lnTo>
                    <a:pt x="322" y="169"/>
                  </a:lnTo>
                  <a:lnTo>
                    <a:pt x="317" y="160"/>
                  </a:lnTo>
                  <a:lnTo>
                    <a:pt x="309" y="160"/>
                  </a:lnTo>
                  <a:lnTo>
                    <a:pt x="294" y="164"/>
                  </a:lnTo>
                  <a:lnTo>
                    <a:pt x="282" y="162"/>
                  </a:lnTo>
                  <a:lnTo>
                    <a:pt x="272" y="154"/>
                  </a:lnTo>
                  <a:lnTo>
                    <a:pt x="272" y="143"/>
                  </a:lnTo>
                  <a:lnTo>
                    <a:pt x="274" y="137"/>
                  </a:lnTo>
                  <a:lnTo>
                    <a:pt x="282" y="132"/>
                  </a:lnTo>
                  <a:lnTo>
                    <a:pt x="279" y="126"/>
                  </a:lnTo>
                  <a:lnTo>
                    <a:pt x="272" y="122"/>
                  </a:lnTo>
                  <a:lnTo>
                    <a:pt x="259" y="115"/>
                  </a:lnTo>
                  <a:lnTo>
                    <a:pt x="251" y="111"/>
                  </a:lnTo>
                  <a:lnTo>
                    <a:pt x="241" y="107"/>
                  </a:lnTo>
                  <a:lnTo>
                    <a:pt x="224" y="102"/>
                  </a:lnTo>
                  <a:lnTo>
                    <a:pt x="206" y="100"/>
                  </a:lnTo>
                  <a:lnTo>
                    <a:pt x="199" y="102"/>
                  </a:lnTo>
                  <a:lnTo>
                    <a:pt x="194" y="100"/>
                  </a:lnTo>
                  <a:lnTo>
                    <a:pt x="191" y="94"/>
                  </a:lnTo>
                  <a:lnTo>
                    <a:pt x="189" y="83"/>
                  </a:lnTo>
                  <a:lnTo>
                    <a:pt x="181" y="81"/>
                  </a:lnTo>
                  <a:lnTo>
                    <a:pt x="173" y="77"/>
                  </a:lnTo>
                  <a:lnTo>
                    <a:pt x="173" y="70"/>
                  </a:lnTo>
                  <a:lnTo>
                    <a:pt x="183" y="66"/>
                  </a:lnTo>
                  <a:lnTo>
                    <a:pt x="194" y="57"/>
                  </a:lnTo>
                  <a:lnTo>
                    <a:pt x="201" y="42"/>
                  </a:lnTo>
                  <a:lnTo>
                    <a:pt x="206" y="34"/>
                  </a:lnTo>
                  <a:lnTo>
                    <a:pt x="201" y="27"/>
                  </a:lnTo>
                  <a:lnTo>
                    <a:pt x="204" y="19"/>
                  </a:lnTo>
                  <a:lnTo>
                    <a:pt x="206" y="12"/>
                  </a:lnTo>
                  <a:lnTo>
                    <a:pt x="209" y="0"/>
                  </a:lnTo>
                  <a:lnTo>
                    <a:pt x="194" y="2"/>
                  </a:lnTo>
                  <a:lnTo>
                    <a:pt x="178" y="8"/>
                  </a:lnTo>
                  <a:lnTo>
                    <a:pt x="168" y="17"/>
                  </a:lnTo>
                  <a:lnTo>
                    <a:pt x="158" y="19"/>
                  </a:lnTo>
                  <a:lnTo>
                    <a:pt x="141" y="17"/>
                  </a:lnTo>
                  <a:lnTo>
                    <a:pt x="136" y="10"/>
                  </a:lnTo>
                  <a:lnTo>
                    <a:pt x="133" y="8"/>
                  </a:lnTo>
                  <a:lnTo>
                    <a:pt x="121" y="8"/>
                  </a:lnTo>
                  <a:lnTo>
                    <a:pt x="111" y="10"/>
                  </a:lnTo>
                  <a:lnTo>
                    <a:pt x="111" y="21"/>
                  </a:lnTo>
                  <a:lnTo>
                    <a:pt x="108" y="27"/>
                  </a:lnTo>
                  <a:lnTo>
                    <a:pt x="106" y="34"/>
                  </a:lnTo>
                  <a:lnTo>
                    <a:pt x="95" y="44"/>
                  </a:lnTo>
                  <a:lnTo>
                    <a:pt x="93" y="55"/>
                  </a:lnTo>
                  <a:lnTo>
                    <a:pt x="83" y="62"/>
                  </a:lnTo>
                  <a:lnTo>
                    <a:pt x="75" y="68"/>
                  </a:lnTo>
                  <a:lnTo>
                    <a:pt x="50" y="87"/>
                  </a:lnTo>
                  <a:lnTo>
                    <a:pt x="38" y="98"/>
                  </a:lnTo>
                  <a:lnTo>
                    <a:pt x="38" y="115"/>
                  </a:lnTo>
                  <a:lnTo>
                    <a:pt x="28" y="126"/>
                  </a:lnTo>
                  <a:lnTo>
                    <a:pt x="33" y="132"/>
                  </a:lnTo>
                  <a:lnTo>
                    <a:pt x="23" y="137"/>
                  </a:lnTo>
                  <a:lnTo>
                    <a:pt x="12" y="145"/>
                  </a:lnTo>
                  <a:lnTo>
                    <a:pt x="0" y="160"/>
                  </a:lnTo>
                  <a:lnTo>
                    <a:pt x="2" y="162"/>
                  </a:lnTo>
                  <a:lnTo>
                    <a:pt x="7" y="164"/>
                  </a:lnTo>
                  <a:lnTo>
                    <a:pt x="7" y="171"/>
                  </a:lnTo>
                  <a:lnTo>
                    <a:pt x="5" y="181"/>
                  </a:lnTo>
                  <a:lnTo>
                    <a:pt x="23" y="188"/>
                  </a:lnTo>
                  <a:lnTo>
                    <a:pt x="45" y="209"/>
                  </a:lnTo>
                  <a:lnTo>
                    <a:pt x="53" y="235"/>
                  </a:lnTo>
                  <a:lnTo>
                    <a:pt x="58" y="250"/>
                  </a:lnTo>
                  <a:lnTo>
                    <a:pt x="58" y="265"/>
                  </a:lnTo>
                  <a:lnTo>
                    <a:pt x="48" y="278"/>
                  </a:lnTo>
                  <a:lnTo>
                    <a:pt x="48" y="286"/>
                  </a:lnTo>
                  <a:lnTo>
                    <a:pt x="45" y="306"/>
                  </a:lnTo>
                  <a:lnTo>
                    <a:pt x="50" y="321"/>
                  </a:lnTo>
                  <a:lnTo>
                    <a:pt x="40" y="344"/>
                  </a:lnTo>
                  <a:lnTo>
                    <a:pt x="33" y="359"/>
                  </a:lnTo>
                  <a:lnTo>
                    <a:pt x="45" y="374"/>
                  </a:lnTo>
                  <a:lnTo>
                    <a:pt x="60" y="385"/>
                  </a:lnTo>
                  <a:lnTo>
                    <a:pt x="63" y="393"/>
                  </a:lnTo>
                  <a:lnTo>
                    <a:pt x="58" y="413"/>
                  </a:lnTo>
                  <a:lnTo>
                    <a:pt x="63" y="434"/>
                  </a:lnTo>
                  <a:lnTo>
                    <a:pt x="83" y="451"/>
                  </a:lnTo>
                  <a:lnTo>
                    <a:pt x="95" y="449"/>
                  </a:lnTo>
                  <a:lnTo>
                    <a:pt x="95" y="438"/>
                  </a:lnTo>
                  <a:lnTo>
                    <a:pt x="106" y="436"/>
                  </a:lnTo>
                  <a:lnTo>
                    <a:pt x="113" y="436"/>
                  </a:lnTo>
                  <a:lnTo>
                    <a:pt x="121" y="440"/>
                  </a:lnTo>
                  <a:lnTo>
                    <a:pt x="131" y="440"/>
                  </a:lnTo>
                  <a:lnTo>
                    <a:pt x="143" y="438"/>
                  </a:lnTo>
                  <a:lnTo>
                    <a:pt x="151" y="443"/>
                  </a:lnTo>
                  <a:lnTo>
                    <a:pt x="163" y="443"/>
                  </a:lnTo>
                  <a:lnTo>
                    <a:pt x="168" y="432"/>
                  </a:lnTo>
                  <a:lnTo>
                    <a:pt x="178" y="432"/>
                  </a:lnTo>
                  <a:lnTo>
                    <a:pt x="191" y="425"/>
                  </a:lnTo>
                  <a:lnTo>
                    <a:pt x="199" y="421"/>
                  </a:lnTo>
                  <a:lnTo>
                    <a:pt x="201" y="415"/>
                  </a:lnTo>
                  <a:lnTo>
                    <a:pt x="206" y="415"/>
                  </a:lnTo>
                  <a:lnTo>
                    <a:pt x="214" y="415"/>
                  </a:lnTo>
                  <a:lnTo>
                    <a:pt x="214" y="423"/>
                  </a:lnTo>
                  <a:lnTo>
                    <a:pt x="224" y="423"/>
                  </a:lnTo>
                  <a:lnTo>
                    <a:pt x="231" y="428"/>
                  </a:lnTo>
                  <a:lnTo>
                    <a:pt x="244" y="434"/>
                  </a:lnTo>
                  <a:lnTo>
                    <a:pt x="256" y="443"/>
                  </a:lnTo>
                  <a:lnTo>
                    <a:pt x="266" y="451"/>
                  </a:lnTo>
                  <a:lnTo>
                    <a:pt x="279" y="475"/>
                  </a:lnTo>
                  <a:lnTo>
                    <a:pt x="282" y="488"/>
                  </a:lnTo>
                  <a:lnTo>
                    <a:pt x="284" y="498"/>
                  </a:lnTo>
                  <a:lnTo>
                    <a:pt x="282" y="507"/>
                  </a:lnTo>
                  <a:lnTo>
                    <a:pt x="292" y="507"/>
                  </a:lnTo>
                  <a:lnTo>
                    <a:pt x="294" y="509"/>
                  </a:lnTo>
                  <a:lnTo>
                    <a:pt x="289" y="517"/>
                  </a:lnTo>
                  <a:lnTo>
                    <a:pt x="292" y="528"/>
                  </a:lnTo>
                  <a:lnTo>
                    <a:pt x="304" y="535"/>
                  </a:lnTo>
                  <a:lnTo>
                    <a:pt x="312" y="541"/>
                  </a:lnTo>
                  <a:lnTo>
                    <a:pt x="329" y="554"/>
                  </a:lnTo>
                  <a:lnTo>
                    <a:pt x="352" y="562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700699" y="4694228"/>
              <a:ext cx="238125" cy="165100"/>
            </a:xfrm>
            <a:custGeom>
              <a:avLst/>
              <a:gdLst>
                <a:gd name="T0" fmla="*/ 2147483647 w 144"/>
                <a:gd name="T1" fmla="*/ 2147483647 h 97"/>
                <a:gd name="T2" fmla="*/ 2147483647 w 144"/>
                <a:gd name="T3" fmla="*/ 2147483647 h 97"/>
                <a:gd name="T4" fmla="*/ 2147483647 w 144"/>
                <a:gd name="T5" fmla="*/ 2147483647 h 97"/>
                <a:gd name="T6" fmla="*/ 2147483647 w 144"/>
                <a:gd name="T7" fmla="*/ 2147483647 h 97"/>
                <a:gd name="T8" fmla="*/ 2147483647 w 144"/>
                <a:gd name="T9" fmla="*/ 2147483647 h 97"/>
                <a:gd name="T10" fmla="*/ 2147483647 w 144"/>
                <a:gd name="T11" fmla="*/ 2147483647 h 97"/>
                <a:gd name="T12" fmla="*/ 2147483647 w 144"/>
                <a:gd name="T13" fmla="*/ 2147483647 h 97"/>
                <a:gd name="T14" fmla="*/ 2147483647 w 144"/>
                <a:gd name="T15" fmla="*/ 2147483647 h 97"/>
                <a:gd name="T16" fmla="*/ 2147483647 w 144"/>
                <a:gd name="T17" fmla="*/ 2147483647 h 97"/>
                <a:gd name="T18" fmla="*/ 2147483647 w 144"/>
                <a:gd name="T19" fmla="*/ 2147483647 h 97"/>
                <a:gd name="T20" fmla="*/ 2147483647 w 144"/>
                <a:gd name="T21" fmla="*/ 2147483647 h 97"/>
                <a:gd name="T22" fmla="*/ 2147483647 w 144"/>
                <a:gd name="T23" fmla="*/ 2147483647 h 97"/>
                <a:gd name="T24" fmla="*/ 2147483647 w 144"/>
                <a:gd name="T25" fmla="*/ 2147483647 h 97"/>
                <a:gd name="T26" fmla="*/ 2147483647 w 144"/>
                <a:gd name="T27" fmla="*/ 2147483647 h 97"/>
                <a:gd name="T28" fmla="*/ 2147483647 w 144"/>
                <a:gd name="T29" fmla="*/ 2147483647 h 97"/>
                <a:gd name="T30" fmla="*/ 2147483647 w 144"/>
                <a:gd name="T31" fmla="*/ 2147483647 h 97"/>
                <a:gd name="T32" fmla="*/ 2147483647 w 144"/>
                <a:gd name="T33" fmla="*/ 2147483647 h 97"/>
                <a:gd name="T34" fmla="*/ 2147483647 w 144"/>
                <a:gd name="T35" fmla="*/ 2147483647 h 97"/>
                <a:gd name="T36" fmla="*/ 2147483647 w 144"/>
                <a:gd name="T37" fmla="*/ 2147483647 h 97"/>
                <a:gd name="T38" fmla="*/ 2147483647 w 144"/>
                <a:gd name="T39" fmla="*/ 2147483647 h 97"/>
                <a:gd name="T40" fmla="*/ 2147483647 w 144"/>
                <a:gd name="T41" fmla="*/ 0 h 97"/>
                <a:gd name="T42" fmla="*/ 2147483647 w 144"/>
                <a:gd name="T43" fmla="*/ 0 h 97"/>
                <a:gd name="T44" fmla="*/ 2147483647 w 144"/>
                <a:gd name="T45" fmla="*/ 2147483647 h 97"/>
                <a:gd name="T46" fmla="*/ 2147483647 w 144"/>
                <a:gd name="T47" fmla="*/ 2147483647 h 97"/>
                <a:gd name="T48" fmla="*/ 2147483647 w 144"/>
                <a:gd name="T49" fmla="*/ 2147483647 h 97"/>
                <a:gd name="T50" fmla="*/ 2147483647 w 144"/>
                <a:gd name="T51" fmla="*/ 2147483647 h 97"/>
                <a:gd name="T52" fmla="*/ 2147483647 w 144"/>
                <a:gd name="T53" fmla="*/ 2147483647 h 97"/>
                <a:gd name="T54" fmla="*/ 2147483647 w 144"/>
                <a:gd name="T55" fmla="*/ 2147483647 h 97"/>
                <a:gd name="T56" fmla="*/ 2147483647 w 144"/>
                <a:gd name="T57" fmla="*/ 2147483647 h 97"/>
                <a:gd name="T58" fmla="*/ 2147483647 w 144"/>
                <a:gd name="T59" fmla="*/ 2147483647 h 97"/>
                <a:gd name="T60" fmla="*/ 2147483647 w 144"/>
                <a:gd name="T61" fmla="*/ 2147483647 h 97"/>
                <a:gd name="T62" fmla="*/ 2147483647 w 144"/>
                <a:gd name="T63" fmla="*/ 2147483647 h 97"/>
                <a:gd name="T64" fmla="*/ 2147483647 w 144"/>
                <a:gd name="T65" fmla="*/ 2147483647 h 97"/>
                <a:gd name="T66" fmla="*/ 2147483647 w 144"/>
                <a:gd name="T67" fmla="*/ 2147483647 h 97"/>
                <a:gd name="T68" fmla="*/ 2147483647 w 144"/>
                <a:gd name="T69" fmla="*/ 2147483647 h 97"/>
                <a:gd name="T70" fmla="*/ 2147483647 w 144"/>
                <a:gd name="T71" fmla="*/ 2147483647 h 97"/>
                <a:gd name="T72" fmla="*/ 2147483647 w 144"/>
                <a:gd name="T73" fmla="*/ 2147483647 h 97"/>
                <a:gd name="T74" fmla="*/ 2147483647 w 144"/>
                <a:gd name="T75" fmla="*/ 2147483647 h 97"/>
                <a:gd name="T76" fmla="*/ 2147483647 w 144"/>
                <a:gd name="T77" fmla="*/ 2147483647 h 97"/>
                <a:gd name="T78" fmla="*/ 2147483647 w 144"/>
                <a:gd name="T79" fmla="*/ 2147483647 h 97"/>
                <a:gd name="T80" fmla="*/ 2147483647 w 144"/>
                <a:gd name="T81" fmla="*/ 2147483647 h 97"/>
                <a:gd name="T82" fmla="*/ 2147483647 w 144"/>
                <a:gd name="T83" fmla="*/ 2147483647 h 97"/>
                <a:gd name="T84" fmla="*/ 0 w 144"/>
                <a:gd name="T85" fmla="*/ 2147483647 h 97"/>
                <a:gd name="T86" fmla="*/ 0 w 144"/>
                <a:gd name="T87" fmla="*/ 2147483647 h 97"/>
                <a:gd name="T88" fmla="*/ 0 w 144"/>
                <a:gd name="T89" fmla="*/ 2147483647 h 97"/>
                <a:gd name="T90" fmla="*/ 2147483647 w 144"/>
                <a:gd name="T91" fmla="*/ 2147483647 h 97"/>
                <a:gd name="T92" fmla="*/ 2147483647 w 144"/>
                <a:gd name="T93" fmla="*/ 2147483647 h 97"/>
                <a:gd name="T94" fmla="*/ 2147483647 w 144"/>
                <a:gd name="T95" fmla="*/ 2147483647 h 97"/>
                <a:gd name="T96" fmla="*/ 2147483647 w 144"/>
                <a:gd name="T97" fmla="*/ 2147483647 h 97"/>
                <a:gd name="T98" fmla="*/ 2147483647 w 144"/>
                <a:gd name="T99" fmla="*/ 2147483647 h 97"/>
                <a:gd name="T100" fmla="*/ 2147483647 w 144"/>
                <a:gd name="T101" fmla="*/ 2147483647 h 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4"/>
                <a:gd name="T154" fmla="*/ 0 h 97"/>
                <a:gd name="T155" fmla="*/ 144 w 144"/>
                <a:gd name="T156" fmla="*/ 97 h 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4" h="97">
                  <a:moveTo>
                    <a:pt x="43" y="95"/>
                  </a:moveTo>
                  <a:lnTo>
                    <a:pt x="48" y="97"/>
                  </a:lnTo>
                  <a:lnTo>
                    <a:pt x="66" y="92"/>
                  </a:lnTo>
                  <a:lnTo>
                    <a:pt x="76" y="82"/>
                  </a:lnTo>
                  <a:lnTo>
                    <a:pt x="91" y="82"/>
                  </a:lnTo>
                  <a:lnTo>
                    <a:pt x="103" y="73"/>
                  </a:lnTo>
                  <a:lnTo>
                    <a:pt x="113" y="71"/>
                  </a:lnTo>
                  <a:lnTo>
                    <a:pt x="136" y="65"/>
                  </a:lnTo>
                  <a:lnTo>
                    <a:pt x="141" y="56"/>
                  </a:lnTo>
                  <a:lnTo>
                    <a:pt x="144" y="50"/>
                  </a:lnTo>
                  <a:lnTo>
                    <a:pt x="133" y="48"/>
                  </a:lnTo>
                  <a:lnTo>
                    <a:pt x="121" y="50"/>
                  </a:lnTo>
                  <a:lnTo>
                    <a:pt x="121" y="33"/>
                  </a:lnTo>
                  <a:lnTo>
                    <a:pt x="131" y="30"/>
                  </a:lnTo>
                  <a:lnTo>
                    <a:pt x="139" y="30"/>
                  </a:lnTo>
                  <a:lnTo>
                    <a:pt x="141" y="22"/>
                  </a:lnTo>
                  <a:lnTo>
                    <a:pt x="133" y="20"/>
                  </a:lnTo>
                  <a:lnTo>
                    <a:pt x="128" y="13"/>
                  </a:lnTo>
                  <a:lnTo>
                    <a:pt x="118" y="11"/>
                  </a:lnTo>
                  <a:lnTo>
                    <a:pt x="113" y="5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91" y="5"/>
                  </a:lnTo>
                  <a:lnTo>
                    <a:pt x="81" y="9"/>
                  </a:lnTo>
                  <a:lnTo>
                    <a:pt x="78" y="18"/>
                  </a:lnTo>
                  <a:lnTo>
                    <a:pt x="71" y="24"/>
                  </a:lnTo>
                  <a:lnTo>
                    <a:pt x="63" y="24"/>
                  </a:lnTo>
                  <a:lnTo>
                    <a:pt x="53" y="24"/>
                  </a:lnTo>
                  <a:lnTo>
                    <a:pt x="40" y="33"/>
                  </a:lnTo>
                  <a:lnTo>
                    <a:pt x="48" y="41"/>
                  </a:lnTo>
                  <a:lnTo>
                    <a:pt x="50" y="45"/>
                  </a:lnTo>
                  <a:lnTo>
                    <a:pt x="43" y="48"/>
                  </a:lnTo>
                  <a:lnTo>
                    <a:pt x="33" y="48"/>
                  </a:lnTo>
                  <a:lnTo>
                    <a:pt x="25" y="54"/>
                  </a:lnTo>
                  <a:lnTo>
                    <a:pt x="20" y="63"/>
                  </a:lnTo>
                  <a:lnTo>
                    <a:pt x="15" y="69"/>
                  </a:lnTo>
                  <a:lnTo>
                    <a:pt x="15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0"/>
                  </a:lnTo>
                  <a:lnTo>
                    <a:pt x="8" y="58"/>
                  </a:lnTo>
                  <a:lnTo>
                    <a:pt x="3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3" y="86"/>
                  </a:lnTo>
                  <a:lnTo>
                    <a:pt x="13" y="92"/>
                  </a:lnTo>
                  <a:lnTo>
                    <a:pt x="18" y="95"/>
                  </a:lnTo>
                  <a:lnTo>
                    <a:pt x="28" y="88"/>
                  </a:lnTo>
                  <a:lnTo>
                    <a:pt x="35" y="86"/>
                  </a:lnTo>
                  <a:lnTo>
                    <a:pt x="43" y="95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005374" y="4559291"/>
              <a:ext cx="252413" cy="152400"/>
            </a:xfrm>
            <a:custGeom>
              <a:avLst/>
              <a:gdLst>
                <a:gd name="T0" fmla="*/ 2147483647 w 154"/>
                <a:gd name="T1" fmla="*/ 2147483647 h 90"/>
                <a:gd name="T2" fmla="*/ 2147483647 w 154"/>
                <a:gd name="T3" fmla="*/ 2147483647 h 90"/>
                <a:gd name="T4" fmla="*/ 2147483647 w 154"/>
                <a:gd name="T5" fmla="*/ 2147483647 h 90"/>
                <a:gd name="T6" fmla="*/ 2147483647 w 154"/>
                <a:gd name="T7" fmla="*/ 2147483647 h 90"/>
                <a:gd name="T8" fmla="*/ 2147483647 w 154"/>
                <a:gd name="T9" fmla="*/ 2147483647 h 90"/>
                <a:gd name="T10" fmla="*/ 2147483647 w 154"/>
                <a:gd name="T11" fmla="*/ 2147483647 h 90"/>
                <a:gd name="T12" fmla="*/ 2147483647 w 154"/>
                <a:gd name="T13" fmla="*/ 2147483647 h 90"/>
                <a:gd name="T14" fmla="*/ 2147483647 w 154"/>
                <a:gd name="T15" fmla="*/ 2147483647 h 90"/>
                <a:gd name="T16" fmla="*/ 2147483647 w 154"/>
                <a:gd name="T17" fmla="*/ 2147483647 h 90"/>
                <a:gd name="T18" fmla="*/ 2147483647 w 154"/>
                <a:gd name="T19" fmla="*/ 2147483647 h 90"/>
                <a:gd name="T20" fmla="*/ 2147483647 w 154"/>
                <a:gd name="T21" fmla="*/ 2147483647 h 90"/>
                <a:gd name="T22" fmla="*/ 2147483647 w 154"/>
                <a:gd name="T23" fmla="*/ 2147483647 h 90"/>
                <a:gd name="T24" fmla="*/ 2147483647 w 154"/>
                <a:gd name="T25" fmla="*/ 2147483647 h 90"/>
                <a:gd name="T26" fmla="*/ 2147483647 w 154"/>
                <a:gd name="T27" fmla="*/ 2147483647 h 90"/>
                <a:gd name="T28" fmla="*/ 2147483647 w 154"/>
                <a:gd name="T29" fmla="*/ 2147483647 h 90"/>
                <a:gd name="T30" fmla="*/ 2147483647 w 154"/>
                <a:gd name="T31" fmla="*/ 2147483647 h 90"/>
                <a:gd name="T32" fmla="*/ 2147483647 w 154"/>
                <a:gd name="T33" fmla="*/ 2147483647 h 90"/>
                <a:gd name="T34" fmla="*/ 2147483647 w 154"/>
                <a:gd name="T35" fmla="*/ 0 h 90"/>
                <a:gd name="T36" fmla="*/ 2147483647 w 154"/>
                <a:gd name="T37" fmla="*/ 2147483647 h 90"/>
                <a:gd name="T38" fmla="*/ 2147483647 w 154"/>
                <a:gd name="T39" fmla="*/ 2147483647 h 90"/>
                <a:gd name="T40" fmla="*/ 2147483647 w 154"/>
                <a:gd name="T41" fmla="*/ 2147483647 h 90"/>
                <a:gd name="T42" fmla="*/ 2147483647 w 154"/>
                <a:gd name="T43" fmla="*/ 2147483647 h 90"/>
                <a:gd name="T44" fmla="*/ 2147483647 w 154"/>
                <a:gd name="T45" fmla="*/ 2147483647 h 90"/>
                <a:gd name="T46" fmla="*/ 2147483647 w 154"/>
                <a:gd name="T47" fmla="*/ 2147483647 h 90"/>
                <a:gd name="T48" fmla="*/ 2147483647 w 154"/>
                <a:gd name="T49" fmla="*/ 2147483647 h 90"/>
                <a:gd name="T50" fmla="*/ 2147483647 w 154"/>
                <a:gd name="T51" fmla="*/ 2147483647 h 90"/>
                <a:gd name="T52" fmla="*/ 0 w 154"/>
                <a:gd name="T53" fmla="*/ 2147483647 h 90"/>
                <a:gd name="T54" fmla="*/ 0 w 154"/>
                <a:gd name="T55" fmla="*/ 2147483647 h 90"/>
                <a:gd name="T56" fmla="*/ 2147483647 w 154"/>
                <a:gd name="T57" fmla="*/ 2147483647 h 90"/>
                <a:gd name="T58" fmla="*/ 2147483647 w 154"/>
                <a:gd name="T59" fmla="*/ 2147483647 h 90"/>
                <a:gd name="T60" fmla="*/ 2147483647 w 154"/>
                <a:gd name="T61" fmla="*/ 2147483647 h 90"/>
                <a:gd name="T62" fmla="*/ 2147483647 w 154"/>
                <a:gd name="T63" fmla="*/ 2147483647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90"/>
                <a:gd name="T98" fmla="*/ 154 w 154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90">
                  <a:moveTo>
                    <a:pt x="53" y="62"/>
                  </a:moveTo>
                  <a:lnTo>
                    <a:pt x="63" y="66"/>
                  </a:lnTo>
                  <a:lnTo>
                    <a:pt x="73" y="56"/>
                  </a:lnTo>
                  <a:lnTo>
                    <a:pt x="86" y="56"/>
                  </a:lnTo>
                  <a:lnTo>
                    <a:pt x="83" y="71"/>
                  </a:lnTo>
                  <a:lnTo>
                    <a:pt x="106" y="90"/>
                  </a:lnTo>
                  <a:lnTo>
                    <a:pt x="136" y="73"/>
                  </a:lnTo>
                  <a:lnTo>
                    <a:pt x="136" y="56"/>
                  </a:lnTo>
                  <a:lnTo>
                    <a:pt x="154" y="37"/>
                  </a:lnTo>
                  <a:lnTo>
                    <a:pt x="138" y="32"/>
                  </a:lnTo>
                  <a:lnTo>
                    <a:pt x="133" y="17"/>
                  </a:lnTo>
                  <a:lnTo>
                    <a:pt x="126" y="15"/>
                  </a:lnTo>
                  <a:lnTo>
                    <a:pt x="128" y="28"/>
                  </a:lnTo>
                  <a:lnTo>
                    <a:pt x="118" y="26"/>
                  </a:lnTo>
                  <a:lnTo>
                    <a:pt x="103" y="37"/>
                  </a:lnTo>
                  <a:lnTo>
                    <a:pt x="86" y="28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5" y="9"/>
                  </a:lnTo>
                  <a:lnTo>
                    <a:pt x="43" y="15"/>
                  </a:lnTo>
                  <a:lnTo>
                    <a:pt x="23" y="4"/>
                  </a:lnTo>
                  <a:lnTo>
                    <a:pt x="10" y="7"/>
                  </a:lnTo>
                  <a:lnTo>
                    <a:pt x="8" y="17"/>
                  </a:lnTo>
                  <a:lnTo>
                    <a:pt x="18" y="28"/>
                  </a:lnTo>
                  <a:lnTo>
                    <a:pt x="23" y="37"/>
                  </a:lnTo>
                  <a:lnTo>
                    <a:pt x="10" y="39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" y="62"/>
                  </a:lnTo>
                  <a:lnTo>
                    <a:pt x="35" y="54"/>
                  </a:lnTo>
                  <a:lnTo>
                    <a:pt x="53" y="43"/>
                  </a:lnTo>
                  <a:lnTo>
                    <a:pt x="53" y="62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4046524" y="2052628"/>
              <a:ext cx="1254125" cy="1073150"/>
            </a:xfrm>
            <a:custGeom>
              <a:avLst/>
              <a:gdLst>
                <a:gd name="T0" fmla="*/ 2147483647 w 762"/>
                <a:gd name="T1" fmla="*/ 2147483647 h 634"/>
                <a:gd name="T2" fmla="*/ 2147483647 w 762"/>
                <a:gd name="T3" fmla="*/ 2147483647 h 634"/>
                <a:gd name="T4" fmla="*/ 2147483647 w 762"/>
                <a:gd name="T5" fmla="*/ 2147483647 h 634"/>
                <a:gd name="T6" fmla="*/ 2147483647 w 762"/>
                <a:gd name="T7" fmla="*/ 2147483647 h 634"/>
                <a:gd name="T8" fmla="*/ 2147483647 w 762"/>
                <a:gd name="T9" fmla="*/ 2147483647 h 634"/>
                <a:gd name="T10" fmla="*/ 2147483647 w 762"/>
                <a:gd name="T11" fmla="*/ 2147483647 h 634"/>
                <a:gd name="T12" fmla="*/ 2147483647 w 762"/>
                <a:gd name="T13" fmla="*/ 2147483647 h 634"/>
                <a:gd name="T14" fmla="*/ 2147483647 w 762"/>
                <a:gd name="T15" fmla="*/ 2147483647 h 634"/>
                <a:gd name="T16" fmla="*/ 2147483647 w 762"/>
                <a:gd name="T17" fmla="*/ 2147483647 h 634"/>
                <a:gd name="T18" fmla="*/ 2147483647 w 762"/>
                <a:gd name="T19" fmla="*/ 2147483647 h 634"/>
                <a:gd name="T20" fmla="*/ 2147483647 w 762"/>
                <a:gd name="T21" fmla="*/ 2147483647 h 634"/>
                <a:gd name="T22" fmla="*/ 2147483647 w 762"/>
                <a:gd name="T23" fmla="*/ 2147483647 h 634"/>
                <a:gd name="T24" fmla="*/ 2147483647 w 762"/>
                <a:gd name="T25" fmla="*/ 2147483647 h 634"/>
                <a:gd name="T26" fmla="*/ 2147483647 w 762"/>
                <a:gd name="T27" fmla="*/ 2147483647 h 634"/>
                <a:gd name="T28" fmla="*/ 2147483647 w 762"/>
                <a:gd name="T29" fmla="*/ 2147483647 h 634"/>
                <a:gd name="T30" fmla="*/ 2147483647 w 762"/>
                <a:gd name="T31" fmla="*/ 2147483647 h 634"/>
                <a:gd name="T32" fmla="*/ 2147483647 w 762"/>
                <a:gd name="T33" fmla="*/ 2147483647 h 634"/>
                <a:gd name="T34" fmla="*/ 2147483647 w 762"/>
                <a:gd name="T35" fmla="*/ 2147483647 h 634"/>
                <a:gd name="T36" fmla="*/ 2147483647 w 762"/>
                <a:gd name="T37" fmla="*/ 2147483647 h 634"/>
                <a:gd name="T38" fmla="*/ 2147483647 w 762"/>
                <a:gd name="T39" fmla="*/ 2147483647 h 634"/>
                <a:gd name="T40" fmla="*/ 2147483647 w 762"/>
                <a:gd name="T41" fmla="*/ 2147483647 h 634"/>
                <a:gd name="T42" fmla="*/ 2147483647 w 762"/>
                <a:gd name="T43" fmla="*/ 2147483647 h 634"/>
                <a:gd name="T44" fmla="*/ 2147483647 w 762"/>
                <a:gd name="T45" fmla="*/ 2147483647 h 634"/>
                <a:gd name="T46" fmla="*/ 2147483647 w 762"/>
                <a:gd name="T47" fmla="*/ 2147483647 h 634"/>
                <a:gd name="T48" fmla="*/ 2147483647 w 762"/>
                <a:gd name="T49" fmla="*/ 2147483647 h 634"/>
                <a:gd name="T50" fmla="*/ 2147483647 w 762"/>
                <a:gd name="T51" fmla="*/ 2147483647 h 634"/>
                <a:gd name="T52" fmla="*/ 2147483647 w 762"/>
                <a:gd name="T53" fmla="*/ 2147483647 h 634"/>
                <a:gd name="T54" fmla="*/ 2147483647 w 762"/>
                <a:gd name="T55" fmla="*/ 2147483647 h 634"/>
                <a:gd name="T56" fmla="*/ 2147483647 w 762"/>
                <a:gd name="T57" fmla="*/ 2147483647 h 634"/>
                <a:gd name="T58" fmla="*/ 2147483647 w 762"/>
                <a:gd name="T59" fmla="*/ 2147483647 h 634"/>
                <a:gd name="T60" fmla="*/ 2147483647 w 762"/>
                <a:gd name="T61" fmla="*/ 2147483647 h 634"/>
                <a:gd name="T62" fmla="*/ 2147483647 w 762"/>
                <a:gd name="T63" fmla="*/ 2147483647 h 634"/>
                <a:gd name="T64" fmla="*/ 2147483647 w 762"/>
                <a:gd name="T65" fmla="*/ 2147483647 h 634"/>
                <a:gd name="T66" fmla="*/ 2147483647 w 762"/>
                <a:gd name="T67" fmla="*/ 2147483647 h 634"/>
                <a:gd name="T68" fmla="*/ 2147483647 w 762"/>
                <a:gd name="T69" fmla="*/ 2147483647 h 634"/>
                <a:gd name="T70" fmla="*/ 2147483647 w 762"/>
                <a:gd name="T71" fmla="*/ 2147483647 h 634"/>
                <a:gd name="T72" fmla="*/ 2147483647 w 762"/>
                <a:gd name="T73" fmla="*/ 2147483647 h 634"/>
                <a:gd name="T74" fmla="*/ 2147483647 w 762"/>
                <a:gd name="T75" fmla="*/ 2147483647 h 634"/>
                <a:gd name="T76" fmla="*/ 2147483647 w 762"/>
                <a:gd name="T77" fmla="*/ 2147483647 h 634"/>
                <a:gd name="T78" fmla="*/ 2147483647 w 762"/>
                <a:gd name="T79" fmla="*/ 2147483647 h 634"/>
                <a:gd name="T80" fmla="*/ 2147483647 w 762"/>
                <a:gd name="T81" fmla="*/ 2147483647 h 634"/>
                <a:gd name="T82" fmla="*/ 2147483647 w 762"/>
                <a:gd name="T83" fmla="*/ 0 h 634"/>
                <a:gd name="T84" fmla="*/ 2147483647 w 762"/>
                <a:gd name="T85" fmla="*/ 2147483647 h 634"/>
                <a:gd name="T86" fmla="*/ 2147483647 w 762"/>
                <a:gd name="T87" fmla="*/ 2147483647 h 634"/>
                <a:gd name="T88" fmla="*/ 2147483647 w 762"/>
                <a:gd name="T89" fmla="*/ 2147483647 h 634"/>
                <a:gd name="T90" fmla="*/ 2147483647 w 762"/>
                <a:gd name="T91" fmla="*/ 2147483647 h 634"/>
                <a:gd name="T92" fmla="*/ 2147483647 w 762"/>
                <a:gd name="T93" fmla="*/ 2147483647 h 634"/>
                <a:gd name="T94" fmla="*/ 2147483647 w 762"/>
                <a:gd name="T95" fmla="*/ 2147483647 h 634"/>
                <a:gd name="T96" fmla="*/ 2147483647 w 762"/>
                <a:gd name="T97" fmla="*/ 2147483647 h 634"/>
                <a:gd name="T98" fmla="*/ 2147483647 w 762"/>
                <a:gd name="T99" fmla="*/ 2147483647 h 634"/>
                <a:gd name="T100" fmla="*/ 2147483647 w 762"/>
                <a:gd name="T101" fmla="*/ 2147483647 h 634"/>
                <a:gd name="T102" fmla="*/ 2147483647 w 762"/>
                <a:gd name="T103" fmla="*/ 2147483647 h 634"/>
                <a:gd name="T104" fmla="*/ 2147483647 w 762"/>
                <a:gd name="T105" fmla="*/ 2147483647 h 634"/>
                <a:gd name="T106" fmla="*/ 2147483647 w 762"/>
                <a:gd name="T107" fmla="*/ 2147483647 h 634"/>
                <a:gd name="T108" fmla="*/ 2147483647 w 762"/>
                <a:gd name="T109" fmla="*/ 2147483647 h 634"/>
                <a:gd name="T110" fmla="*/ 2147483647 w 762"/>
                <a:gd name="T111" fmla="*/ 2147483647 h 634"/>
                <a:gd name="T112" fmla="*/ 2147483647 w 762"/>
                <a:gd name="T113" fmla="*/ 2147483647 h 6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2"/>
                <a:gd name="T172" fmla="*/ 0 h 634"/>
                <a:gd name="T173" fmla="*/ 762 w 762"/>
                <a:gd name="T174" fmla="*/ 634 h 6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2" h="634">
                  <a:moveTo>
                    <a:pt x="702" y="227"/>
                  </a:moveTo>
                  <a:lnTo>
                    <a:pt x="699" y="231"/>
                  </a:lnTo>
                  <a:lnTo>
                    <a:pt x="699" y="240"/>
                  </a:lnTo>
                  <a:lnTo>
                    <a:pt x="697" y="244"/>
                  </a:lnTo>
                  <a:lnTo>
                    <a:pt x="689" y="253"/>
                  </a:lnTo>
                  <a:lnTo>
                    <a:pt x="684" y="261"/>
                  </a:lnTo>
                  <a:lnTo>
                    <a:pt x="694" y="270"/>
                  </a:lnTo>
                  <a:lnTo>
                    <a:pt x="697" y="279"/>
                  </a:lnTo>
                  <a:lnTo>
                    <a:pt x="694" y="298"/>
                  </a:lnTo>
                  <a:lnTo>
                    <a:pt x="709" y="306"/>
                  </a:lnTo>
                  <a:lnTo>
                    <a:pt x="712" y="319"/>
                  </a:lnTo>
                  <a:lnTo>
                    <a:pt x="717" y="319"/>
                  </a:lnTo>
                  <a:lnTo>
                    <a:pt x="727" y="328"/>
                  </a:lnTo>
                  <a:lnTo>
                    <a:pt x="742" y="343"/>
                  </a:lnTo>
                  <a:lnTo>
                    <a:pt x="745" y="362"/>
                  </a:lnTo>
                  <a:lnTo>
                    <a:pt x="745" y="373"/>
                  </a:lnTo>
                  <a:lnTo>
                    <a:pt x="757" y="379"/>
                  </a:lnTo>
                  <a:lnTo>
                    <a:pt x="762" y="388"/>
                  </a:lnTo>
                  <a:lnTo>
                    <a:pt x="757" y="394"/>
                  </a:lnTo>
                  <a:lnTo>
                    <a:pt x="750" y="396"/>
                  </a:lnTo>
                  <a:lnTo>
                    <a:pt x="737" y="411"/>
                  </a:lnTo>
                  <a:lnTo>
                    <a:pt x="719" y="424"/>
                  </a:lnTo>
                  <a:lnTo>
                    <a:pt x="719" y="441"/>
                  </a:lnTo>
                  <a:lnTo>
                    <a:pt x="709" y="443"/>
                  </a:lnTo>
                  <a:lnTo>
                    <a:pt x="709" y="450"/>
                  </a:lnTo>
                  <a:lnTo>
                    <a:pt x="702" y="458"/>
                  </a:lnTo>
                  <a:lnTo>
                    <a:pt x="707" y="460"/>
                  </a:lnTo>
                  <a:lnTo>
                    <a:pt x="707" y="467"/>
                  </a:lnTo>
                  <a:lnTo>
                    <a:pt x="702" y="473"/>
                  </a:lnTo>
                  <a:lnTo>
                    <a:pt x="699" y="484"/>
                  </a:lnTo>
                  <a:lnTo>
                    <a:pt x="689" y="486"/>
                  </a:lnTo>
                  <a:lnTo>
                    <a:pt x="684" y="482"/>
                  </a:lnTo>
                  <a:lnTo>
                    <a:pt x="679" y="482"/>
                  </a:lnTo>
                  <a:lnTo>
                    <a:pt x="672" y="488"/>
                  </a:lnTo>
                  <a:lnTo>
                    <a:pt x="659" y="501"/>
                  </a:lnTo>
                  <a:lnTo>
                    <a:pt x="649" y="505"/>
                  </a:lnTo>
                  <a:lnTo>
                    <a:pt x="629" y="508"/>
                  </a:lnTo>
                  <a:lnTo>
                    <a:pt x="619" y="520"/>
                  </a:lnTo>
                  <a:lnTo>
                    <a:pt x="611" y="518"/>
                  </a:lnTo>
                  <a:lnTo>
                    <a:pt x="609" y="510"/>
                  </a:lnTo>
                  <a:lnTo>
                    <a:pt x="591" y="512"/>
                  </a:lnTo>
                  <a:lnTo>
                    <a:pt x="591" y="518"/>
                  </a:lnTo>
                  <a:lnTo>
                    <a:pt x="576" y="527"/>
                  </a:lnTo>
                  <a:lnTo>
                    <a:pt x="564" y="520"/>
                  </a:lnTo>
                  <a:lnTo>
                    <a:pt x="551" y="522"/>
                  </a:lnTo>
                  <a:lnTo>
                    <a:pt x="541" y="516"/>
                  </a:lnTo>
                  <a:lnTo>
                    <a:pt x="538" y="510"/>
                  </a:lnTo>
                  <a:lnTo>
                    <a:pt x="531" y="508"/>
                  </a:lnTo>
                  <a:lnTo>
                    <a:pt x="521" y="512"/>
                  </a:lnTo>
                  <a:lnTo>
                    <a:pt x="503" y="508"/>
                  </a:lnTo>
                  <a:lnTo>
                    <a:pt x="493" y="514"/>
                  </a:lnTo>
                  <a:lnTo>
                    <a:pt x="491" y="512"/>
                  </a:lnTo>
                  <a:lnTo>
                    <a:pt x="496" y="499"/>
                  </a:lnTo>
                  <a:lnTo>
                    <a:pt x="486" y="488"/>
                  </a:lnTo>
                  <a:lnTo>
                    <a:pt x="476" y="486"/>
                  </a:lnTo>
                  <a:lnTo>
                    <a:pt x="460" y="497"/>
                  </a:lnTo>
                  <a:lnTo>
                    <a:pt x="440" y="490"/>
                  </a:lnTo>
                  <a:lnTo>
                    <a:pt x="433" y="497"/>
                  </a:lnTo>
                  <a:lnTo>
                    <a:pt x="425" y="495"/>
                  </a:lnTo>
                  <a:lnTo>
                    <a:pt x="418" y="503"/>
                  </a:lnTo>
                  <a:lnTo>
                    <a:pt x="405" y="503"/>
                  </a:lnTo>
                  <a:lnTo>
                    <a:pt x="390" y="518"/>
                  </a:lnTo>
                  <a:lnTo>
                    <a:pt x="375" y="520"/>
                  </a:lnTo>
                  <a:lnTo>
                    <a:pt x="367" y="525"/>
                  </a:lnTo>
                  <a:lnTo>
                    <a:pt x="360" y="535"/>
                  </a:lnTo>
                  <a:lnTo>
                    <a:pt x="360" y="548"/>
                  </a:lnTo>
                  <a:lnTo>
                    <a:pt x="352" y="555"/>
                  </a:lnTo>
                  <a:lnTo>
                    <a:pt x="345" y="567"/>
                  </a:lnTo>
                  <a:lnTo>
                    <a:pt x="337" y="578"/>
                  </a:lnTo>
                  <a:lnTo>
                    <a:pt x="320" y="576"/>
                  </a:lnTo>
                  <a:lnTo>
                    <a:pt x="312" y="576"/>
                  </a:lnTo>
                  <a:lnTo>
                    <a:pt x="307" y="580"/>
                  </a:lnTo>
                  <a:lnTo>
                    <a:pt x="304" y="589"/>
                  </a:lnTo>
                  <a:lnTo>
                    <a:pt x="297" y="597"/>
                  </a:lnTo>
                  <a:lnTo>
                    <a:pt x="289" y="604"/>
                  </a:lnTo>
                  <a:lnTo>
                    <a:pt x="284" y="608"/>
                  </a:lnTo>
                  <a:lnTo>
                    <a:pt x="279" y="617"/>
                  </a:lnTo>
                  <a:lnTo>
                    <a:pt x="262" y="632"/>
                  </a:lnTo>
                  <a:lnTo>
                    <a:pt x="234" y="634"/>
                  </a:lnTo>
                  <a:lnTo>
                    <a:pt x="219" y="632"/>
                  </a:lnTo>
                  <a:lnTo>
                    <a:pt x="209" y="627"/>
                  </a:lnTo>
                  <a:lnTo>
                    <a:pt x="204" y="627"/>
                  </a:lnTo>
                  <a:lnTo>
                    <a:pt x="181" y="623"/>
                  </a:lnTo>
                  <a:lnTo>
                    <a:pt x="164" y="621"/>
                  </a:lnTo>
                  <a:lnTo>
                    <a:pt x="149" y="593"/>
                  </a:lnTo>
                  <a:lnTo>
                    <a:pt x="149" y="576"/>
                  </a:lnTo>
                  <a:lnTo>
                    <a:pt x="131" y="574"/>
                  </a:lnTo>
                  <a:lnTo>
                    <a:pt x="121" y="576"/>
                  </a:lnTo>
                  <a:lnTo>
                    <a:pt x="121" y="585"/>
                  </a:lnTo>
                  <a:lnTo>
                    <a:pt x="111" y="587"/>
                  </a:lnTo>
                  <a:lnTo>
                    <a:pt x="111" y="595"/>
                  </a:lnTo>
                  <a:lnTo>
                    <a:pt x="106" y="600"/>
                  </a:lnTo>
                  <a:lnTo>
                    <a:pt x="93" y="600"/>
                  </a:lnTo>
                  <a:lnTo>
                    <a:pt x="93" y="612"/>
                  </a:lnTo>
                  <a:lnTo>
                    <a:pt x="83" y="606"/>
                  </a:lnTo>
                  <a:lnTo>
                    <a:pt x="68" y="574"/>
                  </a:lnTo>
                  <a:lnTo>
                    <a:pt x="68" y="565"/>
                  </a:lnTo>
                  <a:lnTo>
                    <a:pt x="61" y="559"/>
                  </a:lnTo>
                  <a:lnTo>
                    <a:pt x="68" y="555"/>
                  </a:lnTo>
                  <a:lnTo>
                    <a:pt x="66" y="544"/>
                  </a:lnTo>
                  <a:lnTo>
                    <a:pt x="58" y="548"/>
                  </a:lnTo>
                  <a:lnTo>
                    <a:pt x="55" y="525"/>
                  </a:lnTo>
                  <a:lnTo>
                    <a:pt x="55" y="520"/>
                  </a:lnTo>
                  <a:lnTo>
                    <a:pt x="61" y="520"/>
                  </a:lnTo>
                  <a:lnTo>
                    <a:pt x="63" y="516"/>
                  </a:lnTo>
                  <a:lnTo>
                    <a:pt x="61" y="510"/>
                  </a:lnTo>
                  <a:lnTo>
                    <a:pt x="55" y="508"/>
                  </a:lnTo>
                  <a:lnTo>
                    <a:pt x="58" y="499"/>
                  </a:lnTo>
                  <a:lnTo>
                    <a:pt x="61" y="493"/>
                  </a:lnTo>
                  <a:lnTo>
                    <a:pt x="58" y="486"/>
                  </a:lnTo>
                  <a:lnTo>
                    <a:pt x="55" y="482"/>
                  </a:lnTo>
                  <a:lnTo>
                    <a:pt x="61" y="471"/>
                  </a:lnTo>
                  <a:lnTo>
                    <a:pt x="55" y="465"/>
                  </a:lnTo>
                  <a:lnTo>
                    <a:pt x="48" y="469"/>
                  </a:lnTo>
                  <a:lnTo>
                    <a:pt x="43" y="473"/>
                  </a:lnTo>
                  <a:lnTo>
                    <a:pt x="35" y="473"/>
                  </a:lnTo>
                  <a:lnTo>
                    <a:pt x="25" y="469"/>
                  </a:lnTo>
                  <a:lnTo>
                    <a:pt x="15" y="458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8" y="443"/>
                  </a:lnTo>
                  <a:lnTo>
                    <a:pt x="3" y="437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5" y="418"/>
                  </a:lnTo>
                  <a:lnTo>
                    <a:pt x="15" y="409"/>
                  </a:lnTo>
                  <a:lnTo>
                    <a:pt x="20" y="409"/>
                  </a:lnTo>
                  <a:lnTo>
                    <a:pt x="25" y="407"/>
                  </a:lnTo>
                  <a:lnTo>
                    <a:pt x="33" y="403"/>
                  </a:lnTo>
                  <a:lnTo>
                    <a:pt x="45" y="398"/>
                  </a:lnTo>
                  <a:lnTo>
                    <a:pt x="48" y="398"/>
                  </a:lnTo>
                  <a:lnTo>
                    <a:pt x="53" y="392"/>
                  </a:lnTo>
                  <a:lnTo>
                    <a:pt x="55" y="373"/>
                  </a:lnTo>
                  <a:lnTo>
                    <a:pt x="58" y="362"/>
                  </a:lnTo>
                  <a:lnTo>
                    <a:pt x="55" y="358"/>
                  </a:lnTo>
                  <a:lnTo>
                    <a:pt x="48" y="351"/>
                  </a:lnTo>
                  <a:lnTo>
                    <a:pt x="35" y="334"/>
                  </a:lnTo>
                  <a:lnTo>
                    <a:pt x="35" y="326"/>
                  </a:lnTo>
                  <a:lnTo>
                    <a:pt x="40" y="317"/>
                  </a:lnTo>
                  <a:lnTo>
                    <a:pt x="45" y="319"/>
                  </a:lnTo>
                  <a:lnTo>
                    <a:pt x="50" y="321"/>
                  </a:lnTo>
                  <a:lnTo>
                    <a:pt x="55" y="321"/>
                  </a:lnTo>
                  <a:lnTo>
                    <a:pt x="71" y="304"/>
                  </a:lnTo>
                  <a:lnTo>
                    <a:pt x="66" y="300"/>
                  </a:lnTo>
                  <a:lnTo>
                    <a:pt x="55" y="293"/>
                  </a:lnTo>
                  <a:lnTo>
                    <a:pt x="45" y="287"/>
                  </a:lnTo>
                  <a:lnTo>
                    <a:pt x="40" y="279"/>
                  </a:lnTo>
                  <a:lnTo>
                    <a:pt x="45" y="274"/>
                  </a:lnTo>
                  <a:lnTo>
                    <a:pt x="45" y="270"/>
                  </a:lnTo>
                  <a:lnTo>
                    <a:pt x="58" y="272"/>
                  </a:lnTo>
                  <a:lnTo>
                    <a:pt x="66" y="276"/>
                  </a:lnTo>
                  <a:lnTo>
                    <a:pt x="73" y="285"/>
                  </a:lnTo>
                  <a:lnTo>
                    <a:pt x="76" y="293"/>
                  </a:lnTo>
                  <a:lnTo>
                    <a:pt x="83" y="298"/>
                  </a:lnTo>
                  <a:lnTo>
                    <a:pt x="86" y="300"/>
                  </a:lnTo>
                  <a:lnTo>
                    <a:pt x="86" y="304"/>
                  </a:lnTo>
                  <a:lnTo>
                    <a:pt x="86" y="306"/>
                  </a:lnTo>
                  <a:lnTo>
                    <a:pt x="93" y="315"/>
                  </a:lnTo>
                  <a:lnTo>
                    <a:pt x="93" y="323"/>
                  </a:lnTo>
                  <a:lnTo>
                    <a:pt x="96" y="328"/>
                  </a:lnTo>
                  <a:lnTo>
                    <a:pt x="108" y="330"/>
                  </a:lnTo>
                  <a:lnTo>
                    <a:pt x="123" y="330"/>
                  </a:lnTo>
                  <a:lnTo>
                    <a:pt x="128" y="334"/>
                  </a:lnTo>
                  <a:lnTo>
                    <a:pt x="128" y="341"/>
                  </a:lnTo>
                  <a:lnTo>
                    <a:pt x="123" y="345"/>
                  </a:lnTo>
                  <a:lnTo>
                    <a:pt x="121" y="349"/>
                  </a:lnTo>
                  <a:lnTo>
                    <a:pt x="118" y="353"/>
                  </a:lnTo>
                  <a:lnTo>
                    <a:pt x="113" y="356"/>
                  </a:lnTo>
                  <a:lnTo>
                    <a:pt x="106" y="356"/>
                  </a:lnTo>
                  <a:lnTo>
                    <a:pt x="101" y="358"/>
                  </a:lnTo>
                  <a:lnTo>
                    <a:pt x="101" y="368"/>
                  </a:lnTo>
                  <a:lnTo>
                    <a:pt x="96" y="373"/>
                  </a:lnTo>
                  <a:lnTo>
                    <a:pt x="93" y="377"/>
                  </a:lnTo>
                  <a:lnTo>
                    <a:pt x="98" y="379"/>
                  </a:lnTo>
                  <a:lnTo>
                    <a:pt x="98" y="386"/>
                  </a:lnTo>
                  <a:lnTo>
                    <a:pt x="93" y="390"/>
                  </a:lnTo>
                  <a:lnTo>
                    <a:pt x="93" y="394"/>
                  </a:lnTo>
                  <a:lnTo>
                    <a:pt x="101" y="390"/>
                  </a:lnTo>
                  <a:lnTo>
                    <a:pt x="103" y="383"/>
                  </a:lnTo>
                  <a:lnTo>
                    <a:pt x="113" y="379"/>
                  </a:lnTo>
                  <a:lnTo>
                    <a:pt x="116" y="381"/>
                  </a:lnTo>
                  <a:lnTo>
                    <a:pt x="116" y="386"/>
                  </a:lnTo>
                  <a:lnTo>
                    <a:pt x="113" y="388"/>
                  </a:lnTo>
                  <a:lnTo>
                    <a:pt x="108" y="394"/>
                  </a:lnTo>
                  <a:lnTo>
                    <a:pt x="103" y="405"/>
                  </a:lnTo>
                  <a:lnTo>
                    <a:pt x="101" y="411"/>
                  </a:lnTo>
                  <a:lnTo>
                    <a:pt x="91" y="422"/>
                  </a:lnTo>
                  <a:lnTo>
                    <a:pt x="91" y="426"/>
                  </a:lnTo>
                  <a:lnTo>
                    <a:pt x="93" y="430"/>
                  </a:lnTo>
                  <a:lnTo>
                    <a:pt x="96" y="424"/>
                  </a:lnTo>
                  <a:lnTo>
                    <a:pt x="98" y="426"/>
                  </a:lnTo>
                  <a:lnTo>
                    <a:pt x="98" y="430"/>
                  </a:lnTo>
                  <a:lnTo>
                    <a:pt x="96" y="433"/>
                  </a:lnTo>
                  <a:lnTo>
                    <a:pt x="103" y="439"/>
                  </a:lnTo>
                  <a:lnTo>
                    <a:pt x="103" y="454"/>
                  </a:lnTo>
                  <a:lnTo>
                    <a:pt x="111" y="460"/>
                  </a:lnTo>
                  <a:lnTo>
                    <a:pt x="113" y="467"/>
                  </a:lnTo>
                  <a:lnTo>
                    <a:pt x="113" y="471"/>
                  </a:lnTo>
                  <a:lnTo>
                    <a:pt x="123" y="471"/>
                  </a:lnTo>
                  <a:lnTo>
                    <a:pt x="121" y="463"/>
                  </a:lnTo>
                  <a:lnTo>
                    <a:pt x="116" y="458"/>
                  </a:lnTo>
                  <a:lnTo>
                    <a:pt x="111" y="445"/>
                  </a:lnTo>
                  <a:lnTo>
                    <a:pt x="108" y="439"/>
                  </a:lnTo>
                  <a:lnTo>
                    <a:pt x="103" y="435"/>
                  </a:lnTo>
                  <a:lnTo>
                    <a:pt x="103" y="426"/>
                  </a:lnTo>
                  <a:lnTo>
                    <a:pt x="103" y="420"/>
                  </a:lnTo>
                  <a:lnTo>
                    <a:pt x="113" y="420"/>
                  </a:lnTo>
                  <a:lnTo>
                    <a:pt x="121" y="415"/>
                  </a:lnTo>
                  <a:lnTo>
                    <a:pt x="121" y="394"/>
                  </a:lnTo>
                  <a:lnTo>
                    <a:pt x="121" y="381"/>
                  </a:lnTo>
                  <a:lnTo>
                    <a:pt x="118" y="377"/>
                  </a:lnTo>
                  <a:lnTo>
                    <a:pt x="118" y="371"/>
                  </a:lnTo>
                  <a:lnTo>
                    <a:pt x="121" y="364"/>
                  </a:lnTo>
                  <a:lnTo>
                    <a:pt x="128" y="358"/>
                  </a:lnTo>
                  <a:lnTo>
                    <a:pt x="128" y="351"/>
                  </a:lnTo>
                  <a:lnTo>
                    <a:pt x="133" y="349"/>
                  </a:lnTo>
                  <a:lnTo>
                    <a:pt x="136" y="345"/>
                  </a:lnTo>
                  <a:lnTo>
                    <a:pt x="136" y="332"/>
                  </a:lnTo>
                  <a:lnTo>
                    <a:pt x="131" y="326"/>
                  </a:lnTo>
                  <a:lnTo>
                    <a:pt x="121" y="321"/>
                  </a:lnTo>
                  <a:lnTo>
                    <a:pt x="121" y="315"/>
                  </a:lnTo>
                  <a:lnTo>
                    <a:pt x="116" y="306"/>
                  </a:lnTo>
                  <a:lnTo>
                    <a:pt x="118" y="300"/>
                  </a:lnTo>
                  <a:lnTo>
                    <a:pt x="106" y="289"/>
                  </a:lnTo>
                  <a:lnTo>
                    <a:pt x="98" y="283"/>
                  </a:lnTo>
                  <a:lnTo>
                    <a:pt x="96" y="268"/>
                  </a:lnTo>
                  <a:lnTo>
                    <a:pt x="96" y="261"/>
                  </a:lnTo>
                  <a:lnTo>
                    <a:pt x="103" y="251"/>
                  </a:lnTo>
                  <a:lnTo>
                    <a:pt x="103" y="242"/>
                  </a:lnTo>
                  <a:lnTo>
                    <a:pt x="101" y="238"/>
                  </a:lnTo>
                  <a:lnTo>
                    <a:pt x="103" y="231"/>
                  </a:lnTo>
                  <a:lnTo>
                    <a:pt x="108" y="231"/>
                  </a:lnTo>
                  <a:lnTo>
                    <a:pt x="103" y="227"/>
                  </a:lnTo>
                  <a:lnTo>
                    <a:pt x="106" y="221"/>
                  </a:lnTo>
                  <a:lnTo>
                    <a:pt x="111" y="216"/>
                  </a:lnTo>
                  <a:lnTo>
                    <a:pt x="121" y="214"/>
                  </a:lnTo>
                  <a:lnTo>
                    <a:pt x="141" y="214"/>
                  </a:lnTo>
                  <a:lnTo>
                    <a:pt x="171" y="219"/>
                  </a:lnTo>
                  <a:lnTo>
                    <a:pt x="189" y="219"/>
                  </a:lnTo>
                  <a:lnTo>
                    <a:pt x="201" y="219"/>
                  </a:lnTo>
                  <a:lnTo>
                    <a:pt x="196" y="225"/>
                  </a:lnTo>
                  <a:lnTo>
                    <a:pt x="201" y="225"/>
                  </a:lnTo>
                  <a:lnTo>
                    <a:pt x="206" y="223"/>
                  </a:lnTo>
                  <a:lnTo>
                    <a:pt x="209" y="221"/>
                  </a:lnTo>
                  <a:lnTo>
                    <a:pt x="214" y="219"/>
                  </a:lnTo>
                  <a:lnTo>
                    <a:pt x="219" y="216"/>
                  </a:lnTo>
                  <a:lnTo>
                    <a:pt x="221" y="214"/>
                  </a:lnTo>
                  <a:lnTo>
                    <a:pt x="221" y="219"/>
                  </a:lnTo>
                  <a:lnTo>
                    <a:pt x="224" y="221"/>
                  </a:lnTo>
                  <a:lnTo>
                    <a:pt x="229" y="216"/>
                  </a:lnTo>
                  <a:lnTo>
                    <a:pt x="232" y="223"/>
                  </a:lnTo>
                  <a:lnTo>
                    <a:pt x="237" y="225"/>
                  </a:lnTo>
                  <a:lnTo>
                    <a:pt x="237" y="214"/>
                  </a:lnTo>
                  <a:lnTo>
                    <a:pt x="242" y="212"/>
                  </a:lnTo>
                  <a:lnTo>
                    <a:pt x="234" y="208"/>
                  </a:lnTo>
                  <a:lnTo>
                    <a:pt x="232" y="204"/>
                  </a:lnTo>
                  <a:lnTo>
                    <a:pt x="232" y="197"/>
                  </a:lnTo>
                  <a:lnTo>
                    <a:pt x="224" y="195"/>
                  </a:lnTo>
                  <a:lnTo>
                    <a:pt x="219" y="193"/>
                  </a:lnTo>
                  <a:lnTo>
                    <a:pt x="221" y="189"/>
                  </a:lnTo>
                  <a:lnTo>
                    <a:pt x="232" y="184"/>
                  </a:lnTo>
                  <a:lnTo>
                    <a:pt x="237" y="191"/>
                  </a:lnTo>
                  <a:lnTo>
                    <a:pt x="239" y="195"/>
                  </a:lnTo>
                  <a:lnTo>
                    <a:pt x="242" y="191"/>
                  </a:lnTo>
                  <a:lnTo>
                    <a:pt x="239" y="189"/>
                  </a:lnTo>
                  <a:lnTo>
                    <a:pt x="237" y="182"/>
                  </a:lnTo>
                  <a:lnTo>
                    <a:pt x="234" y="176"/>
                  </a:lnTo>
                  <a:lnTo>
                    <a:pt x="227" y="174"/>
                  </a:lnTo>
                  <a:lnTo>
                    <a:pt x="224" y="169"/>
                  </a:lnTo>
                  <a:lnTo>
                    <a:pt x="227" y="167"/>
                  </a:lnTo>
                  <a:lnTo>
                    <a:pt x="227" y="159"/>
                  </a:lnTo>
                  <a:lnTo>
                    <a:pt x="232" y="163"/>
                  </a:lnTo>
                  <a:lnTo>
                    <a:pt x="232" y="169"/>
                  </a:lnTo>
                  <a:lnTo>
                    <a:pt x="237" y="169"/>
                  </a:lnTo>
                  <a:lnTo>
                    <a:pt x="237" y="176"/>
                  </a:lnTo>
                  <a:lnTo>
                    <a:pt x="242" y="178"/>
                  </a:lnTo>
                  <a:lnTo>
                    <a:pt x="242" y="169"/>
                  </a:lnTo>
                  <a:lnTo>
                    <a:pt x="247" y="169"/>
                  </a:lnTo>
                  <a:lnTo>
                    <a:pt x="249" y="163"/>
                  </a:lnTo>
                  <a:lnTo>
                    <a:pt x="254" y="157"/>
                  </a:lnTo>
                  <a:lnTo>
                    <a:pt x="259" y="159"/>
                  </a:lnTo>
                  <a:lnTo>
                    <a:pt x="259" y="152"/>
                  </a:lnTo>
                  <a:lnTo>
                    <a:pt x="254" y="150"/>
                  </a:lnTo>
                  <a:lnTo>
                    <a:pt x="249" y="148"/>
                  </a:lnTo>
                  <a:lnTo>
                    <a:pt x="252" y="146"/>
                  </a:lnTo>
                  <a:lnTo>
                    <a:pt x="257" y="146"/>
                  </a:lnTo>
                  <a:lnTo>
                    <a:pt x="264" y="148"/>
                  </a:lnTo>
                  <a:lnTo>
                    <a:pt x="269" y="150"/>
                  </a:lnTo>
                  <a:lnTo>
                    <a:pt x="272" y="144"/>
                  </a:lnTo>
                  <a:lnTo>
                    <a:pt x="284" y="137"/>
                  </a:lnTo>
                  <a:lnTo>
                    <a:pt x="287" y="133"/>
                  </a:lnTo>
                  <a:lnTo>
                    <a:pt x="294" y="131"/>
                  </a:lnTo>
                  <a:lnTo>
                    <a:pt x="297" y="135"/>
                  </a:lnTo>
                  <a:lnTo>
                    <a:pt x="307" y="129"/>
                  </a:lnTo>
                  <a:lnTo>
                    <a:pt x="310" y="124"/>
                  </a:lnTo>
                  <a:lnTo>
                    <a:pt x="322" y="122"/>
                  </a:lnTo>
                  <a:lnTo>
                    <a:pt x="325" y="124"/>
                  </a:lnTo>
                  <a:lnTo>
                    <a:pt x="335" y="124"/>
                  </a:lnTo>
                  <a:lnTo>
                    <a:pt x="340" y="120"/>
                  </a:lnTo>
                  <a:lnTo>
                    <a:pt x="352" y="122"/>
                  </a:lnTo>
                  <a:lnTo>
                    <a:pt x="355" y="120"/>
                  </a:lnTo>
                  <a:lnTo>
                    <a:pt x="360" y="118"/>
                  </a:lnTo>
                  <a:lnTo>
                    <a:pt x="362" y="120"/>
                  </a:lnTo>
                  <a:lnTo>
                    <a:pt x="367" y="120"/>
                  </a:lnTo>
                  <a:lnTo>
                    <a:pt x="372" y="118"/>
                  </a:lnTo>
                  <a:lnTo>
                    <a:pt x="377" y="118"/>
                  </a:lnTo>
                  <a:lnTo>
                    <a:pt x="380" y="112"/>
                  </a:lnTo>
                  <a:lnTo>
                    <a:pt x="377" y="114"/>
                  </a:lnTo>
                  <a:lnTo>
                    <a:pt x="367" y="116"/>
                  </a:lnTo>
                  <a:lnTo>
                    <a:pt x="367" y="112"/>
                  </a:lnTo>
                  <a:lnTo>
                    <a:pt x="360" y="114"/>
                  </a:lnTo>
                  <a:lnTo>
                    <a:pt x="360" y="107"/>
                  </a:lnTo>
                  <a:lnTo>
                    <a:pt x="362" y="103"/>
                  </a:lnTo>
                  <a:lnTo>
                    <a:pt x="367" y="99"/>
                  </a:lnTo>
                  <a:lnTo>
                    <a:pt x="370" y="105"/>
                  </a:lnTo>
                  <a:lnTo>
                    <a:pt x="380" y="105"/>
                  </a:lnTo>
                  <a:lnTo>
                    <a:pt x="377" y="101"/>
                  </a:lnTo>
                  <a:lnTo>
                    <a:pt x="377" y="97"/>
                  </a:lnTo>
                  <a:lnTo>
                    <a:pt x="385" y="99"/>
                  </a:lnTo>
                  <a:lnTo>
                    <a:pt x="385" y="103"/>
                  </a:lnTo>
                  <a:lnTo>
                    <a:pt x="390" y="103"/>
                  </a:lnTo>
                  <a:lnTo>
                    <a:pt x="395" y="103"/>
                  </a:lnTo>
                  <a:lnTo>
                    <a:pt x="400" y="103"/>
                  </a:lnTo>
                  <a:lnTo>
                    <a:pt x="405" y="103"/>
                  </a:lnTo>
                  <a:lnTo>
                    <a:pt x="410" y="103"/>
                  </a:lnTo>
                  <a:lnTo>
                    <a:pt x="418" y="105"/>
                  </a:lnTo>
                  <a:lnTo>
                    <a:pt x="415" y="109"/>
                  </a:lnTo>
                  <a:lnTo>
                    <a:pt x="410" y="114"/>
                  </a:lnTo>
                  <a:lnTo>
                    <a:pt x="410" y="118"/>
                  </a:lnTo>
                  <a:lnTo>
                    <a:pt x="415" y="116"/>
                  </a:lnTo>
                  <a:lnTo>
                    <a:pt x="423" y="112"/>
                  </a:lnTo>
                  <a:lnTo>
                    <a:pt x="423" y="118"/>
                  </a:lnTo>
                  <a:lnTo>
                    <a:pt x="430" y="116"/>
                  </a:lnTo>
                  <a:lnTo>
                    <a:pt x="435" y="112"/>
                  </a:lnTo>
                  <a:lnTo>
                    <a:pt x="438" y="114"/>
                  </a:lnTo>
                  <a:lnTo>
                    <a:pt x="445" y="112"/>
                  </a:lnTo>
                  <a:lnTo>
                    <a:pt x="445" y="107"/>
                  </a:lnTo>
                  <a:lnTo>
                    <a:pt x="448" y="105"/>
                  </a:lnTo>
                  <a:lnTo>
                    <a:pt x="448" y="101"/>
                  </a:lnTo>
                  <a:lnTo>
                    <a:pt x="455" y="101"/>
                  </a:lnTo>
                  <a:lnTo>
                    <a:pt x="463" y="94"/>
                  </a:lnTo>
                  <a:lnTo>
                    <a:pt x="470" y="101"/>
                  </a:lnTo>
                  <a:lnTo>
                    <a:pt x="476" y="105"/>
                  </a:lnTo>
                  <a:lnTo>
                    <a:pt x="481" y="107"/>
                  </a:lnTo>
                  <a:lnTo>
                    <a:pt x="481" y="101"/>
                  </a:lnTo>
                  <a:lnTo>
                    <a:pt x="473" y="97"/>
                  </a:lnTo>
                  <a:lnTo>
                    <a:pt x="470" y="90"/>
                  </a:lnTo>
                  <a:lnTo>
                    <a:pt x="465" y="86"/>
                  </a:lnTo>
                  <a:lnTo>
                    <a:pt x="465" y="79"/>
                  </a:lnTo>
                  <a:lnTo>
                    <a:pt x="473" y="79"/>
                  </a:lnTo>
                  <a:lnTo>
                    <a:pt x="478" y="82"/>
                  </a:lnTo>
                  <a:lnTo>
                    <a:pt x="486" y="82"/>
                  </a:lnTo>
                  <a:lnTo>
                    <a:pt x="493" y="82"/>
                  </a:lnTo>
                  <a:lnTo>
                    <a:pt x="498" y="79"/>
                  </a:lnTo>
                  <a:lnTo>
                    <a:pt x="503" y="82"/>
                  </a:lnTo>
                  <a:lnTo>
                    <a:pt x="508" y="84"/>
                  </a:lnTo>
                  <a:lnTo>
                    <a:pt x="513" y="86"/>
                  </a:lnTo>
                  <a:lnTo>
                    <a:pt x="521" y="88"/>
                  </a:lnTo>
                  <a:lnTo>
                    <a:pt x="516" y="84"/>
                  </a:lnTo>
                  <a:lnTo>
                    <a:pt x="511" y="77"/>
                  </a:lnTo>
                  <a:lnTo>
                    <a:pt x="503" y="77"/>
                  </a:lnTo>
                  <a:lnTo>
                    <a:pt x="506" y="62"/>
                  </a:lnTo>
                  <a:lnTo>
                    <a:pt x="501" y="62"/>
                  </a:lnTo>
                  <a:lnTo>
                    <a:pt x="498" y="56"/>
                  </a:lnTo>
                  <a:lnTo>
                    <a:pt x="501" y="52"/>
                  </a:lnTo>
                  <a:lnTo>
                    <a:pt x="508" y="52"/>
                  </a:lnTo>
                  <a:lnTo>
                    <a:pt x="508" y="47"/>
                  </a:lnTo>
                  <a:lnTo>
                    <a:pt x="506" y="41"/>
                  </a:lnTo>
                  <a:lnTo>
                    <a:pt x="506" y="37"/>
                  </a:lnTo>
                  <a:lnTo>
                    <a:pt x="511" y="35"/>
                  </a:lnTo>
                  <a:lnTo>
                    <a:pt x="518" y="24"/>
                  </a:lnTo>
                  <a:lnTo>
                    <a:pt x="523" y="26"/>
                  </a:lnTo>
                  <a:lnTo>
                    <a:pt x="523" y="17"/>
                  </a:lnTo>
                  <a:lnTo>
                    <a:pt x="528" y="15"/>
                  </a:lnTo>
                  <a:lnTo>
                    <a:pt x="531" y="9"/>
                  </a:lnTo>
                  <a:lnTo>
                    <a:pt x="536" y="7"/>
                  </a:lnTo>
                  <a:lnTo>
                    <a:pt x="543" y="7"/>
                  </a:lnTo>
                  <a:lnTo>
                    <a:pt x="546" y="0"/>
                  </a:lnTo>
                  <a:lnTo>
                    <a:pt x="548" y="0"/>
                  </a:lnTo>
                  <a:lnTo>
                    <a:pt x="551" y="5"/>
                  </a:lnTo>
                  <a:lnTo>
                    <a:pt x="559" y="5"/>
                  </a:lnTo>
                  <a:lnTo>
                    <a:pt x="564" y="11"/>
                  </a:lnTo>
                  <a:lnTo>
                    <a:pt x="571" y="11"/>
                  </a:lnTo>
                  <a:lnTo>
                    <a:pt x="576" y="9"/>
                  </a:lnTo>
                  <a:lnTo>
                    <a:pt x="579" y="17"/>
                  </a:lnTo>
                  <a:lnTo>
                    <a:pt x="581" y="22"/>
                  </a:lnTo>
                  <a:lnTo>
                    <a:pt x="576" y="22"/>
                  </a:lnTo>
                  <a:lnTo>
                    <a:pt x="574" y="26"/>
                  </a:lnTo>
                  <a:lnTo>
                    <a:pt x="566" y="32"/>
                  </a:lnTo>
                  <a:lnTo>
                    <a:pt x="559" y="35"/>
                  </a:lnTo>
                  <a:lnTo>
                    <a:pt x="556" y="41"/>
                  </a:lnTo>
                  <a:lnTo>
                    <a:pt x="571" y="39"/>
                  </a:lnTo>
                  <a:lnTo>
                    <a:pt x="579" y="39"/>
                  </a:lnTo>
                  <a:lnTo>
                    <a:pt x="574" y="43"/>
                  </a:lnTo>
                  <a:lnTo>
                    <a:pt x="574" y="47"/>
                  </a:lnTo>
                  <a:lnTo>
                    <a:pt x="579" y="43"/>
                  </a:lnTo>
                  <a:lnTo>
                    <a:pt x="586" y="41"/>
                  </a:lnTo>
                  <a:lnTo>
                    <a:pt x="594" y="43"/>
                  </a:lnTo>
                  <a:lnTo>
                    <a:pt x="604" y="43"/>
                  </a:lnTo>
                  <a:lnTo>
                    <a:pt x="606" y="52"/>
                  </a:lnTo>
                  <a:lnTo>
                    <a:pt x="601" y="58"/>
                  </a:lnTo>
                  <a:lnTo>
                    <a:pt x="596" y="62"/>
                  </a:lnTo>
                  <a:lnTo>
                    <a:pt x="596" y="69"/>
                  </a:lnTo>
                  <a:lnTo>
                    <a:pt x="591" y="71"/>
                  </a:lnTo>
                  <a:lnTo>
                    <a:pt x="594" y="75"/>
                  </a:lnTo>
                  <a:lnTo>
                    <a:pt x="599" y="73"/>
                  </a:lnTo>
                  <a:lnTo>
                    <a:pt x="606" y="71"/>
                  </a:lnTo>
                  <a:lnTo>
                    <a:pt x="616" y="71"/>
                  </a:lnTo>
                  <a:lnTo>
                    <a:pt x="616" y="67"/>
                  </a:lnTo>
                  <a:lnTo>
                    <a:pt x="614" y="60"/>
                  </a:lnTo>
                  <a:lnTo>
                    <a:pt x="619" y="54"/>
                  </a:lnTo>
                  <a:lnTo>
                    <a:pt x="626" y="56"/>
                  </a:lnTo>
                  <a:lnTo>
                    <a:pt x="631" y="56"/>
                  </a:lnTo>
                  <a:lnTo>
                    <a:pt x="639" y="54"/>
                  </a:lnTo>
                  <a:lnTo>
                    <a:pt x="644" y="56"/>
                  </a:lnTo>
                  <a:lnTo>
                    <a:pt x="649" y="56"/>
                  </a:lnTo>
                  <a:lnTo>
                    <a:pt x="657" y="52"/>
                  </a:lnTo>
                  <a:lnTo>
                    <a:pt x="662" y="52"/>
                  </a:lnTo>
                  <a:lnTo>
                    <a:pt x="667" y="52"/>
                  </a:lnTo>
                  <a:lnTo>
                    <a:pt x="669" y="54"/>
                  </a:lnTo>
                  <a:lnTo>
                    <a:pt x="674" y="56"/>
                  </a:lnTo>
                  <a:lnTo>
                    <a:pt x="677" y="60"/>
                  </a:lnTo>
                  <a:lnTo>
                    <a:pt x="682" y="60"/>
                  </a:lnTo>
                  <a:lnTo>
                    <a:pt x="687" y="64"/>
                  </a:lnTo>
                  <a:lnTo>
                    <a:pt x="689" y="69"/>
                  </a:lnTo>
                  <a:lnTo>
                    <a:pt x="697" y="69"/>
                  </a:lnTo>
                  <a:lnTo>
                    <a:pt x="699" y="75"/>
                  </a:lnTo>
                  <a:lnTo>
                    <a:pt x="697" y="77"/>
                  </a:lnTo>
                  <a:lnTo>
                    <a:pt x="697" y="82"/>
                  </a:lnTo>
                  <a:lnTo>
                    <a:pt x="702" y="82"/>
                  </a:lnTo>
                  <a:lnTo>
                    <a:pt x="704" y="90"/>
                  </a:lnTo>
                  <a:lnTo>
                    <a:pt x="707" y="86"/>
                  </a:lnTo>
                  <a:lnTo>
                    <a:pt x="709" y="82"/>
                  </a:lnTo>
                  <a:lnTo>
                    <a:pt x="704" y="77"/>
                  </a:lnTo>
                  <a:lnTo>
                    <a:pt x="707" y="73"/>
                  </a:lnTo>
                  <a:lnTo>
                    <a:pt x="712" y="75"/>
                  </a:lnTo>
                  <a:lnTo>
                    <a:pt x="714" y="82"/>
                  </a:lnTo>
                  <a:lnTo>
                    <a:pt x="714" y="88"/>
                  </a:lnTo>
                  <a:lnTo>
                    <a:pt x="717" y="90"/>
                  </a:lnTo>
                  <a:lnTo>
                    <a:pt x="719" y="97"/>
                  </a:lnTo>
                  <a:lnTo>
                    <a:pt x="724" y="94"/>
                  </a:lnTo>
                  <a:lnTo>
                    <a:pt x="727" y="103"/>
                  </a:lnTo>
                  <a:lnTo>
                    <a:pt x="727" y="116"/>
                  </a:lnTo>
                  <a:lnTo>
                    <a:pt x="722" y="116"/>
                  </a:lnTo>
                  <a:lnTo>
                    <a:pt x="719" y="109"/>
                  </a:lnTo>
                  <a:lnTo>
                    <a:pt x="712" y="109"/>
                  </a:lnTo>
                  <a:lnTo>
                    <a:pt x="709" y="103"/>
                  </a:lnTo>
                  <a:lnTo>
                    <a:pt x="702" y="103"/>
                  </a:lnTo>
                  <a:lnTo>
                    <a:pt x="704" y="107"/>
                  </a:lnTo>
                  <a:lnTo>
                    <a:pt x="707" y="112"/>
                  </a:lnTo>
                  <a:lnTo>
                    <a:pt x="712" y="116"/>
                  </a:lnTo>
                  <a:lnTo>
                    <a:pt x="712" y="122"/>
                  </a:lnTo>
                  <a:lnTo>
                    <a:pt x="717" y="116"/>
                  </a:lnTo>
                  <a:lnTo>
                    <a:pt x="722" y="120"/>
                  </a:lnTo>
                  <a:lnTo>
                    <a:pt x="727" y="122"/>
                  </a:lnTo>
                  <a:lnTo>
                    <a:pt x="732" y="129"/>
                  </a:lnTo>
                  <a:lnTo>
                    <a:pt x="730" y="137"/>
                  </a:lnTo>
                  <a:lnTo>
                    <a:pt x="727" y="144"/>
                  </a:lnTo>
                  <a:lnTo>
                    <a:pt x="724" y="150"/>
                  </a:lnTo>
                  <a:lnTo>
                    <a:pt x="719" y="159"/>
                  </a:lnTo>
                  <a:lnTo>
                    <a:pt x="709" y="163"/>
                  </a:lnTo>
                  <a:lnTo>
                    <a:pt x="707" y="169"/>
                  </a:lnTo>
                  <a:lnTo>
                    <a:pt x="707" y="178"/>
                  </a:lnTo>
                  <a:lnTo>
                    <a:pt x="694" y="178"/>
                  </a:lnTo>
                  <a:lnTo>
                    <a:pt x="692" y="184"/>
                  </a:lnTo>
                  <a:lnTo>
                    <a:pt x="684" y="189"/>
                  </a:lnTo>
                  <a:lnTo>
                    <a:pt x="682" y="195"/>
                  </a:lnTo>
                  <a:lnTo>
                    <a:pt x="677" y="199"/>
                  </a:lnTo>
                  <a:lnTo>
                    <a:pt x="669" y="201"/>
                  </a:lnTo>
                  <a:lnTo>
                    <a:pt x="667" y="206"/>
                  </a:lnTo>
                  <a:lnTo>
                    <a:pt x="674" y="206"/>
                  </a:lnTo>
                  <a:lnTo>
                    <a:pt x="677" y="210"/>
                  </a:lnTo>
                  <a:lnTo>
                    <a:pt x="669" y="219"/>
                  </a:lnTo>
                  <a:lnTo>
                    <a:pt x="659" y="225"/>
                  </a:lnTo>
                  <a:lnTo>
                    <a:pt x="654" y="234"/>
                  </a:lnTo>
                  <a:lnTo>
                    <a:pt x="649" y="240"/>
                  </a:lnTo>
                  <a:lnTo>
                    <a:pt x="647" y="246"/>
                  </a:lnTo>
                  <a:lnTo>
                    <a:pt x="636" y="251"/>
                  </a:lnTo>
                  <a:lnTo>
                    <a:pt x="631" y="251"/>
                  </a:lnTo>
                  <a:lnTo>
                    <a:pt x="626" y="253"/>
                  </a:lnTo>
                  <a:lnTo>
                    <a:pt x="626" y="259"/>
                  </a:lnTo>
                  <a:lnTo>
                    <a:pt x="624" y="266"/>
                  </a:lnTo>
                  <a:lnTo>
                    <a:pt x="619" y="272"/>
                  </a:lnTo>
                  <a:lnTo>
                    <a:pt x="611" y="272"/>
                  </a:lnTo>
                  <a:lnTo>
                    <a:pt x="606" y="276"/>
                  </a:lnTo>
                  <a:lnTo>
                    <a:pt x="604" y="289"/>
                  </a:lnTo>
                  <a:lnTo>
                    <a:pt x="601" y="298"/>
                  </a:lnTo>
                  <a:lnTo>
                    <a:pt x="589" y="308"/>
                  </a:lnTo>
                  <a:lnTo>
                    <a:pt x="599" y="308"/>
                  </a:lnTo>
                  <a:lnTo>
                    <a:pt x="604" y="306"/>
                  </a:lnTo>
                  <a:lnTo>
                    <a:pt x="606" y="300"/>
                  </a:lnTo>
                  <a:lnTo>
                    <a:pt x="611" y="298"/>
                  </a:lnTo>
                  <a:lnTo>
                    <a:pt x="611" y="287"/>
                  </a:lnTo>
                  <a:lnTo>
                    <a:pt x="611" y="281"/>
                  </a:lnTo>
                  <a:lnTo>
                    <a:pt x="631" y="281"/>
                  </a:lnTo>
                  <a:lnTo>
                    <a:pt x="641" y="281"/>
                  </a:lnTo>
                  <a:lnTo>
                    <a:pt x="644" y="276"/>
                  </a:lnTo>
                  <a:lnTo>
                    <a:pt x="649" y="276"/>
                  </a:lnTo>
                  <a:lnTo>
                    <a:pt x="652" y="270"/>
                  </a:lnTo>
                  <a:lnTo>
                    <a:pt x="654" y="268"/>
                  </a:lnTo>
                  <a:lnTo>
                    <a:pt x="662" y="266"/>
                  </a:lnTo>
                  <a:lnTo>
                    <a:pt x="667" y="264"/>
                  </a:lnTo>
                  <a:lnTo>
                    <a:pt x="667" y="253"/>
                  </a:lnTo>
                  <a:lnTo>
                    <a:pt x="677" y="257"/>
                  </a:lnTo>
                  <a:lnTo>
                    <a:pt x="682" y="255"/>
                  </a:lnTo>
                  <a:lnTo>
                    <a:pt x="687" y="249"/>
                  </a:lnTo>
                  <a:lnTo>
                    <a:pt x="689" y="244"/>
                  </a:lnTo>
                  <a:lnTo>
                    <a:pt x="694" y="242"/>
                  </a:lnTo>
                  <a:lnTo>
                    <a:pt x="694" y="234"/>
                  </a:lnTo>
                  <a:lnTo>
                    <a:pt x="689" y="236"/>
                  </a:lnTo>
                  <a:lnTo>
                    <a:pt x="684" y="240"/>
                  </a:lnTo>
                  <a:lnTo>
                    <a:pt x="677" y="244"/>
                  </a:lnTo>
                  <a:lnTo>
                    <a:pt x="672" y="240"/>
                  </a:lnTo>
                  <a:lnTo>
                    <a:pt x="669" y="234"/>
                  </a:lnTo>
                  <a:lnTo>
                    <a:pt x="677" y="229"/>
                  </a:lnTo>
                  <a:lnTo>
                    <a:pt x="677" y="221"/>
                  </a:lnTo>
                  <a:lnTo>
                    <a:pt x="684" y="219"/>
                  </a:lnTo>
                  <a:lnTo>
                    <a:pt x="689" y="221"/>
                  </a:lnTo>
                  <a:lnTo>
                    <a:pt x="692" y="225"/>
                  </a:lnTo>
                  <a:lnTo>
                    <a:pt x="697" y="225"/>
                  </a:lnTo>
                  <a:lnTo>
                    <a:pt x="702" y="227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40" name="Freeform 131"/>
            <p:cNvSpPr>
              <a:spLocks/>
            </p:cNvSpPr>
            <p:nvPr/>
          </p:nvSpPr>
          <p:spPr bwMode="auto">
            <a:xfrm>
              <a:off x="4321162" y="2874953"/>
              <a:ext cx="958850" cy="1203325"/>
            </a:xfrm>
            <a:custGeom>
              <a:avLst/>
              <a:gdLst>
                <a:gd name="T0" fmla="*/ 2147483647 w 584"/>
                <a:gd name="T1" fmla="*/ 2147483647 h 709"/>
                <a:gd name="T2" fmla="*/ 2147483647 w 584"/>
                <a:gd name="T3" fmla="*/ 2147483647 h 709"/>
                <a:gd name="T4" fmla="*/ 2147483647 w 584"/>
                <a:gd name="T5" fmla="*/ 2147483647 h 709"/>
                <a:gd name="T6" fmla="*/ 2147483647 w 584"/>
                <a:gd name="T7" fmla="*/ 2147483647 h 709"/>
                <a:gd name="T8" fmla="*/ 2147483647 w 584"/>
                <a:gd name="T9" fmla="*/ 2147483647 h 709"/>
                <a:gd name="T10" fmla="*/ 2147483647 w 584"/>
                <a:gd name="T11" fmla="*/ 2147483647 h 709"/>
                <a:gd name="T12" fmla="*/ 2147483647 w 584"/>
                <a:gd name="T13" fmla="*/ 2147483647 h 709"/>
                <a:gd name="T14" fmla="*/ 2147483647 w 584"/>
                <a:gd name="T15" fmla="*/ 2147483647 h 709"/>
                <a:gd name="T16" fmla="*/ 2147483647 w 584"/>
                <a:gd name="T17" fmla="*/ 2147483647 h 709"/>
                <a:gd name="T18" fmla="*/ 2147483647 w 584"/>
                <a:gd name="T19" fmla="*/ 2147483647 h 709"/>
                <a:gd name="T20" fmla="*/ 2147483647 w 584"/>
                <a:gd name="T21" fmla="*/ 2147483647 h 709"/>
                <a:gd name="T22" fmla="*/ 2147483647 w 584"/>
                <a:gd name="T23" fmla="*/ 2147483647 h 709"/>
                <a:gd name="T24" fmla="*/ 2147483647 w 584"/>
                <a:gd name="T25" fmla="*/ 2147483647 h 709"/>
                <a:gd name="T26" fmla="*/ 2147483647 w 584"/>
                <a:gd name="T27" fmla="*/ 2147483647 h 709"/>
                <a:gd name="T28" fmla="*/ 2147483647 w 584"/>
                <a:gd name="T29" fmla="*/ 2147483647 h 709"/>
                <a:gd name="T30" fmla="*/ 2147483647 w 584"/>
                <a:gd name="T31" fmla="*/ 2147483647 h 709"/>
                <a:gd name="T32" fmla="*/ 2147483647 w 584"/>
                <a:gd name="T33" fmla="*/ 2147483647 h 709"/>
                <a:gd name="T34" fmla="*/ 2147483647 w 584"/>
                <a:gd name="T35" fmla="*/ 2147483647 h 709"/>
                <a:gd name="T36" fmla="*/ 2147483647 w 584"/>
                <a:gd name="T37" fmla="*/ 2147483647 h 709"/>
                <a:gd name="T38" fmla="*/ 2147483647 w 584"/>
                <a:gd name="T39" fmla="*/ 2147483647 h 709"/>
                <a:gd name="T40" fmla="*/ 2147483647 w 584"/>
                <a:gd name="T41" fmla="*/ 2147483647 h 709"/>
                <a:gd name="T42" fmla="*/ 2147483647 w 584"/>
                <a:gd name="T43" fmla="*/ 2147483647 h 709"/>
                <a:gd name="T44" fmla="*/ 2147483647 w 584"/>
                <a:gd name="T45" fmla="*/ 2147483647 h 709"/>
                <a:gd name="T46" fmla="*/ 2147483647 w 584"/>
                <a:gd name="T47" fmla="*/ 2147483647 h 709"/>
                <a:gd name="T48" fmla="*/ 2147483647 w 584"/>
                <a:gd name="T49" fmla="*/ 2147483647 h 709"/>
                <a:gd name="T50" fmla="*/ 2147483647 w 584"/>
                <a:gd name="T51" fmla="*/ 2147483647 h 709"/>
                <a:gd name="T52" fmla="*/ 2147483647 w 584"/>
                <a:gd name="T53" fmla="*/ 2147483647 h 709"/>
                <a:gd name="T54" fmla="*/ 2147483647 w 584"/>
                <a:gd name="T55" fmla="*/ 2147483647 h 709"/>
                <a:gd name="T56" fmla="*/ 2147483647 w 584"/>
                <a:gd name="T57" fmla="*/ 2147483647 h 709"/>
                <a:gd name="T58" fmla="*/ 2147483647 w 584"/>
                <a:gd name="T59" fmla="*/ 2147483647 h 709"/>
                <a:gd name="T60" fmla="*/ 2147483647 w 584"/>
                <a:gd name="T61" fmla="*/ 2147483647 h 709"/>
                <a:gd name="T62" fmla="*/ 2147483647 w 584"/>
                <a:gd name="T63" fmla="*/ 2147483647 h 709"/>
                <a:gd name="T64" fmla="*/ 2147483647 w 584"/>
                <a:gd name="T65" fmla="*/ 2147483647 h 709"/>
                <a:gd name="T66" fmla="*/ 2147483647 w 584"/>
                <a:gd name="T67" fmla="*/ 2147483647 h 709"/>
                <a:gd name="T68" fmla="*/ 2147483647 w 584"/>
                <a:gd name="T69" fmla="*/ 2147483647 h 709"/>
                <a:gd name="T70" fmla="*/ 2147483647 w 584"/>
                <a:gd name="T71" fmla="*/ 2147483647 h 709"/>
                <a:gd name="T72" fmla="*/ 2147483647 w 584"/>
                <a:gd name="T73" fmla="*/ 2147483647 h 709"/>
                <a:gd name="T74" fmla="*/ 2147483647 w 584"/>
                <a:gd name="T75" fmla="*/ 2147483647 h 709"/>
                <a:gd name="T76" fmla="*/ 2147483647 w 584"/>
                <a:gd name="T77" fmla="*/ 2147483647 h 709"/>
                <a:gd name="T78" fmla="*/ 2147483647 w 584"/>
                <a:gd name="T79" fmla="*/ 2147483647 h 709"/>
                <a:gd name="T80" fmla="*/ 2147483647 w 584"/>
                <a:gd name="T81" fmla="*/ 2147483647 h 709"/>
                <a:gd name="T82" fmla="*/ 2147483647 w 584"/>
                <a:gd name="T83" fmla="*/ 2147483647 h 709"/>
                <a:gd name="T84" fmla="*/ 2147483647 w 584"/>
                <a:gd name="T85" fmla="*/ 2147483647 h 709"/>
                <a:gd name="T86" fmla="*/ 2147483647 w 584"/>
                <a:gd name="T87" fmla="*/ 2147483647 h 709"/>
                <a:gd name="T88" fmla="*/ 2147483647 w 584"/>
                <a:gd name="T89" fmla="*/ 2147483647 h 709"/>
                <a:gd name="T90" fmla="*/ 2147483647 w 584"/>
                <a:gd name="T91" fmla="*/ 2147483647 h 709"/>
                <a:gd name="T92" fmla="*/ 2147483647 w 584"/>
                <a:gd name="T93" fmla="*/ 2147483647 h 709"/>
                <a:gd name="T94" fmla="*/ 2147483647 w 584"/>
                <a:gd name="T95" fmla="*/ 2147483647 h 709"/>
                <a:gd name="T96" fmla="*/ 2147483647 w 584"/>
                <a:gd name="T97" fmla="*/ 2147483647 h 709"/>
                <a:gd name="T98" fmla="*/ 2147483647 w 584"/>
                <a:gd name="T99" fmla="*/ 2147483647 h 709"/>
                <a:gd name="T100" fmla="*/ 2147483647 w 584"/>
                <a:gd name="T101" fmla="*/ 2147483647 h 709"/>
                <a:gd name="T102" fmla="*/ 2147483647 w 584"/>
                <a:gd name="T103" fmla="*/ 2147483647 h 709"/>
                <a:gd name="T104" fmla="*/ 2147483647 w 584"/>
                <a:gd name="T105" fmla="*/ 2147483647 h 709"/>
                <a:gd name="T106" fmla="*/ 2147483647 w 584"/>
                <a:gd name="T107" fmla="*/ 2147483647 h 709"/>
                <a:gd name="T108" fmla="*/ 2147483647 w 584"/>
                <a:gd name="T109" fmla="*/ 2147483647 h 709"/>
                <a:gd name="T110" fmla="*/ 2147483647 w 584"/>
                <a:gd name="T111" fmla="*/ 2147483647 h 709"/>
                <a:gd name="T112" fmla="*/ 2147483647 w 584"/>
                <a:gd name="T113" fmla="*/ 2147483647 h 709"/>
                <a:gd name="T114" fmla="*/ 2147483647 w 584"/>
                <a:gd name="T115" fmla="*/ 2147483647 h 709"/>
                <a:gd name="T116" fmla="*/ 2147483647 w 584"/>
                <a:gd name="T117" fmla="*/ 2147483647 h 7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4"/>
                <a:gd name="T178" fmla="*/ 0 h 709"/>
                <a:gd name="T179" fmla="*/ 584 w 584"/>
                <a:gd name="T180" fmla="*/ 709 h 7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4" h="709">
                  <a:moveTo>
                    <a:pt x="470" y="30"/>
                  </a:moveTo>
                  <a:lnTo>
                    <a:pt x="483" y="39"/>
                  </a:lnTo>
                  <a:lnTo>
                    <a:pt x="488" y="56"/>
                  </a:lnTo>
                  <a:lnTo>
                    <a:pt x="493" y="92"/>
                  </a:lnTo>
                  <a:lnTo>
                    <a:pt x="496" y="124"/>
                  </a:lnTo>
                  <a:lnTo>
                    <a:pt x="501" y="156"/>
                  </a:lnTo>
                  <a:lnTo>
                    <a:pt x="496" y="163"/>
                  </a:lnTo>
                  <a:lnTo>
                    <a:pt x="488" y="163"/>
                  </a:lnTo>
                  <a:lnTo>
                    <a:pt x="483" y="169"/>
                  </a:lnTo>
                  <a:lnTo>
                    <a:pt x="480" y="176"/>
                  </a:lnTo>
                  <a:lnTo>
                    <a:pt x="473" y="184"/>
                  </a:lnTo>
                  <a:lnTo>
                    <a:pt x="483" y="184"/>
                  </a:lnTo>
                  <a:lnTo>
                    <a:pt x="486" y="193"/>
                  </a:lnTo>
                  <a:lnTo>
                    <a:pt x="491" y="193"/>
                  </a:lnTo>
                  <a:lnTo>
                    <a:pt x="493" y="201"/>
                  </a:lnTo>
                  <a:lnTo>
                    <a:pt x="488" y="214"/>
                  </a:lnTo>
                  <a:lnTo>
                    <a:pt x="491" y="223"/>
                  </a:lnTo>
                  <a:lnTo>
                    <a:pt x="501" y="231"/>
                  </a:lnTo>
                  <a:lnTo>
                    <a:pt x="503" y="240"/>
                  </a:lnTo>
                  <a:lnTo>
                    <a:pt x="503" y="257"/>
                  </a:lnTo>
                  <a:lnTo>
                    <a:pt x="508" y="265"/>
                  </a:lnTo>
                  <a:lnTo>
                    <a:pt x="516" y="270"/>
                  </a:lnTo>
                  <a:lnTo>
                    <a:pt x="516" y="276"/>
                  </a:lnTo>
                  <a:lnTo>
                    <a:pt x="506" y="287"/>
                  </a:lnTo>
                  <a:lnTo>
                    <a:pt x="496" y="300"/>
                  </a:lnTo>
                  <a:lnTo>
                    <a:pt x="493" y="315"/>
                  </a:lnTo>
                  <a:lnTo>
                    <a:pt x="491" y="328"/>
                  </a:lnTo>
                  <a:lnTo>
                    <a:pt x="491" y="336"/>
                  </a:lnTo>
                  <a:lnTo>
                    <a:pt x="498" y="338"/>
                  </a:lnTo>
                  <a:lnTo>
                    <a:pt x="508" y="340"/>
                  </a:lnTo>
                  <a:lnTo>
                    <a:pt x="511" y="336"/>
                  </a:lnTo>
                  <a:lnTo>
                    <a:pt x="518" y="336"/>
                  </a:lnTo>
                  <a:lnTo>
                    <a:pt x="521" y="340"/>
                  </a:lnTo>
                  <a:lnTo>
                    <a:pt x="536" y="345"/>
                  </a:lnTo>
                  <a:lnTo>
                    <a:pt x="543" y="340"/>
                  </a:lnTo>
                  <a:lnTo>
                    <a:pt x="563" y="345"/>
                  </a:lnTo>
                  <a:lnTo>
                    <a:pt x="563" y="340"/>
                  </a:lnTo>
                  <a:lnTo>
                    <a:pt x="569" y="340"/>
                  </a:lnTo>
                  <a:lnTo>
                    <a:pt x="576" y="349"/>
                  </a:lnTo>
                  <a:lnTo>
                    <a:pt x="584" y="362"/>
                  </a:lnTo>
                  <a:lnTo>
                    <a:pt x="553" y="360"/>
                  </a:lnTo>
                  <a:lnTo>
                    <a:pt x="543" y="368"/>
                  </a:lnTo>
                  <a:lnTo>
                    <a:pt x="536" y="366"/>
                  </a:lnTo>
                  <a:lnTo>
                    <a:pt x="528" y="368"/>
                  </a:lnTo>
                  <a:lnTo>
                    <a:pt x="521" y="362"/>
                  </a:lnTo>
                  <a:lnTo>
                    <a:pt x="516" y="362"/>
                  </a:lnTo>
                  <a:lnTo>
                    <a:pt x="518" y="368"/>
                  </a:lnTo>
                  <a:lnTo>
                    <a:pt x="521" y="372"/>
                  </a:lnTo>
                  <a:lnTo>
                    <a:pt x="521" y="392"/>
                  </a:lnTo>
                  <a:lnTo>
                    <a:pt x="531" y="400"/>
                  </a:lnTo>
                  <a:lnTo>
                    <a:pt x="528" y="407"/>
                  </a:lnTo>
                  <a:lnTo>
                    <a:pt x="523" y="402"/>
                  </a:lnTo>
                  <a:lnTo>
                    <a:pt x="521" y="409"/>
                  </a:lnTo>
                  <a:lnTo>
                    <a:pt x="521" y="420"/>
                  </a:lnTo>
                  <a:lnTo>
                    <a:pt x="516" y="426"/>
                  </a:lnTo>
                  <a:lnTo>
                    <a:pt x="516" y="432"/>
                  </a:lnTo>
                  <a:lnTo>
                    <a:pt x="526" y="439"/>
                  </a:lnTo>
                  <a:lnTo>
                    <a:pt x="533" y="456"/>
                  </a:lnTo>
                  <a:lnTo>
                    <a:pt x="526" y="465"/>
                  </a:lnTo>
                  <a:lnTo>
                    <a:pt x="526" y="488"/>
                  </a:lnTo>
                  <a:lnTo>
                    <a:pt x="513" y="497"/>
                  </a:lnTo>
                  <a:lnTo>
                    <a:pt x="508" y="503"/>
                  </a:lnTo>
                  <a:lnTo>
                    <a:pt x="516" y="516"/>
                  </a:lnTo>
                  <a:lnTo>
                    <a:pt x="501" y="527"/>
                  </a:lnTo>
                  <a:lnTo>
                    <a:pt x="488" y="533"/>
                  </a:lnTo>
                  <a:lnTo>
                    <a:pt x="483" y="533"/>
                  </a:lnTo>
                  <a:lnTo>
                    <a:pt x="480" y="537"/>
                  </a:lnTo>
                  <a:lnTo>
                    <a:pt x="483" y="548"/>
                  </a:lnTo>
                  <a:lnTo>
                    <a:pt x="475" y="557"/>
                  </a:lnTo>
                  <a:lnTo>
                    <a:pt x="475" y="565"/>
                  </a:lnTo>
                  <a:lnTo>
                    <a:pt x="480" y="567"/>
                  </a:lnTo>
                  <a:lnTo>
                    <a:pt x="480" y="574"/>
                  </a:lnTo>
                  <a:lnTo>
                    <a:pt x="478" y="578"/>
                  </a:lnTo>
                  <a:lnTo>
                    <a:pt x="478" y="589"/>
                  </a:lnTo>
                  <a:lnTo>
                    <a:pt x="488" y="601"/>
                  </a:lnTo>
                  <a:lnTo>
                    <a:pt x="498" y="601"/>
                  </a:lnTo>
                  <a:lnTo>
                    <a:pt x="506" y="606"/>
                  </a:lnTo>
                  <a:lnTo>
                    <a:pt x="508" y="616"/>
                  </a:lnTo>
                  <a:lnTo>
                    <a:pt x="508" y="627"/>
                  </a:lnTo>
                  <a:lnTo>
                    <a:pt x="498" y="631"/>
                  </a:lnTo>
                  <a:lnTo>
                    <a:pt x="488" y="638"/>
                  </a:lnTo>
                  <a:lnTo>
                    <a:pt x="488" y="646"/>
                  </a:lnTo>
                  <a:lnTo>
                    <a:pt x="496" y="649"/>
                  </a:lnTo>
                  <a:lnTo>
                    <a:pt x="506" y="655"/>
                  </a:lnTo>
                  <a:lnTo>
                    <a:pt x="506" y="664"/>
                  </a:lnTo>
                  <a:lnTo>
                    <a:pt x="508" y="670"/>
                  </a:lnTo>
                  <a:lnTo>
                    <a:pt x="508" y="676"/>
                  </a:lnTo>
                  <a:lnTo>
                    <a:pt x="496" y="687"/>
                  </a:lnTo>
                  <a:lnTo>
                    <a:pt x="491" y="696"/>
                  </a:lnTo>
                  <a:lnTo>
                    <a:pt x="496" y="704"/>
                  </a:lnTo>
                  <a:lnTo>
                    <a:pt x="486" y="709"/>
                  </a:lnTo>
                  <a:lnTo>
                    <a:pt x="478" y="700"/>
                  </a:lnTo>
                  <a:lnTo>
                    <a:pt x="463" y="700"/>
                  </a:lnTo>
                  <a:lnTo>
                    <a:pt x="460" y="691"/>
                  </a:lnTo>
                  <a:lnTo>
                    <a:pt x="445" y="689"/>
                  </a:lnTo>
                  <a:lnTo>
                    <a:pt x="435" y="679"/>
                  </a:lnTo>
                  <a:lnTo>
                    <a:pt x="435" y="681"/>
                  </a:lnTo>
                  <a:lnTo>
                    <a:pt x="425" y="687"/>
                  </a:lnTo>
                  <a:lnTo>
                    <a:pt x="418" y="694"/>
                  </a:lnTo>
                  <a:lnTo>
                    <a:pt x="408" y="668"/>
                  </a:lnTo>
                  <a:lnTo>
                    <a:pt x="410" y="659"/>
                  </a:lnTo>
                  <a:lnTo>
                    <a:pt x="413" y="646"/>
                  </a:lnTo>
                  <a:lnTo>
                    <a:pt x="405" y="642"/>
                  </a:lnTo>
                  <a:lnTo>
                    <a:pt x="395" y="646"/>
                  </a:lnTo>
                  <a:lnTo>
                    <a:pt x="387" y="640"/>
                  </a:lnTo>
                  <a:lnTo>
                    <a:pt x="375" y="638"/>
                  </a:lnTo>
                  <a:lnTo>
                    <a:pt x="355" y="634"/>
                  </a:lnTo>
                  <a:lnTo>
                    <a:pt x="342" y="636"/>
                  </a:lnTo>
                  <a:lnTo>
                    <a:pt x="320" y="621"/>
                  </a:lnTo>
                  <a:lnTo>
                    <a:pt x="312" y="621"/>
                  </a:lnTo>
                  <a:lnTo>
                    <a:pt x="304" y="631"/>
                  </a:lnTo>
                  <a:lnTo>
                    <a:pt x="294" y="636"/>
                  </a:lnTo>
                  <a:lnTo>
                    <a:pt x="279" y="634"/>
                  </a:lnTo>
                  <a:lnTo>
                    <a:pt x="262" y="634"/>
                  </a:lnTo>
                  <a:lnTo>
                    <a:pt x="249" y="638"/>
                  </a:lnTo>
                  <a:lnTo>
                    <a:pt x="242" y="634"/>
                  </a:lnTo>
                  <a:lnTo>
                    <a:pt x="237" y="640"/>
                  </a:lnTo>
                  <a:lnTo>
                    <a:pt x="226" y="646"/>
                  </a:lnTo>
                  <a:lnTo>
                    <a:pt x="196" y="646"/>
                  </a:lnTo>
                  <a:lnTo>
                    <a:pt x="194" y="640"/>
                  </a:lnTo>
                  <a:lnTo>
                    <a:pt x="184" y="640"/>
                  </a:lnTo>
                  <a:lnTo>
                    <a:pt x="179" y="646"/>
                  </a:lnTo>
                  <a:lnTo>
                    <a:pt x="176" y="638"/>
                  </a:lnTo>
                  <a:lnTo>
                    <a:pt x="164" y="640"/>
                  </a:lnTo>
                  <a:lnTo>
                    <a:pt x="161" y="636"/>
                  </a:lnTo>
                  <a:lnTo>
                    <a:pt x="164" y="604"/>
                  </a:lnTo>
                  <a:lnTo>
                    <a:pt x="169" y="597"/>
                  </a:lnTo>
                  <a:lnTo>
                    <a:pt x="174" y="584"/>
                  </a:lnTo>
                  <a:lnTo>
                    <a:pt x="174" y="574"/>
                  </a:lnTo>
                  <a:lnTo>
                    <a:pt x="169" y="563"/>
                  </a:lnTo>
                  <a:lnTo>
                    <a:pt x="159" y="554"/>
                  </a:lnTo>
                  <a:lnTo>
                    <a:pt x="149" y="548"/>
                  </a:lnTo>
                  <a:lnTo>
                    <a:pt x="136" y="548"/>
                  </a:lnTo>
                  <a:lnTo>
                    <a:pt x="121" y="544"/>
                  </a:lnTo>
                  <a:lnTo>
                    <a:pt x="108" y="544"/>
                  </a:lnTo>
                  <a:lnTo>
                    <a:pt x="108" y="537"/>
                  </a:lnTo>
                  <a:lnTo>
                    <a:pt x="111" y="529"/>
                  </a:lnTo>
                  <a:lnTo>
                    <a:pt x="101" y="529"/>
                  </a:lnTo>
                  <a:lnTo>
                    <a:pt x="98" y="533"/>
                  </a:lnTo>
                  <a:lnTo>
                    <a:pt x="98" y="542"/>
                  </a:lnTo>
                  <a:lnTo>
                    <a:pt x="93" y="546"/>
                  </a:lnTo>
                  <a:lnTo>
                    <a:pt x="83" y="544"/>
                  </a:lnTo>
                  <a:lnTo>
                    <a:pt x="83" y="548"/>
                  </a:lnTo>
                  <a:lnTo>
                    <a:pt x="81" y="554"/>
                  </a:lnTo>
                  <a:lnTo>
                    <a:pt x="78" y="552"/>
                  </a:lnTo>
                  <a:lnTo>
                    <a:pt x="68" y="554"/>
                  </a:lnTo>
                  <a:lnTo>
                    <a:pt x="66" y="561"/>
                  </a:lnTo>
                  <a:lnTo>
                    <a:pt x="58" y="567"/>
                  </a:lnTo>
                  <a:lnTo>
                    <a:pt x="48" y="565"/>
                  </a:lnTo>
                  <a:lnTo>
                    <a:pt x="45" y="559"/>
                  </a:lnTo>
                  <a:lnTo>
                    <a:pt x="43" y="548"/>
                  </a:lnTo>
                  <a:lnTo>
                    <a:pt x="30" y="542"/>
                  </a:lnTo>
                  <a:lnTo>
                    <a:pt x="20" y="520"/>
                  </a:lnTo>
                  <a:lnTo>
                    <a:pt x="28" y="501"/>
                  </a:lnTo>
                  <a:lnTo>
                    <a:pt x="33" y="486"/>
                  </a:lnTo>
                  <a:lnTo>
                    <a:pt x="8" y="465"/>
                  </a:lnTo>
                  <a:lnTo>
                    <a:pt x="40" y="452"/>
                  </a:lnTo>
                  <a:lnTo>
                    <a:pt x="48" y="445"/>
                  </a:lnTo>
                  <a:lnTo>
                    <a:pt x="58" y="430"/>
                  </a:lnTo>
                  <a:lnTo>
                    <a:pt x="76" y="428"/>
                  </a:lnTo>
                  <a:lnTo>
                    <a:pt x="81" y="405"/>
                  </a:lnTo>
                  <a:lnTo>
                    <a:pt x="81" y="396"/>
                  </a:lnTo>
                  <a:lnTo>
                    <a:pt x="73" y="394"/>
                  </a:lnTo>
                  <a:lnTo>
                    <a:pt x="76" y="387"/>
                  </a:lnTo>
                  <a:lnTo>
                    <a:pt x="86" y="381"/>
                  </a:lnTo>
                  <a:lnTo>
                    <a:pt x="91" y="368"/>
                  </a:lnTo>
                  <a:lnTo>
                    <a:pt x="91" y="358"/>
                  </a:lnTo>
                  <a:lnTo>
                    <a:pt x="88" y="345"/>
                  </a:lnTo>
                  <a:lnTo>
                    <a:pt x="81" y="338"/>
                  </a:lnTo>
                  <a:lnTo>
                    <a:pt x="71" y="338"/>
                  </a:lnTo>
                  <a:lnTo>
                    <a:pt x="63" y="334"/>
                  </a:lnTo>
                  <a:lnTo>
                    <a:pt x="60" y="330"/>
                  </a:lnTo>
                  <a:lnTo>
                    <a:pt x="58" y="321"/>
                  </a:lnTo>
                  <a:lnTo>
                    <a:pt x="50" y="317"/>
                  </a:lnTo>
                  <a:lnTo>
                    <a:pt x="48" y="323"/>
                  </a:lnTo>
                  <a:lnTo>
                    <a:pt x="43" y="328"/>
                  </a:lnTo>
                  <a:lnTo>
                    <a:pt x="43" y="321"/>
                  </a:lnTo>
                  <a:lnTo>
                    <a:pt x="43" y="315"/>
                  </a:lnTo>
                  <a:lnTo>
                    <a:pt x="38" y="313"/>
                  </a:lnTo>
                  <a:lnTo>
                    <a:pt x="20" y="308"/>
                  </a:lnTo>
                  <a:lnTo>
                    <a:pt x="10" y="304"/>
                  </a:lnTo>
                  <a:lnTo>
                    <a:pt x="20" y="263"/>
                  </a:lnTo>
                  <a:lnTo>
                    <a:pt x="0" y="255"/>
                  </a:lnTo>
                  <a:lnTo>
                    <a:pt x="10" y="236"/>
                  </a:lnTo>
                  <a:lnTo>
                    <a:pt x="23" y="227"/>
                  </a:lnTo>
                  <a:lnTo>
                    <a:pt x="30" y="206"/>
                  </a:lnTo>
                  <a:lnTo>
                    <a:pt x="35" y="203"/>
                  </a:lnTo>
                  <a:lnTo>
                    <a:pt x="50" y="197"/>
                  </a:lnTo>
                  <a:lnTo>
                    <a:pt x="60" y="193"/>
                  </a:lnTo>
                  <a:lnTo>
                    <a:pt x="71" y="182"/>
                  </a:lnTo>
                  <a:lnTo>
                    <a:pt x="78" y="173"/>
                  </a:lnTo>
                  <a:lnTo>
                    <a:pt x="86" y="163"/>
                  </a:lnTo>
                  <a:lnTo>
                    <a:pt x="93" y="154"/>
                  </a:lnTo>
                  <a:lnTo>
                    <a:pt x="98" y="146"/>
                  </a:lnTo>
                  <a:lnTo>
                    <a:pt x="101" y="146"/>
                  </a:lnTo>
                  <a:lnTo>
                    <a:pt x="118" y="131"/>
                  </a:lnTo>
                  <a:lnTo>
                    <a:pt x="123" y="122"/>
                  </a:lnTo>
                  <a:lnTo>
                    <a:pt x="128" y="118"/>
                  </a:lnTo>
                  <a:lnTo>
                    <a:pt x="136" y="111"/>
                  </a:lnTo>
                  <a:lnTo>
                    <a:pt x="143" y="103"/>
                  </a:lnTo>
                  <a:lnTo>
                    <a:pt x="146" y="94"/>
                  </a:lnTo>
                  <a:lnTo>
                    <a:pt x="151" y="90"/>
                  </a:lnTo>
                  <a:lnTo>
                    <a:pt x="159" y="90"/>
                  </a:lnTo>
                  <a:lnTo>
                    <a:pt x="176" y="92"/>
                  </a:lnTo>
                  <a:lnTo>
                    <a:pt x="184" y="81"/>
                  </a:lnTo>
                  <a:lnTo>
                    <a:pt x="191" y="69"/>
                  </a:lnTo>
                  <a:lnTo>
                    <a:pt x="199" y="62"/>
                  </a:lnTo>
                  <a:lnTo>
                    <a:pt x="199" y="49"/>
                  </a:lnTo>
                  <a:lnTo>
                    <a:pt x="206" y="39"/>
                  </a:lnTo>
                  <a:lnTo>
                    <a:pt x="214" y="34"/>
                  </a:lnTo>
                  <a:lnTo>
                    <a:pt x="229" y="32"/>
                  </a:lnTo>
                  <a:lnTo>
                    <a:pt x="244" y="17"/>
                  </a:lnTo>
                  <a:lnTo>
                    <a:pt x="257" y="17"/>
                  </a:lnTo>
                  <a:lnTo>
                    <a:pt x="264" y="9"/>
                  </a:lnTo>
                  <a:lnTo>
                    <a:pt x="272" y="11"/>
                  </a:lnTo>
                  <a:lnTo>
                    <a:pt x="279" y="4"/>
                  </a:lnTo>
                  <a:lnTo>
                    <a:pt x="299" y="11"/>
                  </a:lnTo>
                  <a:lnTo>
                    <a:pt x="315" y="0"/>
                  </a:lnTo>
                  <a:lnTo>
                    <a:pt x="325" y="2"/>
                  </a:lnTo>
                  <a:lnTo>
                    <a:pt x="335" y="13"/>
                  </a:lnTo>
                  <a:lnTo>
                    <a:pt x="330" y="26"/>
                  </a:lnTo>
                  <a:lnTo>
                    <a:pt x="332" y="28"/>
                  </a:lnTo>
                  <a:lnTo>
                    <a:pt x="342" y="22"/>
                  </a:lnTo>
                  <a:lnTo>
                    <a:pt x="360" y="26"/>
                  </a:lnTo>
                  <a:lnTo>
                    <a:pt x="370" y="22"/>
                  </a:lnTo>
                  <a:lnTo>
                    <a:pt x="377" y="24"/>
                  </a:lnTo>
                  <a:lnTo>
                    <a:pt x="380" y="30"/>
                  </a:lnTo>
                  <a:lnTo>
                    <a:pt x="390" y="36"/>
                  </a:lnTo>
                  <a:lnTo>
                    <a:pt x="403" y="34"/>
                  </a:lnTo>
                  <a:lnTo>
                    <a:pt x="415" y="41"/>
                  </a:lnTo>
                  <a:lnTo>
                    <a:pt x="430" y="32"/>
                  </a:lnTo>
                  <a:lnTo>
                    <a:pt x="430" y="26"/>
                  </a:lnTo>
                  <a:lnTo>
                    <a:pt x="448" y="24"/>
                  </a:lnTo>
                  <a:lnTo>
                    <a:pt x="450" y="32"/>
                  </a:lnTo>
                  <a:lnTo>
                    <a:pt x="458" y="34"/>
                  </a:lnTo>
                  <a:lnTo>
                    <a:pt x="468" y="22"/>
                  </a:lnTo>
                  <a:lnTo>
                    <a:pt x="475" y="22"/>
                  </a:lnTo>
                  <a:lnTo>
                    <a:pt x="470" y="30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7000862" y="4513253"/>
              <a:ext cx="298450" cy="211138"/>
            </a:xfrm>
            <a:custGeom>
              <a:avLst/>
              <a:gdLst>
                <a:gd name="T0" fmla="*/ 2147483647 w 181"/>
                <a:gd name="T1" fmla="*/ 2147483647 h 125"/>
                <a:gd name="T2" fmla="*/ 0 w 181"/>
                <a:gd name="T3" fmla="*/ 2147483647 h 125"/>
                <a:gd name="T4" fmla="*/ 2147483647 w 181"/>
                <a:gd name="T5" fmla="*/ 2147483647 h 125"/>
                <a:gd name="T6" fmla="*/ 2147483647 w 181"/>
                <a:gd name="T7" fmla="*/ 2147483647 h 125"/>
                <a:gd name="T8" fmla="*/ 2147483647 w 181"/>
                <a:gd name="T9" fmla="*/ 2147483647 h 125"/>
                <a:gd name="T10" fmla="*/ 2147483647 w 181"/>
                <a:gd name="T11" fmla="*/ 2147483647 h 125"/>
                <a:gd name="T12" fmla="*/ 2147483647 w 181"/>
                <a:gd name="T13" fmla="*/ 2147483647 h 125"/>
                <a:gd name="T14" fmla="*/ 2147483647 w 181"/>
                <a:gd name="T15" fmla="*/ 2147483647 h 125"/>
                <a:gd name="T16" fmla="*/ 2147483647 w 181"/>
                <a:gd name="T17" fmla="*/ 2147483647 h 125"/>
                <a:gd name="T18" fmla="*/ 2147483647 w 181"/>
                <a:gd name="T19" fmla="*/ 2147483647 h 125"/>
                <a:gd name="T20" fmla="*/ 2147483647 w 181"/>
                <a:gd name="T21" fmla="*/ 2147483647 h 125"/>
                <a:gd name="T22" fmla="*/ 2147483647 w 181"/>
                <a:gd name="T23" fmla="*/ 2147483647 h 125"/>
                <a:gd name="T24" fmla="*/ 2147483647 w 181"/>
                <a:gd name="T25" fmla="*/ 2147483647 h 125"/>
                <a:gd name="T26" fmla="*/ 2147483647 w 181"/>
                <a:gd name="T27" fmla="*/ 2147483647 h 125"/>
                <a:gd name="T28" fmla="*/ 2147483647 w 181"/>
                <a:gd name="T29" fmla="*/ 2147483647 h 125"/>
                <a:gd name="T30" fmla="*/ 2147483647 w 181"/>
                <a:gd name="T31" fmla="*/ 2147483647 h 125"/>
                <a:gd name="T32" fmla="*/ 2147483647 w 181"/>
                <a:gd name="T33" fmla="*/ 2147483647 h 125"/>
                <a:gd name="T34" fmla="*/ 2147483647 w 181"/>
                <a:gd name="T35" fmla="*/ 2147483647 h 125"/>
                <a:gd name="T36" fmla="*/ 2147483647 w 181"/>
                <a:gd name="T37" fmla="*/ 2147483647 h 125"/>
                <a:gd name="T38" fmla="*/ 2147483647 w 181"/>
                <a:gd name="T39" fmla="*/ 2147483647 h 125"/>
                <a:gd name="T40" fmla="*/ 2147483647 w 181"/>
                <a:gd name="T41" fmla="*/ 2147483647 h 125"/>
                <a:gd name="T42" fmla="*/ 2147483647 w 181"/>
                <a:gd name="T43" fmla="*/ 2147483647 h 125"/>
                <a:gd name="T44" fmla="*/ 2147483647 w 181"/>
                <a:gd name="T45" fmla="*/ 2147483647 h 125"/>
                <a:gd name="T46" fmla="*/ 2147483647 w 181"/>
                <a:gd name="T47" fmla="*/ 2147483647 h 125"/>
                <a:gd name="T48" fmla="*/ 2147483647 w 181"/>
                <a:gd name="T49" fmla="*/ 2147483647 h 125"/>
                <a:gd name="T50" fmla="*/ 2147483647 w 181"/>
                <a:gd name="T51" fmla="*/ 2147483647 h 125"/>
                <a:gd name="T52" fmla="*/ 2147483647 w 181"/>
                <a:gd name="T53" fmla="*/ 2147483647 h 125"/>
                <a:gd name="T54" fmla="*/ 2147483647 w 181"/>
                <a:gd name="T55" fmla="*/ 2147483647 h 125"/>
                <a:gd name="T56" fmla="*/ 2147483647 w 181"/>
                <a:gd name="T57" fmla="*/ 0 h 125"/>
                <a:gd name="T58" fmla="*/ 2147483647 w 181"/>
                <a:gd name="T59" fmla="*/ 2147483647 h 125"/>
                <a:gd name="T60" fmla="*/ 2147483647 w 181"/>
                <a:gd name="T61" fmla="*/ 2147483647 h 125"/>
                <a:gd name="T62" fmla="*/ 2147483647 w 181"/>
                <a:gd name="T63" fmla="*/ 2147483647 h 125"/>
                <a:gd name="T64" fmla="*/ 2147483647 w 181"/>
                <a:gd name="T65" fmla="*/ 2147483647 h 125"/>
                <a:gd name="T66" fmla="*/ 2147483647 w 181"/>
                <a:gd name="T67" fmla="*/ 2147483647 h 125"/>
                <a:gd name="T68" fmla="*/ 2147483647 w 181"/>
                <a:gd name="T69" fmla="*/ 2147483647 h 125"/>
                <a:gd name="T70" fmla="*/ 2147483647 w 181"/>
                <a:gd name="T71" fmla="*/ 2147483647 h 125"/>
                <a:gd name="T72" fmla="*/ 2147483647 w 181"/>
                <a:gd name="T73" fmla="*/ 2147483647 h 125"/>
                <a:gd name="T74" fmla="*/ 2147483647 w 181"/>
                <a:gd name="T75" fmla="*/ 2147483647 h 125"/>
                <a:gd name="T76" fmla="*/ 2147483647 w 181"/>
                <a:gd name="T77" fmla="*/ 2147483647 h 125"/>
                <a:gd name="T78" fmla="*/ 2147483647 w 181"/>
                <a:gd name="T79" fmla="*/ 2147483647 h 125"/>
                <a:gd name="T80" fmla="*/ 2147483647 w 181"/>
                <a:gd name="T81" fmla="*/ 2147483647 h 125"/>
                <a:gd name="T82" fmla="*/ 2147483647 w 181"/>
                <a:gd name="T83" fmla="*/ 2147483647 h 125"/>
                <a:gd name="T84" fmla="*/ 2147483647 w 181"/>
                <a:gd name="T85" fmla="*/ 2147483647 h 125"/>
                <a:gd name="T86" fmla="*/ 2147483647 w 181"/>
                <a:gd name="T87" fmla="*/ 2147483647 h 125"/>
                <a:gd name="T88" fmla="*/ 2147483647 w 181"/>
                <a:gd name="T89" fmla="*/ 2147483647 h 125"/>
                <a:gd name="T90" fmla="*/ 2147483647 w 181"/>
                <a:gd name="T91" fmla="*/ 2147483647 h 125"/>
                <a:gd name="T92" fmla="*/ 2147483647 w 181"/>
                <a:gd name="T93" fmla="*/ 2147483647 h 125"/>
                <a:gd name="T94" fmla="*/ 2147483647 w 181"/>
                <a:gd name="T95" fmla="*/ 2147483647 h 125"/>
                <a:gd name="T96" fmla="*/ 2147483647 w 181"/>
                <a:gd name="T97" fmla="*/ 2147483647 h 125"/>
                <a:gd name="T98" fmla="*/ 2147483647 w 181"/>
                <a:gd name="T99" fmla="*/ 2147483647 h 125"/>
                <a:gd name="T100" fmla="*/ 2147483647 w 181"/>
                <a:gd name="T101" fmla="*/ 2147483647 h 125"/>
                <a:gd name="T102" fmla="*/ 2147483647 w 181"/>
                <a:gd name="T103" fmla="*/ 2147483647 h 125"/>
                <a:gd name="T104" fmla="*/ 2147483647 w 181"/>
                <a:gd name="T105" fmla="*/ 2147483647 h 125"/>
                <a:gd name="T106" fmla="*/ 2147483647 w 181"/>
                <a:gd name="T107" fmla="*/ 2147483647 h 125"/>
                <a:gd name="T108" fmla="*/ 2147483647 w 181"/>
                <a:gd name="T109" fmla="*/ 2147483647 h 1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25"/>
                <a:gd name="T167" fmla="*/ 181 w 181"/>
                <a:gd name="T168" fmla="*/ 125 h 1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25">
                  <a:moveTo>
                    <a:pt x="2" y="69"/>
                  </a:moveTo>
                  <a:lnTo>
                    <a:pt x="0" y="58"/>
                  </a:lnTo>
                  <a:lnTo>
                    <a:pt x="2" y="50"/>
                  </a:lnTo>
                  <a:lnTo>
                    <a:pt x="7" y="41"/>
                  </a:lnTo>
                  <a:lnTo>
                    <a:pt x="12" y="37"/>
                  </a:lnTo>
                  <a:lnTo>
                    <a:pt x="20" y="35"/>
                  </a:lnTo>
                  <a:lnTo>
                    <a:pt x="25" y="30"/>
                  </a:lnTo>
                  <a:lnTo>
                    <a:pt x="25" y="26"/>
                  </a:lnTo>
                  <a:lnTo>
                    <a:pt x="40" y="24"/>
                  </a:lnTo>
                  <a:lnTo>
                    <a:pt x="40" y="13"/>
                  </a:lnTo>
                  <a:lnTo>
                    <a:pt x="48" y="13"/>
                  </a:lnTo>
                  <a:lnTo>
                    <a:pt x="53" y="15"/>
                  </a:lnTo>
                  <a:lnTo>
                    <a:pt x="55" y="22"/>
                  </a:lnTo>
                  <a:lnTo>
                    <a:pt x="63" y="13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8" y="13"/>
                  </a:lnTo>
                  <a:lnTo>
                    <a:pt x="95" y="11"/>
                  </a:lnTo>
                  <a:lnTo>
                    <a:pt x="101" y="15"/>
                  </a:lnTo>
                  <a:lnTo>
                    <a:pt x="106" y="20"/>
                  </a:lnTo>
                  <a:lnTo>
                    <a:pt x="116" y="15"/>
                  </a:lnTo>
                  <a:lnTo>
                    <a:pt x="131" y="18"/>
                  </a:lnTo>
                  <a:lnTo>
                    <a:pt x="141" y="18"/>
                  </a:lnTo>
                  <a:lnTo>
                    <a:pt x="148" y="13"/>
                  </a:lnTo>
                  <a:lnTo>
                    <a:pt x="151" y="7"/>
                  </a:lnTo>
                  <a:lnTo>
                    <a:pt x="156" y="7"/>
                  </a:lnTo>
                  <a:lnTo>
                    <a:pt x="163" y="9"/>
                  </a:lnTo>
                  <a:lnTo>
                    <a:pt x="173" y="3"/>
                  </a:lnTo>
                  <a:lnTo>
                    <a:pt x="178" y="0"/>
                  </a:lnTo>
                  <a:lnTo>
                    <a:pt x="181" y="9"/>
                  </a:lnTo>
                  <a:lnTo>
                    <a:pt x="181" y="15"/>
                  </a:lnTo>
                  <a:lnTo>
                    <a:pt x="171" y="15"/>
                  </a:lnTo>
                  <a:lnTo>
                    <a:pt x="166" y="20"/>
                  </a:lnTo>
                  <a:lnTo>
                    <a:pt x="166" y="24"/>
                  </a:lnTo>
                  <a:lnTo>
                    <a:pt x="158" y="28"/>
                  </a:lnTo>
                  <a:lnTo>
                    <a:pt x="148" y="39"/>
                  </a:lnTo>
                  <a:lnTo>
                    <a:pt x="141" y="56"/>
                  </a:lnTo>
                  <a:lnTo>
                    <a:pt x="128" y="60"/>
                  </a:lnTo>
                  <a:lnTo>
                    <a:pt x="118" y="71"/>
                  </a:lnTo>
                  <a:lnTo>
                    <a:pt x="113" y="82"/>
                  </a:lnTo>
                  <a:lnTo>
                    <a:pt x="108" y="99"/>
                  </a:lnTo>
                  <a:lnTo>
                    <a:pt x="95" y="105"/>
                  </a:lnTo>
                  <a:lnTo>
                    <a:pt x="85" y="114"/>
                  </a:lnTo>
                  <a:lnTo>
                    <a:pt x="75" y="118"/>
                  </a:lnTo>
                  <a:lnTo>
                    <a:pt x="65" y="118"/>
                  </a:lnTo>
                  <a:lnTo>
                    <a:pt x="55" y="125"/>
                  </a:lnTo>
                  <a:lnTo>
                    <a:pt x="45" y="122"/>
                  </a:lnTo>
                  <a:lnTo>
                    <a:pt x="40" y="116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3" y="95"/>
                  </a:lnTo>
                  <a:lnTo>
                    <a:pt x="12" y="86"/>
                  </a:lnTo>
                  <a:lnTo>
                    <a:pt x="5" y="80"/>
                  </a:lnTo>
                  <a:lnTo>
                    <a:pt x="5" y="69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42" name="Freeform 133"/>
            <p:cNvSpPr>
              <a:spLocks/>
            </p:cNvSpPr>
            <p:nvPr/>
          </p:nvSpPr>
          <p:spPr bwMode="auto">
            <a:xfrm>
              <a:off x="7926374" y="2474903"/>
              <a:ext cx="41275" cy="92075"/>
            </a:xfrm>
            <a:custGeom>
              <a:avLst/>
              <a:gdLst>
                <a:gd name="T0" fmla="*/ 0 w 23"/>
                <a:gd name="T1" fmla="*/ 2147483647 h 55"/>
                <a:gd name="T2" fmla="*/ 2147483647 w 23"/>
                <a:gd name="T3" fmla="*/ 2147483647 h 55"/>
                <a:gd name="T4" fmla="*/ 0 w 23"/>
                <a:gd name="T5" fmla="*/ 2147483647 h 55"/>
                <a:gd name="T6" fmla="*/ 2147483647 w 23"/>
                <a:gd name="T7" fmla="*/ 0 h 55"/>
                <a:gd name="T8" fmla="*/ 2147483647 w 23"/>
                <a:gd name="T9" fmla="*/ 2147483647 h 55"/>
                <a:gd name="T10" fmla="*/ 2147483647 w 23"/>
                <a:gd name="T11" fmla="*/ 2147483647 h 55"/>
                <a:gd name="T12" fmla="*/ 2147483647 w 23"/>
                <a:gd name="T13" fmla="*/ 2147483647 h 55"/>
                <a:gd name="T14" fmla="*/ 2147483647 w 23"/>
                <a:gd name="T15" fmla="*/ 2147483647 h 55"/>
                <a:gd name="T16" fmla="*/ 2147483647 w 23"/>
                <a:gd name="T17" fmla="*/ 2147483647 h 55"/>
                <a:gd name="T18" fmla="*/ 2147483647 w 23"/>
                <a:gd name="T19" fmla="*/ 2147483647 h 55"/>
                <a:gd name="T20" fmla="*/ 2147483647 w 23"/>
                <a:gd name="T21" fmla="*/ 2147483647 h 55"/>
                <a:gd name="T22" fmla="*/ 2147483647 w 23"/>
                <a:gd name="T23" fmla="*/ 2147483647 h 55"/>
                <a:gd name="T24" fmla="*/ 2147483647 w 23"/>
                <a:gd name="T25" fmla="*/ 2147483647 h 55"/>
                <a:gd name="T26" fmla="*/ 0 w 23"/>
                <a:gd name="T27" fmla="*/ 2147483647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55"/>
                <a:gd name="T44" fmla="*/ 23 w 23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55">
                  <a:moveTo>
                    <a:pt x="0" y="28"/>
                  </a:moveTo>
                  <a:lnTo>
                    <a:pt x="3" y="17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4"/>
                  </a:lnTo>
                  <a:lnTo>
                    <a:pt x="23" y="8"/>
                  </a:lnTo>
                  <a:lnTo>
                    <a:pt x="20" y="25"/>
                  </a:lnTo>
                  <a:lnTo>
                    <a:pt x="15" y="32"/>
                  </a:lnTo>
                  <a:lnTo>
                    <a:pt x="20" y="49"/>
                  </a:lnTo>
                  <a:lnTo>
                    <a:pt x="20" y="55"/>
                  </a:lnTo>
                  <a:lnTo>
                    <a:pt x="15" y="53"/>
                  </a:lnTo>
                  <a:lnTo>
                    <a:pt x="15" y="47"/>
                  </a:lnTo>
                  <a:lnTo>
                    <a:pt x="5" y="3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43" name="Freeform 134"/>
            <p:cNvSpPr>
              <a:spLocks/>
            </p:cNvSpPr>
            <p:nvPr/>
          </p:nvSpPr>
          <p:spPr bwMode="auto">
            <a:xfrm>
              <a:off x="7926374" y="2474903"/>
              <a:ext cx="41275" cy="92075"/>
            </a:xfrm>
            <a:custGeom>
              <a:avLst/>
              <a:gdLst>
                <a:gd name="T0" fmla="*/ 0 w 9"/>
                <a:gd name="T1" fmla="*/ 2147483647 h 26"/>
                <a:gd name="T2" fmla="*/ 2147483647 w 9"/>
                <a:gd name="T3" fmla="*/ 2147483647 h 26"/>
                <a:gd name="T4" fmla="*/ 0 w 9"/>
                <a:gd name="T5" fmla="*/ 2147483647 h 26"/>
                <a:gd name="T6" fmla="*/ 2147483647 w 9"/>
                <a:gd name="T7" fmla="*/ 0 h 26"/>
                <a:gd name="T8" fmla="*/ 2147483647 w 9"/>
                <a:gd name="T9" fmla="*/ 2147483647 h 26"/>
                <a:gd name="T10" fmla="*/ 2147483647 w 9"/>
                <a:gd name="T11" fmla="*/ 2147483647 h 26"/>
                <a:gd name="T12" fmla="*/ 2147483647 w 9"/>
                <a:gd name="T13" fmla="*/ 2147483647 h 26"/>
                <a:gd name="T14" fmla="*/ 2147483647 w 9"/>
                <a:gd name="T15" fmla="*/ 2147483647 h 26"/>
                <a:gd name="T16" fmla="*/ 2147483647 w 9"/>
                <a:gd name="T17" fmla="*/ 2147483647 h 26"/>
                <a:gd name="T18" fmla="*/ 2147483647 w 9"/>
                <a:gd name="T19" fmla="*/ 2147483647 h 26"/>
                <a:gd name="T20" fmla="*/ 2147483647 w 9"/>
                <a:gd name="T21" fmla="*/ 2147483647 h 26"/>
                <a:gd name="T22" fmla="*/ 2147483647 w 9"/>
                <a:gd name="T23" fmla="*/ 2147483647 h 26"/>
                <a:gd name="T24" fmla="*/ 2147483647 w 9"/>
                <a:gd name="T25" fmla="*/ 2147483647 h 26"/>
                <a:gd name="T26" fmla="*/ 0 w 9"/>
                <a:gd name="T27" fmla="*/ 2147483647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6"/>
                <a:gd name="T44" fmla="*/ 9 w 9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6">
                  <a:moveTo>
                    <a:pt x="0" y="13"/>
                  </a:moveTo>
                  <a:lnTo>
                    <a:pt x="1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8" y="12"/>
                  </a:lnTo>
                  <a:lnTo>
                    <a:pt x="6" y="15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2" y="17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44" name="Freeform 135"/>
            <p:cNvSpPr>
              <a:spLocks/>
            </p:cNvSpPr>
            <p:nvPr/>
          </p:nvSpPr>
          <p:spPr bwMode="auto">
            <a:xfrm>
              <a:off x="7880337" y="1196966"/>
              <a:ext cx="17462" cy="23812"/>
            </a:xfrm>
            <a:custGeom>
              <a:avLst/>
              <a:gdLst>
                <a:gd name="T0" fmla="*/ 0 w 10"/>
                <a:gd name="T1" fmla="*/ 2147483647 h 15"/>
                <a:gd name="T2" fmla="*/ 2147483647 w 10"/>
                <a:gd name="T3" fmla="*/ 0 h 15"/>
                <a:gd name="T4" fmla="*/ 2147483647 w 10"/>
                <a:gd name="T5" fmla="*/ 2147483647 h 15"/>
                <a:gd name="T6" fmla="*/ 2147483647 w 10"/>
                <a:gd name="T7" fmla="*/ 2147483647 h 15"/>
                <a:gd name="T8" fmla="*/ 2147483647 w 10"/>
                <a:gd name="T9" fmla="*/ 2147483647 h 15"/>
                <a:gd name="T10" fmla="*/ 0 w 10"/>
                <a:gd name="T11" fmla="*/ 2147483647 h 15"/>
                <a:gd name="T12" fmla="*/ 0 w 10"/>
                <a:gd name="T13" fmla="*/ 2147483647 h 15"/>
                <a:gd name="T14" fmla="*/ 0 w 10"/>
                <a:gd name="T15" fmla="*/ 2147483647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5"/>
                <a:gd name="T26" fmla="*/ 10 w 10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5">
                  <a:moveTo>
                    <a:pt x="0" y="4"/>
                  </a:moveTo>
                  <a:lnTo>
                    <a:pt x="5" y="0"/>
                  </a:lnTo>
                  <a:lnTo>
                    <a:pt x="10" y="4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EAEA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7880337" y="1196966"/>
              <a:ext cx="17462" cy="23812"/>
            </a:xfrm>
            <a:custGeom>
              <a:avLst/>
              <a:gdLst>
                <a:gd name="T0" fmla="*/ 0 w 4"/>
                <a:gd name="T1" fmla="*/ 2147483647 h 7"/>
                <a:gd name="T2" fmla="*/ 2147483647 w 4"/>
                <a:gd name="T3" fmla="*/ 0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0 w 4"/>
                <a:gd name="T11" fmla="*/ 2147483647 h 7"/>
                <a:gd name="T12" fmla="*/ 0 w 4"/>
                <a:gd name="T13" fmla="*/ 2147483647 h 7"/>
                <a:gd name="T14" fmla="*/ 0 w 4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7"/>
                <a:gd name="T26" fmla="*/ 4 w 4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7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</a:path>
              </a:pathLst>
            </a:custGeom>
            <a:solidFill>
              <a:srgbClr val="EAEAEA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568312" y="3524241"/>
              <a:ext cx="122237" cy="173037"/>
            </a:xfrm>
            <a:custGeom>
              <a:avLst/>
              <a:gdLst>
                <a:gd name="T0" fmla="*/ 2147483647 w 75"/>
                <a:gd name="T1" fmla="*/ 2147483647 h 101"/>
                <a:gd name="T2" fmla="*/ 2147483647 w 75"/>
                <a:gd name="T3" fmla="*/ 2147483647 h 101"/>
                <a:gd name="T4" fmla="*/ 2147483647 w 75"/>
                <a:gd name="T5" fmla="*/ 2147483647 h 101"/>
                <a:gd name="T6" fmla="*/ 2147483647 w 75"/>
                <a:gd name="T7" fmla="*/ 2147483647 h 101"/>
                <a:gd name="T8" fmla="*/ 2147483647 w 75"/>
                <a:gd name="T9" fmla="*/ 2147483647 h 101"/>
                <a:gd name="T10" fmla="*/ 2147483647 w 75"/>
                <a:gd name="T11" fmla="*/ 2147483647 h 101"/>
                <a:gd name="T12" fmla="*/ 2147483647 w 75"/>
                <a:gd name="T13" fmla="*/ 2147483647 h 101"/>
                <a:gd name="T14" fmla="*/ 2147483647 w 75"/>
                <a:gd name="T15" fmla="*/ 2147483647 h 101"/>
                <a:gd name="T16" fmla="*/ 2147483647 w 75"/>
                <a:gd name="T17" fmla="*/ 2147483647 h 101"/>
                <a:gd name="T18" fmla="*/ 2147483647 w 75"/>
                <a:gd name="T19" fmla="*/ 2147483647 h 101"/>
                <a:gd name="T20" fmla="*/ 2147483647 w 75"/>
                <a:gd name="T21" fmla="*/ 2147483647 h 101"/>
                <a:gd name="T22" fmla="*/ 2147483647 w 75"/>
                <a:gd name="T23" fmla="*/ 2147483647 h 101"/>
                <a:gd name="T24" fmla="*/ 2147483647 w 75"/>
                <a:gd name="T25" fmla="*/ 2147483647 h 101"/>
                <a:gd name="T26" fmla="*/ 2147483647 w 75"/>
                <a:gd name="T27" fmla="*/ 0 h 101"/>
                <a:gd name="T28" fmla="*/ 2147483647 w 75"/>
                <a:gd name="T29" fmla="*/ 2147483647 h 101"/>
                <a:gd name="T30" fmla="*/ 2147483647 w 75"/>
                <a:gd name="T31" fmla="*/ 2147483647 h 101"/>
                <a:gd name="T32" fmla="*/ 2147483647 w 75"/>
                <a:gd name="T33" fmla="*/ 2147483647 h 101"/>
                <a:gd name="T34" fmla="*/ 2147483647 w 75"/>
                <a:gd name="T35" fmla="*/ 2147483647 h 101"/>
                <a:gd name="T36" fmla="*/ 2147483647 w 75"/>
                <a:gd name="T37" fmla="*/ 2147483647 h 101"/>
                <a:gd name="T38" fmla="*/ 2147483647 w 75"/>
                <a:gd name="T39" fmla="*/ 2147483647 h 101"/>
                <a:gd name="T40" fmla="*/ 2147483647 w 75"/>
                <a:gd name="T41" fmla="*/ 2147483647 h 101"/>
                <a:gd name="T42" fmla="*/ 2147483647 w 75"/>
                <a:gd name="T43" fmla="*/ 2147483647 h 101"/>
                <a:gd name="T44" fmla="*/ 2147483647 w 75"/>
                <a:gd name="T45" fmla="*/ 2147483647 h 101"/>
                <a:gd name="T46" fmla="*/ 2147483647 w 75"/>
                <a:gd name="T47" fmla="*/ 2147483647 h 101"/>
                <a:gd name="T48" fmla="*/ 2147483647 w 75"/>
                <a:gd name="T49" fmla="*/ 2147483647 h 101"/>
                <a:gd name="T50" fmla="*/ 2147483647 w 75"/>
                <a:gd name="T51" fmla="*/ 2147483647 h 101"/>
                <a:gd name="T52" fmla="*/ 2147483647 w 75"/>
                <a:gd name="T53" fmla="*/ 2147483647 h 101"/>
                <a:gd name="T54" fmla="*/ 2147483647 w 75"/>
                <a:gd name="T55" fmla="*/ 2147483647 h 101"/>
                <a:gd name="T56" fmla="*/ 2147483647 w 75"/>
                <a:gd name="T57" fmla="*/ 2147483647 h 101"/>
                <a:gd name="T58" fmla="*/ 2147483647 w 75"/>
                <a:gd name="T59" fmla="*/ 2147483647 h 101"/>
                <a:gd name="T60" fmla="*/ 2147483647 w 75"/>
                <a:gd name="T61" fmla="*/ 2147483647 h 101"/>
                <a:gd name="T62" fmla="*/ 2147483647 w 75"/>
                <a:gd name="T63" fmla="*/ 2147483647 h 101"/>
                <a:gd name="T64" fmla="*/ 2147483647 w 75"/>
                <a:gd name="T65" fmla="*/ 2147483647 h 101"/>
                <a:gd name="T66" fmla="*/ 2147483647 w 75"/>
                <a:gd name="T67" fmla="*/ 2147483647 h 101"/>
                <a:gd name="T68" fmla="*/ 2147483647 w 75"/>
                <a:gd name="T69" fmla="*/ 2147483647 h 101"/>
                <a:gd name="T70" fmla="*/ 2147483647 w 75"/>
                <a:gd name="T71" fmla="*/ 2147483647 h 101"/>
                <a:gd name="T72" fmla="*/ 2147483647 w 75"/>
                <a:gd name="T73" fmla="*/ 2147483647 h 101"/>
                <a:gd name="T74" fmla="*/ 2147483647 w 75"/>
                <a:gd name="T75" fmla="*/ 2147483647 h 101"/>
                <a:gd name="T76" fmla="*/ 2147483647 w 75"/>
                <a:gd name="T77" fmla="*/ 2147483647 h 101"/>
                <a:gd name="T78" fmla="*/ 2147483647 w 75"/>
                <a:gd name="T79" fmla="*/ 2147483647 h 101"/>
                <a:gd name="T80" fmla="*/ 2147483647 w 75"/>
                <a:gd name="T81" fmla="*/ 2147483647 h 101"/>
                <a:gd name="T82" fmla="*/ 2147483647 w 75"/>
                <a:gd name="T83" fmla="*/ 2147483647 h 101"/>
                <a:gd name="T84" fmla="*/ 0 w 75"/>
                <a:gd name="T85" fmla="*/ 2147483647 h 101"/>
                <a:gd name="T86" fmla="*/ 0 w 75"/>
                <a:gd name="T87" fmla="*/ 2147483647 h 101"/>
                <a:gd name="T88" fmla="*/ 2147483647 w 75"/>
                <a:gd name="T89" fmla="*/ 2147483647 h 101"/>
                <a:gd name="T90" fmla="*/ 2147483647 w 75"/>
                <a:gd name="T91" fmla="*/ 2147483647 h 101"/>
                <a:gd name="T92" fmla="*/ 2147483647 w 75"/>
                <a:gd name="T93" fmla="*/ 2147483647 h 101"/>
                <a:gd name="T94" fmla="*/ 2147483647 w 75"/>
                <a:gd name="T95" fmla="*/ 2147483647 h 101"/>
                <a:gd name="T96" fmla="*/ 2147483647 w 75"/>
                <a:gd name="T97" fmla="*/ 2147483647 h 101"/>
                <a:gd name="T98" fmla="*/ 2147483647 w 75"/>
                <a:gd name="T99" fmla="*/ 2147483647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01"/>
                <a:gd name="T152" fmla="*/ 75 w 75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01">
                  <a:moveTo>
                    <a:pt x="25" y="73"/>
                  </a:moveTo>
                  <a:lnTo>
                    <a:pt x="30" y="71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5" y="54"/>
                  </a:lnTo>
                  <a:lnTo>
                    <a:pt x="55" y="47"/>
                  </a:lnTo>
                  <a:lnTo>
                    <a:pt x="53" y="41"/>
                  </a:lnTo>
                  <a:lnTo>
                    <a:pt x="43" y="28"/>
                  </a:lnTo>
                  <a:lnTo>
                    <a:pt x="38" y="28"/>
                  </a:lnTo>
                  <a:lnTo>
                    <a:pt x="33" y="22"/>
                  </a:lnTo>
                  <a:lnTo>
                    <a:pt x="28" y="17"/>
                  </a:lnTo>
                  <a:lnTo>
                    <a:pt x="25" y="11"/>
                  </a:lnTo>
                  <a:lnTo>
                    <a:pt x="23" y="4"/>
                  </a:lnTo>
                  <a:lnTo>
                    <a:pt x="25" y="0"/>
                  </a:lnTo>
                  <a:lnTo>
                    <a:pt x="28" y="7"/>
                  </a:lnTo>
                  <a:lnTo>
                    <a:pt x="38" y="15"/>
                  </a:lnTo>
                  <a:lnTo>
                    <a:pt x="45" y="24"/>
                  </a:lnTo>
                  <a:lnTo>
                    <a:pt x="50" y="26"/>
                  </a:lnTo>
                  <a:lnTo>
                    <a:pt x="58" y="26"/>
                  </a:lnTo>
                  <a:lnTo>
                    <a:pt x="65" y="30"/>
                  </a:lnTo>
                  <a:lnTo>
                    <a:pt x="65" y="39"/>
                  </a:lnTo>
                  <a:lnTo>
                    <a:pt x="75" y="54"/>
                  </a:lnTo>
                  <a:lnTo>
                    <a:pt x="73" y="67"/>
                  </a:lnTo>
                  <a:lnTo>
                    <a:pt x="73" y="71"/>
                  </a:lnTo>
                  <a:lnTo>
                    <a:pt x="70" y="79"/>
                  </a:lnTo>
                  <a:lnTo>
                    <a:pt x="60" y="90"/>
                  </a:lnTo>
                  <a:lnTo>
                    <a:pt x="55" y="97"/>
                  </a:lnTo>
                  <a:lnTo>
                    <a:pt x="50" y="97"/>
                  </a:lnTo>
                  <a:lnTo>
                    <a:pt x="48" y="92"/>
                  </a:lnTo>
                  <a:lnTo>
                    <a:pt x="50" y="88"/>
                  </a:lnTo>
                  <a:lnTo>
                    <a:pt x="55" y="79"/>
                  </a:lnTo>
                  <a:lnTo>
                    <a:pt x="60" y="73"/>
                  </a:lnTo>
                  <a:lnTo>
                    <a:pt x="55" y="73"/>
                  </a:lnTo>
                  <a:lnTo>
                    <a:pt x="50" y="77"/>
                  </a:lnTo>
                  <a:lnTo>
                    <a:pt x="43" y="82"/>
                  </a:lnTo>
                  <a:lnTo>
                    <a:pt x="35" y="88"/>
                  </a:lnTo>
                  <a:lnTo>
                    <a:pt x="28" y="97"/>
                  </a:lnTo>
                  <a:lnTo>
                    <a:pt x="18" y="101"/>
                  </a:lnTo>
                  <a:lnTo>
                    <a:pt x="13" y="101"/>
                  </a:lnTo>
                  <a:lnTo>
                    <a:pt x="8" y="99"/>
                  </a:lnTo>
                  <a:lnTo>
                    <a:pt x="8" y="94"/>
                  </a:lnTo>
                  <a:lnTo>
                    <a:pt x="3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10" y="77"/>
                  </a:lnTo>
                  <a:lnTo>
                    <a:pt x="15" y="73"/>
                  </a:lnTo>
                  <a:lnTo>
                    <a:pt x="15" y="77"/>
                  </a:lnTo>
                  <a:lnTo>
                    <a:pt x="20" y="82"/>
                  </a:lnTo>
                  <a:lnTo>
                    <a:pt x="25" y="82"/>
                  </a:lnTo>
                  <a:lnTo>
                    <a:pt x="25" y="73"/>
                  </a:lnTo>
                  <a:close/>
                </a:path>
              </a:pathLst>
            </a:custGeom>
            <a:solidFill>
              <a:srgbClr val="808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47" name="Freeform 138"/>
            <p:cNvSpPr>
              <a:spLocks/>
            </p:cNvSpPr>
            <p:nvPr/>
          </p:nvSpPr>
          <p:spPr bwMode="auto">
            <a:xfrm>
              <a:off x="568312" y="3524241"/>
              <a:ext cx="122237" cy="173037"/>
            </a:xfrm>
            <a:custGeom>
              <a:avLst/>
              <a:gdLst>
                <a:gd name="T0" fmla="*/ 2147483647 w 30"/>
                <a:gd name="T1" fmla="*/ 2147483647 h 47"/>
                <a:gd name="T2" fmla="*/ 2147483647 w 30"/>
                <a:gd name="T3" fmla="*/ 2147483647 h 47"/>
                <a:gd name="T4" fmla="*/ 2147483647 w 30"/>
                <a:gd name="T5" fmla="*/ 2147483647 h 47"/>
                <a:gd name="T6" fmla="*/ 2147483647 w 30"/>
                <a:gd name="T7" fmla="*/ 2147483647 h 47"/>
                <a:gd name="T8" fmla="*/ 2147483647 w 30"/>
                <a:gd name="T9" fmla="*/ 2147483647 h 47"/>
                <a:gd name="T10" fmla="*/ 2147483647 w 30"/>
                <a:gd name="T11" fmla="*/ 2147483647 h 47"/>
                <a:gd name="T12" fmla="*/ 2147483647 w 30"/>
                <a:gd name="T13" fmla="*/ 2147483647 h 47"/>
                <a:gd name="T14" fmla="*/ 2147483647 w 30"/>
                <a:gd name="T15" fmla="*/ 2147483647 h 47"/>
                <a:gd name="T16" fmla="*/ 2147483647 w 30"/>
                <a:gd name="T17" fmla="*/ 2147483647 h 47"/>
                <a:gd name="T18" fmla="*/ 2147483647 w 30"/>
                <a:gd name="T19" fmla="*/ 2147483647 h 47"/>
                <a:gd name="T20" fmla="*/ 2147483647 w 30"/>
                <a:gd name="T21" fmla="*/ 2147483647 h 47"/>
                <a:gd name="T22" fmla="*/ 2147483647 w 30"/>
                <a:gd name="T23" fmla="*/ 2147483647 h 47"/>
                <a:gd name="T24" fmla="*/ 2147483647 w 30"/>
                <a:gd name="T25" fmla="*/ 2147483647 h 47"/>
                <a:gd name="T26" fmla="*/ 2147483647 w 30"/>
                <a:gd name="T27" fmla="*/ 0 h 47"/>
                <a:gd name="T28" fmla="*/ 2147483647 w 30"/>
                <a:gd name="T29" fmla="*/ 2147483647 h 47"/>
                <a:gd name="T30" fmla="*/ 2147483647 w 30"/>
                <a:gd name="T31" fmla="*/ 2147483647 h 47"/>
                <a:gd name="T32" fmla="*/ 2147483647 w 30"/>
                <a:gd name="T33" fmla="*/ 2147483647 h 47"/>
                <a:gd name="T34" fmla="*/ 2147483647 w 30"/>
                <a:gd name="T35" fmla="*/ 2147483647 h 47"/>
                <a:gd name="T36" fmla="*/ 2147483647 w 30"/>
                <a:gd name="T37" fmla="*/ 2147483647 h 47"/>
                <a:gd name="T38" fmla="*/ 2147483647 w 30"/>
                <a:gd name="T39" fmla="*/ 2147483647 h 47"/>
                <a:gd name="T40" fmla="*/ 2147483647 w 30"/>
                <a:gd name="T41" fmla="*/ 2147483647 h 47"/>
                <a:gd name="T42" fmla="*/ 2147483647 w 30"/>
                <a:gd name="T43" fmla="*/ 2147483647 h 47"/>
                <a:gd name="T44" fmla="*/ 2147483647 w 30"/>
                <a:gd name="T45" fmla="*/ 2147483647 h 47"/>
                <a:gd name="T46" fmla="*/ 2147483647 w 30"/>
                <a:gd name="T47" fmla="*/ 2147483647 h 47"/>
                <a:gd name="T48" fmla="*/ 2147483647 w 30"/>
                <a:gd name="T49" fmla="*/ 2147483647 h 47"/>
                <a:gd name="T50" fmla="*/ 2147483647 w 30"/>
                <a:gd name="T51" fmla="*/ 2147483647 h 47"/>
                <a:gd name="T52" fmla="*/ 2147483647 w 30"/>
                <a:gd name="T53" fmla="*/ 2147483647 h 47"/>
                <a:gd name="T54" fmla="*/ 2147483647 w 30"/>
                <a:gd name="T55" fmla="*/ 2147483647 h 47"/>
                <a:gd name="T56" fmla="*/ 2147483647 w 30"/>
                <a:gd name="T57" fmla="*/ 2147483647 h 47"/>
                <a:gd name="T58" fmla="*/ 2147483647 w 30"/>
                <a:gd name="T59" fmla="*/ 2147483647 h 47"/>
                <a:gd name="T60" fmla="*/ 2147483647 w 30"/>
                <a:gd name="T61" fmla="*/ 2147483647 h 47"/>
                <a:gd name="T62" fmla="*/ 2147483647 w 30"/>
                <a:gd name="T63" fmla="*/ 2147483647 h 47"/>
                <a:gd name="T64" fmla="*/ 2147483647 w 30"/>
                <a:gd name="T65" fmla="*/ 2147483647 h 47"/>
                <a:gd name="T66" fmla="*/ 2147483647 w 30"/>
                <a:gd name="T67" fmla="*/ 2147483647 h 47"/>
                <a:gd name="T68" fmla="*/ 2147483647 w 30"/>
                <a:gd name="T69" fmla="*/ 2147483647 h 47"/>
                <a:gd name="T70" fmla="*/ 2147483647 w 30"/>
                <a:gd name="T71" fmla="*/ 2147483647 h 47"/>
                <a:gd name="T72" fmla="*/ 2147483647 w 30"/>
                <a:gd name="T73" fmla="*/ 2147483647 h 47"/>
                <a:gd name="T74" fmla="*/ 2147483647 w 30"/>
                <a:gd name="T75" fmla="*/ 2147483647 h 47"/>
                <a:gd name="T76" fmla="*/ 2147483647 w 30"/>
                <a:gd name="T77" fmla="*/ 2147483647 h 47"/>
                <a:gd name="T78" fmla="*/ 2147483647 w 30"/>
                <a:gd name="T79" fmla="*/ 2147483647 h 47"/>
                <a:gd name="T80" fmla="*/ 2147483647 w 30"/>
                <a:gd name="T81" fmla="*/ 2147483647 h 47"/>
                <a:gd name="T82" fmla="*/ 2147483647 w 30"/>
                <a:gd name="T83" fmla="*/ 2147483647 h 47"/>
                <a:gd name="T84" fmla="*/ 0 w 30"/>
                <a:gd name="T85" fmla="*/ 2147483647 h 47"/>
                <a:gd name="T86" fmla="*/ 0 w 30"/>
                <a:gd name="T87" fmla="*/ 2147483647 h 47"/>
                <a:gd name="T88" fmla="*/ 2147483647 w 30"/>
                <a:gd name="T89" fmla="*/ 2147483647 h 47"/>
                <a:gd name="T90" fmla="*/ 2147483647 w 30"/>
                <a:gd name="T91" fmla="*/ 2147483647 h 47"/>
                <a:gd name="T92" fmla="*/ 2147483647 w 30"/>
                <a:gd name="T93" fmla="*/ 2147483647 h 47"/>
                <a:gd name="T94" fmla="*/ 2147483647 w 30"/>
                <a:gd name="T95" fmla="*/ 2147483647 h 47"/>
                <a:gd name="T96" fmla="*/ 2147483647 w 30"/>
                <a:gd name="T97" fmla="*/ 2147483647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"/>
                <a:gd name="T148" fmla="*/ 0 h 47"/>
                <a:gd name="T149" fmla="*/ 30 w 30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" h="47">
                  <a:moveTo>
                    <a:pt x="10" y="34"/>
                  </a:moveTo>
                  <a:lnTo>
                    <a:pt x="12" y="33"/>
                  </a:lnTo>
                  <a:lnTo>
                    <a:pt x="15" y="30"/>
                  </a:lnTo>
                  <a:lnTo>
                    <a:pt x="19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1" y="19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0" y="5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5" y="7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23" y="12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30" y="25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28" y="37"/>
                  </a:lnTo>
                  <a:lnTo>
                    <a:pt x="24" y="42"/>
                  </a:lnTo>
                  <a:lnTo>
                    <a:pt x="22" y="45"/>
                  </a:lnTo>
                  <a:lnTo>
                    <a:pt x="20" y="45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2" y="37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4" y="41"/>
                  </a:lnTo>
                  <a:lnTo>
                    <a:pt x="11" y="45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38"/>
                  </a:lnTo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48" name="Freeform 139"/>
            <p:cNvSpPr>
              <a:spLocks/>
            </p:cNvSpPr>
            <p:nvPr/>
          </p:nvSpPr>
          <p:spPr bwMode="auto">
            <a:xfrm>
              <a:off x="4005249" y="4356091"/>
              <a:ext cx="303213" cy="412750"/>
            </a:xfrm>
            <a:custGeom>
              <a:avLst/>
              <a:gdLst>
                <a:gd name="T0" fmla="*/ 2147483647 w 184"/>
                <a:gd name="T1" fmla="*/ 2147483647 h 242"/>
                <a:gd name="T2" fmla="*/ 2147483647 w 184"/>
                <a:gd name="T3" fmla="*/ 2147483647 h 242"/>
                <a:gd name="T4" fmla="*/ 2147483647 w 184"/>
                <a:gd name="T5" fmla="*/ 2147483647 h 242"/>
                <a:gd name="T6" fmla="*/ 2147483647 w 184"/>
                <a:gd name="T7" fmla="*/ 2147483647 h 242"/>
                <a:gd name="T8" fmla="*/ 2147483647 w 184"/>
                <a:gd name="T9" fmla="*/ 2147483647 h 242"/>
                <a:gd name="T10" fmla="*/ 2147483647 w 184"/>
                <a:gd name="T11" fmla="*/ 2147483647 h 242"/>
                <a:gd name="T12" fmla="*/ 2147483647 w 184"/>
                <a:gd name="T13" fmla="*/ 2147483647 h 242"/>
                <a:gd name="T14" fmla="*/ 2147483647 w 184"/>
                <a:gd name="T15" fmla="*/ 2147483647 h 242"/>
                <a:gd name="T16" fmla="*/ 2147483647 w 184"/>
                <a:gd name="T17" fmla="*/ 2147483647 h 242"/>
                <a:gd name="T18" fmla="*/ 2147483647 w 184"/>
                <a:gd name="T19" fmla="*/ 2147483647 h 242"/>
                <a:gd name="T20" fmla="*/ 2147483647 w 184"/>
                <a:gd name="T21" fmla="*/ 2147483647 h 242"/>
                <a:gd name="T22" fmla="*/ 2147483647 w 184"/>
                <a:gd name="T23" fmla="*/ 2147483647 h 242"/>
                <a:gd name="T24" fmla="*/ 2147483647 w 184"/>
                <a:gd name="T25" fmla="*/ 2147483647 h 242"/>
                <a:gd name="T26" fmla="*/ 2147483647 w 184"/>
                <a:gd name="T27" fmla="*/ 2147483647 h 242"/>
                <a:gd name="T28" fmla="*/ 2147483647 w 184"/>
                <a:gd name="T29" fmla="*/ 2147483647 h 242"/>
                <a:gd name="T30" fmla="*/ 2147483647 w 184"/>
                <a:gd name="T31" fmla="*/ 2147483647 h 242"/>
                <a:gd name="T32" fmla="*/ 2147483647 w 184"/>
                <a:gd name="T33" fmla="*/ 2147483647 h 242"/>
                <a:gd name="T34" fmla="*/ 2147483647 w 184"/>
                <a:gd name="T35" fmla="*/ 2147483647 h 242"/>
                <a:gd name="T36" fmla="*/ 2147483647 w 184"/>
                <a:gd name="T37" fmla="*/ 2147483647 h 242"/>
                <a:gd name="T38" fmla="*/ 2147483647 w 184"/>
                <a:gd name="T39" fmla="*/ 2147483647 h 242"/>
                <a:gd name="T40" fmla="*/ 2147483647 w 184"/>
                <a:gd name="T41" fmla="*/ 2147483647 h 242"/>
                <a:gd name="T42" fmla="*/ 2147483647 w 184"/>
                <a:gd name="T43" fmla="*/ 2147483647 h 242"/>
                <a:gd name="T44" fmla="*/ 2147483647 w 184"/>
                <a:gd name="T45" fmla="*/ 2147483647 h 242"/>
                <a:gd name="T46" fmla="*/ 2147483647 w 184"/>
                <a:gd name="T47" fmla="*/ 2147483647 h 242"/>
                <a:gd name="T48" fmla="*/ 2147483647 w 184"/>
                <a:gd name="T49" fmla="*/ 2147483647 h 242"/>
                <a:gd name="T50" fmla="*/ 2147483647 w 184"/>
                <a:gd name="T51" fmla="*/ 2147483647 h 242"/>
                <a:gd name="T52" fmla="*/ 2147483647 w 184"/>
                <a:gd name="T53" fmla="*/ 2147483647 h 242"/>
                <a:gd name="T54" fmla="*/ 2147483647 w 184"/>
                <a:gd name="T55" fmla="*/ 2147483647 h 242"/>
                <a:gd name="T56" fmla="*/ 2147483647 w 184"/>
                <a:gd name="T57" fmla="*/ 2147483647 h 242"/>
                <a:gd name="T58" fmla="*/ 2147483647 w 184"/>
                <a:gd name="T59" fmla="*/ 2147483647 h 242"/>
                <a:gd name="T60" fmla="*/ 2147483647 w 184"/>
                <a:gd name="T61" fmla="*/ 2147483647 h 242"/>
                <a:gd name="T62" fmla="*/ 2147483647 w 184"/>
                <a:gd name="T63" fmla="*/ 2147483647 h 242"/>
                <a:gd name="T64" fmla="*/ 2147483647 w 184"/>
                <a:gd name="T65" fmla="*/ 2147483647 h 242"/>
                <a:gd name="T66" fmla="*/ 2147483647 w 184"/>
                <a:gd name="T67" fmla="*/ 2147483647 h 242"/>
                <a:gd name="T68" fmla="*/ 2147483647 w 184"/>
                <a:gd name="T69" fmla="*/ 2147483647 h 242"/>
                <a:gd name="T70" fmla="*/ 2147483647 w 184"/>
                <a:gd name="T71" fmla="*/ 2147483647 h 242"/>
                <a:gd name="T72" fmla="*/ 2147483647 w 184"/>
                <a:gd name="T73" fmla="*/ 2147483647 h 242"/>
                <a:gd name="T74" fmla="*/ 2147483647 w 184"/>
                <a:gd name="T75" fmla="*/ 2147483647 h 242"/>
                <a:gd name="T76" fmla="*/ 2147483647 w 184"/>
                <a:gd name="T77" fmla="*/ 2147483647 h 242"/>
                <a:gd name="T78" fmla="*/ 2147483647 w 184"/>
                <a:gd name="T79" fmla="*/ 2147483647 h 242"/>
                <a:gd name="T80" fmla="*/ 2147483647 w 184"/>
                <a:gd name="T81" fmla="*/ 2147483647 h 242"/>
                <a:gd name="T82" fmla="*/ 2147483647 w 184"/>
                <a:gd name="T83" fmla="*/ 2147483647 h 242"/>
                <a:gd name="T84" fmla="*/ 2147483647 w 184"/>
                <a:gd name="T85" fmla="*/ 2147483647 h 242"/>
                <a:gd name="T86" fmla="*/ 2147483647 w 184"/>
                <a:gd name="T87" fmla="*/ 2147483647 h 242"/>
                <a:gd name="T88" fmla="*/ 2147483647 w 184"/>
                <a:gd name="T89" fmla="*/ 2147483647 h 242"/>
                <a:gd name="T90" fmla="*/ 2147483647 w 184"/>
                <a:gd name="T91" fmla="*/ 2147483647 h 242"/>
                <a:gd name="T92" fmla="*/ 2147483647 w 184"/>
                <a:gd name="T93" fmla="*/ 2147483647 h 242"/>
                <a:gd name="T94" fmla="*/ 2147483647 w 184"/>
                <a:gd name="T95" fmla="*/ 2147483647 h 242"/>
                <a:gd name="T96" fmla="*/ 2147483647 w 184"/>
                <a:gd name="T97" fmla="*/ 2147483647 h 242"/>
                <a:gd name="T98" fmla="*/ 2147483647 w 184"/>
                <a:gd name="T99" fmla="*/ 2147483647 h 242"/>
                <a:gd name="T100" fmla="*/ 2147483647 w 184"/>
                <a:gd name="T101" fmla="*/ 2147483647 h 242"/>
                <a:gd name="T102" fmla="*/ 2147483647 w 184"/>
                <a:gd name="T103" fmla="*/ 2147483647 h 242"/>
                <a:gd name="T104" fmla="*/ 2147483647 w 184"/>
                <a:gd name="T105" fmla="*/ 2147483647 h 242"/>
                <a:gd name="T106" fmla="*/ 2147483647 w 184"/>
                <a:gd name="T107" fmla="*/ 2147483647 h 242"/>
                <a:gd name="T108" fmla="*/ 2147483647 w 184"/>
                <a:gd name="T109" fmla="*/ 2147483647 h 2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4"/>
                <a:gd name="T166" fmla="*/ 0 h 242"/>
                <a:gd name="T167" fmla="*/ 184 w 184"/>
                <a:gd name="T168" fmla="*/ 242 h 2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4" h="242">
                  <a:moveTo>
                    <a:pt x="80" y="73"/>
                  </a:moveTo>
                  <a:lnTo>
                    <a:pt x="73" y="71"/>
                  </a:lnTo>
                  <a:lnTo>
                    <a:pt x="70" y="65"/>
                  </a:lnTo>
                  <a:lnTo>
                    <a:pt x="68" y="58"/>
                  </a:lnTo>
                  <a:lnTo>
                    <a:pt x="60" y="65"/>
                  </a:lnTo>
                  <a:lnTo>
                    <a:pt x="58" y="69"/>
                  </a:lnTo>
                  <a:lnTo>
                    <a:pt x="55" y="67"/>
                  </a:lnTo>
                  <a:lnTo>
                    <a:pt x="58" y="60"/>
                  </a:lnTo>
                  <a:lnTo>
                    <a:pt x="65" y="50"/>
                  </a:lnTo>
                  <a:lnTo>
                    <a:pt x="68" y="43"/>
                  </a:lnTo>
                  <a:lnTo>
                    <a:pt x="70" y="35"/>
                  </a:lnTo>
                  <a:lnTo>
                    <a:pt x="65" y="11"/>
                  </a:lnTo>
                  <a:lnTo>
                    <a:pt x="68" y="7"/>
                  </a:lnTo>
                  <a:lnTo>
                    <a:pt x="73" y="7"/>
                  </a:lnTo>
                  <a:lnTo>
                    <a:pt x="78" y="0"/>
                  </a:lnTo>
                  <a:lnTo>
                    <a:pt x="83" y="7"/>
                  </a:lnTo>
                  <a:lnTo>
                    <a:pt x="83" y="22"/>
                  </a:lnTo>
                  <a:lnTo>
                    <a:pt x="88" y="22"/>
                  </a:lnTo>
                  <a:lnTo>
                    <a:pt x="93" y="28"/>
                  </a:lnTo>
                  <a:lnTo>
                    <a:pt x="96" y="33"/>
                  </a:lnTo>
                  <a:lnTo>
                    <a:pt x="108" y="33"/>
                  </a:lnTo>
                  <a:lnTo>
                    <a:pt x="116" y="37"/>
                  </a:lnTo>
                  <a:lnTo>
                    <a:pt x="118" y="30"/>
                  </a:lnTo>
                  <a:lnTo>
                    <a:pt x="118" y="22"/>
                  </a:lnTo>
                  <a:lnTo>
                    <a:pt x="121" y="20"/>
                  </a:lnTo>
                  <a:lnTo>
                    <a:pt x="128" y="24"/>
                  </a:lnTo>
                  <a:lnTo>
                    <a:pt x="133" y="33"/>
                  </a:lnTo>
                  <a:lnTo>
                    <a:pt x="138" y="35"/>
                  </a:lnTo>
                  <a:lnTo>
                    <a:pt x="148" y="33"/>
                  </a:lnTo>
                  <a:lnTo>
                    <a:pt x="153" y="35"/>
                  </a:lnTo>
                  <a:lnTo>
                    <a:pt x="153" y="39"/>
                  </a:lnTo>
                  <a:lnTo>
                    <a:pt x="158" y="41"/>
                  </a:lnTo>
                  <a:lnTo>
                    <a:pt x="163" y="45"/>
                  </a:lnTo>
                  <a:lnTo>
                    <a:pt x="169" y="48"/>
                  </a:lnTo>
                  <a:lnTo>
                    <a:pt x="171" y="50"/>
                  </a:lnTo>
                  <a:lnTo>
                    <a:pt x="169" y="54"/>
                  </a:lnTo>
                  <a:lnTo>
                    <a:pt x="166" y="58"/>
                  </a:lnTo>
                  <a:lnTo>
                    <a:pt x="169" y="60"/>
                  </a:lnTo>
                  <a:lnTo>
                    <a:pt x="171" y="67"/>
                  </a:lnTo>
                  <a:lnTo>
                    <a:pt x="176" y="75"/>
                  </a:lnTo>
                  <a:lnTo>
                    <a:pt x="179" y="84"/>
                  </a:lnTo>
                  <a:lnTo>
                    <a:pt x="181" y="90"/>
                  </a:lnTo>
                  <a:lnTo>
                    <a:pt x="179" y="99"/>
                  </a:lnTo>
                  <a:lnTo>
                    <a:pt x="176" y="112"/>
                  </a:lnTo>
                  <a:lnTo>
                    <a:pt x="171" y="120"/>
                  </a:lnTo>
                  <a:lnTo>
                    <a:pt x="171" y="127"/>
                  </a:lnTo>
                  <a:lnTo>
                    <a:pt x="179" y="140"/>
                  </a:lnTo>
                  <a:lnTo>
                    <a:pt x="184" y="142"/>
                  </a:lnTo>
                  <a:lnTo>
                    <a:pt x="184" y="150"/>
                  </a:lnTo>
                  <a:lnTo>
                    <a:pt x="174" y="157"/>
                  </a:lnTo>
                  <a:lnTo>
                    <a:pt x="163" y="159"/>
                  </a:lnTo>
                  <a:lnTo>
                    <a:pt x="163" y="170"/>
                  </a:lnTo>
                  <a:lnTo>
                    <a:pt x="158" y="174"/>
                  </a:lnTo>
                  <a:lnTo>
                    <a:pt x="153" y="180"/>
                  </a:lnTo>
                  <a:lnTo>
                    <a:pt x="146" y="184"/>
                  </a:lnTo>
                  <a:lnTo>
                    <a:pt x="138" y="187"/>
                  </a:lnTo>
                  <a:lnTo>
                    <a:pt x="128" y="191"/>
                  </a:lnTo>
                  <a:lnTo>
                    <a:pt x="121" y="195"/>
                  </a:lnTo>
                  <a:lnTo>
                    <a:pt x="113" y="202"/>
                  </a:lnTo>
                  <a:lnTo>
                    <a:pt x="113" y="208"/>
                  </a:lnTo>
                  <a:lnTo>
                    <a:pt x="111" y="212"/>
                  </a:lnTo>
                  <a:lnTo>
                    <a:pt x="103" y="210"/>
                  </a:lnTo>
                  <a:lnTo>
                    <a:pt x="93" y="210"/>
                  </a:lnTo>
                  <a:lnTo>
                    <a:pt x="91" y="212"/>
                  </a:lnTo>
                  <a:lnTo>
                    <a:pt x="88" y="225"/>
                  </a:lnTo>
                  <a:lnTo>
                    <a:pt x="80" y="232"/>
                  </a:lnTo>
                  <a:lnTo>
                    <a:pt x="73" y="238"/>
                  </a:lnTo>
                  <a:lnTo>
                    <a:pt x="60" y="232"/>
                  </a:lnTo>
                  <a:lnTo>
                    <a:pt x="53" y="234"/>
                  </a:lnTo>
                  <a:lnTo>
                    <a:pt x="50" y="227"/>
                  </a:lnTo>
                  <a:lnTo>
                    <a:pt x="38" y="229"/>
                  </a:lnTo>
                  <a:lnTo>
                    <a:pt x="30" y="234"/>
                  </a:lnTo>
                  <a:lnTo>
                    <a:pt x="35" y="236"/>
                  </a:lnTo>
                  <a:lnTo>
                    <a:pt x="38" y="242"/>
                  </a:lnTo>
                  <a:lnTo>
                    <a:pt x="25" y="240"/>
                  </a:lnTo>
                  <a:lnTo>
                    <a:pt x="18" y="242"/>
                  </a:lnTo>
                  <a:lnTo>
                    <a:pt x="3" y="234"/>
                  </a:lnTo>
                  <a:lnTo>
                    <a:pt x="3" y="225"/>
                  </a:lnTo>
                  <a:lnTo>
                    <a:pt x="10" y="219"/>
                  </a:lnTo>
                  <a:lnTo>
                    <a:pt x="8" y="214"/>
                  </a:lnTo>
                  <a:lnTo>
                    <a:pt x="0" y="212"/>
                  </a:lnTo>
                  <a:lnTo>
                    <a:pt x="3" y="208"/>
                  </a:lnTo>
                  <a:lnTo>
                    <a:pt x="10" y="202"/>
                  </a:lnTo>
                  <a:lnTo>
                    <a:pt x="15" y="202"/>
                  </a:lnTo>
                  <a:lnTo>
                    <a:pt x="20" y="199"/>
                  </a:lnTo>
                  <a:lnTo>
                    <a:pt x="28" y="191"/>
                  </a:lnTo>
                  <a:lnTo>
                    <a:pt x="33" y="191"/>
                  </a:lnTo>
                  <a:lnTo>
                    <a:pt x="40" y="189"/>
                  </a:lnTo>
                  <a:lnTo>
                    <a:pt x="43" y="182"/>
                  </a:lnTo>
                  <a:lnTo>
                    <a:pt x="50" y="176"/>
                  </a:lnTo>
                  <a:lnTo>
                    <a:pt x="58" y="167"/>
                  </a:lnTo>
                  <a:lnTo>
                    <a:pt x="65" y="161"/>
                  </a:lnTo>
                  <a:lnTo>
                    <a:pt x="65" y="157"/>
                  </a:lnTo>
                  <a:lnTo>
                    <a:pt x="58" y="155"/>
                  </a:lnTo>
                  <a:lnTo>
                    <a:pt x="53" y="148"/>
                  </a:lnTo>
                  <a:lnTo>
                    <a:pt x="50" y="144"/>
                  </a:lnTo>
                  <a:lnTo>
                    <a:pt x="55" y="144"/>
                  </a:lnTo>
                  <a:lnTo>
                    <a:pt x="60" y="142"/>
                  </a:lnTo>
                  <a:lnTo>
                    <a:pt x="60" y="135"/>
                  </a:lnTo>
                  <a:lnTo>
                    <a:pt x="63" y="127"/>
                  </a:lnTo>
                  <a:lnTo>
                    <a:pt x="60" y="122"/>
                  </a:lnTo>
                  <a:lnTo>
                    <a:pt x="55" y="118"/>
                  </a:lnTo>
                  <a:lnTo>
                    <a:pt x="58" y="110"/>
                  </a:lnTo>
                  <a:lnTo>
                    <a:pt x="65" y="103"/>
                  </a:lnTo>
                  <a:lnTo>
                    <a:pt x="73" y="103"/>
                  </a:lnTo>
                  <a:lnTo>
                    <a:pt x="75" y="90"/>
                  </a:lnTo>
                  <a:lnTo>
                    <a:pt x="70" y="88"/>
                  </a:lnTo>
                  <a:lnTo>
                    <a:pt x="75" y="82"/>
                  </a:lnTo>
                  <a:lnTo>
                    <a:pt x="80" y="77"/>
                  </a:lnTo>
                  <a:lnTo>
                    <a:pt x="80" y="73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3354374" y="2382828"/>
              <a:ext cx="55563" cy="92075"/>
            </a:xfrm>
            <a:custGeom>
              <a:avLst/>
              <a:gdLst>
                <a:gd name="T0" fmla="*/ 2147483647 w 13"/>
                <a:gd name="T1" fmla="*/ 2147483647 h 26"/>
                <a:gd name="T2" fmla="*/ 0 w 13"/>
                <a:gd name="T3" fmla="*/ 2147483647 h 26"/>
                <a:gd name="T4" fmla="*/ 2147483647 w 13"/>
                <a:gd name="T5" fmla="*/ 2147483647 h 26"/>
                <a:gd name="T6" fmla="*/ 2147483647 w 13"/>
                <a:gd name="T7" fmla="*/ 2147483647 h 26"/>
                <a:gd name="T8" fmla="*/ 2147483647 w 13"/>
                <a:gd name="T9" fmla="*/ 2147483647 h 26"/>
                <a:gd name="T10" fmla="*/ 2147483647 w 13"/>
                <a:gd name="T11" fmla="*/ 2147483647 h 26"/>
                <a:gd name="T12" fmla="*/ 2147483647 w 13"/>
                <a:gd name="T13" fmla="*/ 2147483647 h 26"/>
                <a:gd name="T14" fmla="*/ 2147483647 w 13"/>
                <a:gd name="T15" fmla="*/ 2147483647 h 26"/>
                <a:gd name="T16" fmla="*/ 2147483647 w 13"/>
                <a:gd name="T17" fmla="*/ 0 h 26"/>
                <a:gd name="T18" fmla="*/ 2147483647 w 13"/>
                <a:gd name="T19" fmla="*/ 2147483647 h 26"/>
                <a:gd name="T20" fmla="*/ 2147483647 w 13"/>
                <a:gd name="T21" fmla="*/ 2147483647 h 26"/>
                <a:gd name="T22" fmla="*/ 2147483647 w 13"/>
                <a:gd name="T23" fmla="*/ 2147483647 h 26"/>
                <a:gd name="T24" fmla="*/ 2147483647 w 13"/>
                <a:gd name="T25" fmla="*/ 2147483647 h 26"/>
                <a:gd name="T26" fmla="*/ 2147483647 w 13"/>
                <a:gd name="T27" fmla="*/ 2147483647 h 26"/>
                <a:gd name="T28" fmla="*/ 2147483647 w 13"/>
                <a:gd name="T29" fmla="*/ 2147483647 h 26"/>
                <a:gd name="T30" fmla="*/ 2147483647 w 13"/>
                <a:gd name="T31" fmla="*/ 2147483647 h 26"/>
                <a:gd name="T32" fmla="*/ 2147483647 w 13"/>
                <a:gd name="T33" fmla="*/ 2147483647 h 26"/>
                <a:gd name="T34" fmla="*/ 2147483647 w 13"/>
                <a:gd name="T35" fmla="*/ 2147483647 h 26"/>
                <a:gd name="T36" fmla="*/ 2147483647 w 13"/>
                <a:gd name="T37" fmla="*/ 2147483647 h 26"/>
                <a:gd name="T38" fmla="*/ 2147483647 w 13"/>
                <a:gd name="T39" fmla="*/ 2147483647 h 26"/>
                <a:gd name="T40" fmla="*/ 2147483647 w 13"/>
                <a:gd name="T41" fmla="*/ 2147483647 h 26"/>
                <a:gd name="T42" fmla="*/ 2147483647 w 13"/>
                <a:gd name="T43" fmla="*/ 2147483647 h 26"/>
                <a:gd name="T44" fmla="*/ 2147483647 w 13"/>
                <a:gd name="T45" fmla="*/ 2147483647 h 26"/>
                <a:gd name="T46" fmla="*/ 2147483647 w 13"/>
                <a:gd name="T47" fmla="*/ 2147483647 h 26"/>
                <a:gd name="T48" fmla="*/ 2147483647 w 13"/>
                <a:gd name="T49" fmla="*/ 2147483647 h 26"/>
                <a:gd name="T50" fmla="*/ 2147483647 w 13"/>
                <a:gd name="T51" fmla="*/ 2147483647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"/>
                <a:gd name="T79" fmla="*/ 0 h 26"/>
                <a:gd name="T80" fmla="*/ 13 w 13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" h="26">
                  <a:moveTo>
                    <a:pt x="2" y="15"/>
                  </a:moveTo>
                  <a:lnTo>
                    <a:pt x="0" y="10"/>
                  </a:lnTo>
                  <a:lnTo>
                    <a:pt x="2" y="7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1" y="9"/>
                  </a:lnTo>
                  <a:lnTo>
                    <a:pt x="11" y="14"/>
                  </a:lnTo>
                  <a:lnTo>
                    <a:pt x="12" y="16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2" y="15"/>
                  </a:lnTo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50" name="Freeform 141"/>
            <p:cNvSpPr>
              <a:spLocks/>
            </p:cNvSpPr>
            <p:nvPr/>
          </p:nvSpPr>
          <p:spPr bwMode="auto">
            <a:xfrm>
              <a:off x="3876662" y="2306628"/>
              <a:ext cx="61912" cy="44450"/>
            </a:xfrm>
            <a:custGeom>
              <a:avLst/>
              <a:gdLst>
                <a:gd name="T0" fmla="*/ 0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2147483647 h 12"/>
                <a:gd name="T6" fmla="*/ 2147483647 w 15"/>
                <a:gd name="T7" fmla="*/ 0 h 12"/>
                <a:gd name="T8" fmla="*/ 2147483647 w 15"/>
                <a:gd name="T9" fmla="*/ 0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2147483647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2147483647 w 15"/>
                <a:gd name="T29" fmla="*/ 2147483647 h 12"/>
                <a:gd name="T30" fmla="*/ 2147483647 w 15"/>
                <a:gd name="T31" fmla="*/ 2147483647 h 12"/>
                <a:gd name="T32" fmla="*/ 2147483647 w 15"/>
                <a:gd name="T33" fmla="*/ 2147483647 h 12"/>
                <a:gd name="T34" fmla="*/ 2147483647 w 15"/>
                <a:gd name="T35" fmla="*/ 2147483647 h 12"/>
                <a:gd name="T36" fmla="*/ 2147483647 w 15"/>
                <a:gd name="T37" fmla="*/ 2147483647 h 12"/>
                <a:gd name="T38" fmla="*/ 2147483647 w 15"/>
                <a:gd name="T39" fmla="*/ 2147483647 h 12"/>
                <a:gd name="T40" fmla="*/ 0 w 15"/>
                <a:gd name="T41" fmla="*/ 2147483647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12"/>
                <a:gd name="T65" fmla="*/ 15 w 15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12">
                  <a:moveTo>
                    <a:pt x="0" y="9"/>
                  </a:moveTo>
                  <a:lnTo>
                    <a:pt x="3" y="6"/>
                  </a:lnTo>
                  <a:lnTo>
                    <a:pt x="5" y="3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1" y="5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9"/>
                  </a:lnTo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4660887" y="1679566"/>
              <a:ext cx="130175" cy="130175"/>
            </a:xfrm>
            <a:custGeom>
              <a:avLst/>
              <a:gdLst>
                <a:gd name="T0" fmla="*/ 2147483647 w 32"/>
                <a:gd name="T1" fmla="*/ 2147483647 h 36"/>
                <a:gd name="T2" fmla="*/ 2147483647 w 32"/>
                <a:gd name="T3" fmla="*/ 2147483647 h 36"/>
                <a:gd name="T4" fmla="*/ 2147483647 w 32"/>
                <a:gd name="T5" fmla="*/ 2147483647 h 36"/>
                <a:gd name="T6" fmla="*/ 2147483647 w 32"/>
                <a:gd name="T7" fmla="*/ 2147483647 h 36"/>
                <a:gd name="T8" fmla="*/ 2147483647 w 32"/>
                <a:gd name="T9" fmla="*/ 2147483647 h 36"/>
                <a:gd name="T10" fmla="*/ 2147483647 w 32"/>
                <a:gd name="T11" fmla="*/ 0 h 36"/>
                <a:gd name="T12" fmla="*/ 2147483647 w 32"/>
                <a:gd name="T13" fmla="*/ 0 h 36"/>
                <a:gd name="T14" fmla="*/ 2147483647 w 32"/>
                <a:gd name="T15" fmla="*/ 2147483647 h 36"/>
                <a:gd name="T16" fmla="*/ 2147483647 w 32"/>
                <a:gd name="T17" fmla="*/ 2147483647 h 36"/>
                <a:gd name="T18" fmla="*/ 2147483647 w 32"/>
                <a:gd name="T19" fmla="*/ 2147483647 h 36"/>
                <a:gd name="T20" fmla="*/ 2147483647 w 32"/>
                <a:gd name="T21" fmla="*/ 2147483647 h 36"/>
                <a:gd name="T22" fmla="*/ 2147483647 w 32"/>
                <a:gd name="T23" fmla="*/ 2147483647 h 36"/>
                <a:gd name="T24" fmla="*/ 2147483647 w 32"/>
                <a:gd name="T25" fmla="*/ 2147483647 h 36"/>
                <a:gd name="T26" fmla="*/ 2147483647 w 32"/>
                <a:gd name="T27" fmla="*/ 2147483647 h 36"/>
                <a:gd name="T28" fmla="*/ 2147483647 w 32"/>
                <a:gd name="T29" fmla="*/ 2147483647 h 36"/>
                <a:gd name="T30" fmla="*/ 2147483647 w 32"/>
                <a:gd name="T31" fmla="*/ 2147483647 h 36"/>
                <a:gd name="T32" fmla="*/ 2147483647 w 32"/>
                <a:gd name="T33" fmla="*/ 2147483647 h 36"/>
                <a:gd name="T34" fmla="*/ 2147483647 w 32"/>
                <a:gd name="T35" fmla="*/ 2147483647 h 36"/>
                <a:gd name="T36" fmla="*/ 2147483647 w 32"/>
                <a:gd name="T37" fmla="*/ 2147483647 h 36"/>
                <a:gd name="T38" fmla="*/ 2147483647 w 32"/>
                <a:gd name="T39" fmla="*/ 2147483647 h 36"/>
                <a:gd name="T40" fmla="*/ 2147483647 w 32"/>
                <a:gd name="T41" fmla="*/ 2147483647 h 36"/>
                <a:gd name="T42" fmla="*/ 2147483647 w 32"/>
                <a:gd name="T43" fmla="*/ 2147483647 h 36"/>
                <a:gd name="T44" fmla="*/ 2147483647 w 32"/>
                <a:gd name="T45" fmla="*/ 2147483647 h 36"/>
                <a:gd name="T46" fmla="*/ 2147483647 w 32"/>
                <a:gd name="T47" fmla="*/ 2147483647 h 36"/>
                <a:gd name="T48" fmla="*/ 2147483647 w 32"/>
                <a:gd name="T49" fmla="*/ 2147483647 h 36"/>
                <a:gd name="T50" fmla="*/ 2147483647 w 32"/>
                <a:gd name="T51" fmla="*/ 2147483647 h 36"/>
                <a:gd name="T52" fmla="*/ 2147483647 w 32"/>
                <a:gd name="T53" fmla="*/ 2147483647 h 36"/>
                <a:gd name="T54" fmla="*/ 2147483647 w 32"/>
                <a:gd name="T55" fmla="*/ 2147483647 h 36"/>
                <a:gd name="T56" fmla="*/ 2147483647 w 32"/>
                <a:gd name="T57" fmla="*/ 2147483647 h 36"/>
                <a:gd name="T58" fmla="*/ 0 w 32"/>
                <a:gd name="T59" fmla="*/ 2147483647 h 36"/>
                <a:gd name="T60" fmla="*/ 0 w 32"/>
                <a:gd name="T61" fmla="*/ 2147483647 h 36"/>
                <a:gd name="T62" fmla="*/ 2147483647 w 32"/>
                <a:gd name="T63" fmla="*/ 2147483647 h 36"/>
                <a:gd name="T64" fmla="*/ 2147483647 w 32"/>
                <a:gd name="T65" fmla="*/ 2147483647 h 36"/>
                <a:gd name="T66" fmla="*/ 2147483647 w 32"/>
                <a:gd name="T67" fmla="*/ 2147483647 h 36"/>
                <a:gd name="T68" fmla="*/ 2147483647 w 32"/>
                <a:gd name="T69" fmla="*/ 2147483647 h 36"/>
                <a:gd name="T70" fmla="*/ 2147483647 w 32"/>
                <a:gd name="T71" fmla="*/ 2147483647 h 36"/>
                <a:gd name="T72" fmla="*/ 2147483647 w 32"/>
                <a:gd name="T73" fmla="*/ 2147483647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6" y="15"/>
                  </a:moveTo>
                  <a:lnTo>
                    <a:pt x="8" y="11"/>
                  </a:lnTo>
                  <a:lnTo>
                    <a:pt x="10" y="9"/>
                  </a:lnTo>
                  <a:lnTo>
                    <a:pt x="13" y="8"/>
                  </a:lnTo>
                  <a:lnTo>
                    <a:pt x="19" y="4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3" y="4"/>
                  </a:lnTo>
                  <a:lnTo>
                    <a:pt x="25" y="5"/>
                  </a:lnTo>
                  <a:lnTo>
                    <a:pt x="27" y="10"/>
                  </a:lnTo>
                  <a:lnTo>
                    <a:pt x="30" y="13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29" y="21"/>
                  </a:lnTo>
                  <a:lnTo>
                    <a:pt x="29" y="28"/>
                  </a:lnTo>
                  <a:lnTo>
                    <a:pt x="30" y="29"/>
                  </a:lnTo>
                  <a:lnTo>
                    <a:pt x="27" y="32"/>
                  </a:lnTo>
                  <a:lnTo>
                    <a:pt x="21" y="31"/>
                  </a:lnTo>
                  <a:lnTo>
                    <a:pt x="17" y="33"/>
                  </a:lnTo>
                  <a:lnTo>
                    <a:pt x="15" y="34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6" y="15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52" name="Freeform 143"/>
            <p:cNvSpPr>
              <a:spLocks/>
            </p:cNvSpPr>
            <p:nvPr/>
          </p:nvSpPr>
          <p:spPr bwMode="auto">
            <a:xfrm>
              <a:off x="4700574" y="1806566"/>
              <a:ext cx="155575" cy="152400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2147483647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2147483647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2147483647 w 37"/>
                <a:gd name="T51" fmla="*/ 2147483647 h 41"/>
                <a:gd name="T52" fmla="*/ 2147483647 w 37"/>
                <a:gd name="T53" fmla="*/ 0 h 41"/>
                <a:gd name="T54" fmla="*/ 2147483647 w 37"/>
                <a:gd name="T55" fmla="*/ 0 h 41"/>
                <a:gd name="T56" fmla="*/ 2147483647 w 37"/>
                <a:gd name="T57" fmla="*/ 2147483647 h 41"/>
                <a:gd name="T58" fmla="*/ 2147483647 w 37"/>
                <a:gd name="T59" fmla="*/ 2147483647 h 41"/>
                <a:gd name="T60" fmla="*/ 2147483647 w 37"/>
                <a:gd name="T61" fmla="*/ 2147483647 h 41"/>
                <a:gd name="T62" fmla="*/ 2147483647 w 37"/>
                <a:gd name="T63" fmla="*/ 2147483647 h 41"/>
                <a:gd name="T64" fmla="*/ 2147483647 w 37"/>
                <a:gd name="T65" fmla="*/ 2147483647 h 41"/>
                <a:gd name="T66" fmla="*/ 2147483647 w 37"/>
                <a:gd name="T67" fmla="*/ 2147483647 h 41"/>
                <a:gd name="T68" fmla="*/ 2147483647 w 37"/>
                <a:gd name="T69" fmla="*/ 2147483647 h 41"/>
                <a:gd name="T70" fmla="*/ 2147483647 w 37"/>
                <a:gd name="T71" fmla="*/ 2147483647 h 41"/>
                <a:gd name="T72" fmla="*/ 0 w 37"/>
                <a:gd name="T73" fmla="*/ 2147483647 h 41"/>
                <a:gd name="T74" fmla="*/ 0 w 37"/>
                <a:gd name="T75" fmla="*/ 2147483647 h 41"/>
                <a:gd name="T76" fmla="*/ 2147483647 w 37"/>
                <a:gd name="T77" fmla="*/ 2147483647 h 41"/>
                <a:gd name="T78" fmla="*/ 2147483647 w 37"/>
                <a:gd name="T79" fmla="*/ 2147483647 h 41"/>
                <a:gd name="T80" fmla="*/ 2147483647 w 37"/>
                <a:gd name="T81" fmla="*/ 2147483647 h 41"/>
                <a:gd name="T82" fmla="*/ 2147483647 w 37"/>
                <a:gd name="T83" fmla="*/ 2147483647 h 41"/>
                <a:gd name="T84" fmla="*/ 2147483647 w 37"/>
                <a:gd name="T85" fmla="*/ 2147483647 h 41"/>
                <a:gd name="T86" fmla="*/ 2147483647 w 37"/>
                <a:gd name="T87" fmla="*/ 2147483647 h 41"/>
                <a:gd name="T88" fmla="*/ 2147483647 w 37"/>
                <a:gd name="T89" fmla="*/ 2147483647 h 41"/>
                <a:gd name="T90" fmla="*/ 2147483647 w 37"/>
                <a:gd name="T91" fmla="*/ 2147483647 h 41"/>
                <a:gd name="T92" fmla="*/ 2147483647 w 37"/>
                <a:gd name="T93" fmla="*/ 2147483647 h 41"/>
                <a:gd name="T94" fmla="*/ 2147483647 w 37"/>
                <a:gd name="T95" fmla="*/ 2147483647 h 41"/>
                <a:gd name="T96" fmla="*/ 2147483647 w 37"/>
                <a:gd name="T97" fmla="*/ 2147483647 h 41"/>
                <a:gd name="T98" fmla="*/ 2147483647 w 37"/>
                <a:gd name="T99" fmla="*/ 2147483647 h 41"/>
                <a:gd name="T100" fmla="*/ 2147483647 w 37"/>
                <a:gd name="T101" fmla="*/ 2147483647 h 41"/>
                <a:gd name="T102" fmla="*/ 2147483647 w 37"/>
                <a:gd name="T103" fmla="*/ 2147483647 h 41"/>
                <a:gd name="T104" fmla="*/ 2147483647 w 37"/>
                <a:gd name="T105" fmla="*/ 2147483647 h 41"/>
                <a:gd name="T106" fmla="*/ 2147483647 w 37"/>
                <a:gd name="T107" fmla="*/ 2147483647 h 41"/>
                <a:gd name="T108" fmla="*/ 2147483647 w 37"/>
                <a:gd name="T109" fmla="*/ 2147483647 h 41"/>
                <a:gd name="T110" fmla="*/ 2147483647 w 37"/>
                <a:gd name="T111" fmla="*/ 2147483647 h 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"/>
                <a:gd name="T169" fmla="*/ 0 h 41"/>
                <a:gd name="T170" fmla="*/ 37 w 37"/>
                <a:gd name="T171" fmla="*/ 41 h 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" h="41">
                  <a:moveTo>
                    <a:pt x="35" y="41"/>
                  </a:moveTo>
                  <a:lnTo>
                    <a:pt x="35" y="38"/>
                  </a:lnTo>
                  <a:lnTo>
                    <a:pt x="37" y="36"/>
                  </a:lnTo>
                  <a:lnTo>
                    <a:pt x="36" y="33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17"/>
                  </a:lnTo>
                  <a:lnTo>
                    <a:pt x="35" y="14"/>
                  </a:lnTo>
                  <a:lnTo>
                    <a:pt x="37" y="10"/>
                  </a:lnTo>
                  <a:lnTo>
                    <a:pt x="37" y="7"/>
                  </a:lnTo>
                  <a:lnTo>
                    <a:pt x="35" y="6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30" y="2"/>
                  </a:lnTo>
                  <a:lnTo>
                    <a:pt x="29" y="6"/>
                  </a:lnTo>
                  <a:lnTo>
                    <a:pt x="29" y="10"/>
                  </a:lnTo>
                  <a:lnTo>
                    <a:pt x="27" y="9"/>
                  </a:lnTo>
                  <a:lnTo>
                    <a:pt x="25" y="14"/>
                  </a:lnTo>
                  <a:lnTo>
                    <a:pt x="22" y="13"/>
                  </a:lnTo>
                  <a:lnTo>
                    <a:pt x="24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6" y="25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4" y="35"/>
                  </a:lnTo>
                  <a:lnTo>
                    <a:pt x="18" y="34"/>
                  </a:lnTo>
                  <a:lnTo>
                    <a:pt x="20" y="35"/>
                  </a:lnTo>
                  <a:lnTo>
                    <a:pt x="20" y="37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5" y="41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4822812" y="1878003"/>
              <a:ext cx="150812" cy="160338"/>
            </a:xfrm>
            <a:custGeom>
              <a:avLst/>
              <a:gdLst>
                <a:gd name="T0" fmla="*/ 2147483647 w 36"/>
                <a:gd name="T1" fmla="*/ 2147483647 h 44"/>
                <a:gd name="T2" fmla="*/ 2147483647 w 36"/>
                <a:gd name="T3" fmla="*/ 2147483647 h 44"/>
                <a:gd name="T4" fmla="*/ 2147483647 w 36"/>
                <a:gd name="T5" fmla="*/ 2147483647 h 44"/>
                <a:gd name="T6" fmla="*/ 2147483647 w 36"/>
                <a:gd name="T7" fmla="*/ 2147483647 h 44"/>
                <a:gd name="T8" fmla="*/ 2147483647 w 36"/>
                <a:gd name="T9" fmla="*/ 2147483647 h 44"/>
                <a:gd name="T10" fmla="*/ 2147483647 w 36"/>
                <a:gd name="T11" fmla="*/ 2147483647 h 44"/>
                <a:gd name="T12" fmla="*/ 2147483647 w 36"/>
                <a:gd name="T13" fmla="*/ 2147483647 h 44"/>
                <a:gd name="T14" fmla="*/ 2147483647 w 36"/>
                <a:gd name="T15" fmla="*/ 2147483647 h 44"/>
                <a:gd name="T16" fmla="*/ 2147483647 w 36"/>
                <a:gd name="T17" fmla="*/ 2147483647 h 44"/>
                <a:gd name="T18" fmla="*/ 2147483647 w 36"/>
                <a:gd name="T19" fmla="*/ 2147483647 h 44"/>
                <a:gd name="T20" fmla="*/ 2147483647 w 36"/>
                <a:gd name="T21" fmla="*/ 2147483647 h 44"/>
                <a:gd name="T22" fmla="*/ 2147483647 w 36"/>
                <a:gd name="T23" fmla="*/ 2147483647 h 44"/>
                <a:gd name="T24" fmla="*/ 2147483647 w 36"/>
                <a:gd name="T25" fmla="*/ 2147483647 h 44"/>
                <a:gd name="T26" fmla="*/ 2147483647 w 36"/>
                <a:gd name="T27" fmla="*/ 2147483647 h 44"/>
                <a:gd name="T28" fmla="*/ 2147483647 w 36"/>
                <a:gd name="T29" fmla="*/ 2147483647 h 44"/>
                <a:gd name="T30" fmla="*/ 2147483647 w 36"/>
                <a:gd name="T31" fmla="*/ 2147483647 h 44"/>
                <a:gd name="T32" fmla="*/ 2147483647 w 36"/>
                <a:gd name="T33" fmla="*/ 2147483647 h 44"/>
                <a:gd name="T34" fmla="*/ 2147483647 w 36"/>
                <a:gd name="T35" fmla="*/ 2147483647 h 44"/>
                <a:gd name="T36" fmla="*/ 2147483647 w 36"/>
                <a:gd name="T37" fmla="*/ 2147483647 h 44"/>
                <a:gd name="T38" fmla="*/ 2147483647 w 36"/>
                <a:gd name="T39" fmla="*/ 2147483647 h 44"/>
                <a:gd name="T40" fmla="*/ 2147483647 w 36"/>
                <a:gd name="T41" fmla="*/ 2147483647 h 44"/>
                <a:gd name="T42" fmla="*/ 2147483647 w 36"/>
                <a:gd name="T43" fmla="*/ 2147483647 h 44"/>
                <a:gd name="T44" fmla="*/ 2147483647 w 36"/>
                <a:gd name="T45" fmla="*/ 2147483647 h 44"/>
                <a:gd name="T46" fmla="*/ 2147483647 w 36"/>
                <a:gd name="T47" fmla="*/ 2147483647 h 44"/>
                <a:gd name="T48" fmla="*/ 2147483647 w 36"/>
                <a:gd name="T49" fmla="*/ 2147483647 h 44"/>
                <a:gd name="T50" fmla="*/ 2147483647 w 36"/>
                <a:gd name="T51" fmla="*/ 2147483647 h 44"/>
                <a:gd name="T52" fmla="*/ 2147483647 w 36"/>
                <a:gd name="T53" fmla="*/ 0 h 44"/>
                <a:gd name="T54" fmla="*/ 2147483647 w 36"/>
                <a:gd name="T55" fmla="*/ 2147483647 h 44"/>
                <a:gd name="T56" fmla="*/ 2147483647 w 36"/>
                <a:gd name="T57" fmla="*/ 2147483647 h 44"/>
                <a:gd name="T58" fmla="*/ 2147483647 w 36"/>
                <a:gd name="T59" fmla="*/ 2147483647 h 44"/>
                <a:gd name="T60" fmla="*/ 2147483647 w 36"/>
                <a:gd name="T61" fmla="*/ 2147483647 h 44"/>
                <a:gd name="T62" fmla="*/ 2147483647 w 36"/>
                <a:gd name="T63" fmla="*/ 2147483647 h 44"/>
                <a:gd name="T64" fmla="*/ 2147483647 w 36"/>
                <a:gd name="T65" fmla="*/ 2147483647 h 44"/>
                <a:gd name="T66" fmla="*/ 2147483647 w 36"/>
                <a:gd name="T67" fmla="*/ 2147483647 h 44"/>
                <a:gd name="T68" fmla="*/ 2147483647 w 36"/>
                <a:gd name="T69" fmla="*/ 2147483647 h 44"/>
                <a:gd name="T70" fmla="*/ 2147483647 w 36"/>
                <a:gd name="T71" fmla="*/ 2147483647 h 44"/>
                <a:gd name="T72" fmla="*/ 2147483647 w 36"/>
                <a:gd name="T73" fmla="*/ 2147483647 h 44"/>
                <a:gd name="T74" fmla="*/ 2147483647 w 36"/>
                <a:gd name="T75" fmla="*/ 2147483647 h 44"/>
                <a:gd name="T76" fmla="*/ 2147483647 w 36"/>
                <a:gd name="T77" fmla="*/ 2147483647 h 44"/>
                <a:gd name="T78" fmla="*/ 2147483647 w 36"/>
                <a:gd name="T79" fmla="*/ 2147483647 h 44"/>
                <a:gd name="T80" fmla="*/ 2147483647 w 36"/>
                <a:gd name="T81" fmla="*/ 2147483647 h 44"/>
                <a:gd name="T82" fmla="*/ 2147483647 w 36"/>
                <a:gd name="T83" fmla="*/ 2147483647 h 44"/>
                <a:gd name="T84" fmla="*/ 2147483647 w 36"/>
                <a:gd name="T85" fmla="*/ 2147483647 h 44"/>
                <a:gd name="T86" fmla="*/ 2147483647 w 36"/>
                <a:gd name="T87" fmla="*/ 2147483647 h 44"/>
                <a:gd name="T88" fmla="*/ 2147483647 w 36"/>
                <a:gd name="T89" fmla="*/ 2147483647 h 44"/>
                <a:gd name="T90" fmla="*/ 2147483647 w 36"/>
                <a:gd name="T91" fmla="*/ 2147483647 h 44"/>
                <a:gd name="T92" fmla="*/ 0 w 36"/>
                <a:gd name="T93" fmla="*/ 2147483647 h 44"/>
                <a:gd name="T94" fmla="*/ 2147483647 w 36"/>
                <a:gd name="T95" fmla="*/ 2147483647 h 44"/>
                <a:gd name="T96" fmla="*/ 2147483647 w 36"/>
                <a:gd name="T97" fmla="*/ 2147483647 h 44"/>
                <a:gd name="T98" fmla="*/ 2147483647 w 36"/>
                <a:gd name="T99" fmla="*/ 2147483647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"/>
                <a:gd name="T151" fmla="*/ 0 h 44"/>
                <a:gd name="T152" fmla="*/ 36 w 36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" h="44">
                  <a:moveTo>
                    <a:pt x="6" y="43"/>
                  </a:moveTo>
                  <a:lnTo>
                    <a:pt x="11" y="40"/>
                  </a:lnTo>
                  <a:lnTo>
                    <a:pt x="12" y="36"/>
                  </a:lnTo>
                  <a:lnTo>
                    <a:pt x="19" y="35"/>
                  </a:lnTo>
                  <a:lnTo>
                    <a:pt x="21" y="36"/>
                  </a:lnTo>
                  <a:lnTo>
                    <a:pt x="23" y="33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33" y="31"/>
                  </a:lnTo>
                  <a:lnTo>
                    <a:pt x="35" y="26"/>
                  </a:lnTo>
                  <a:lnTo>
                    <a:pt x="36" y="22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21" y="11"/>
                  </a:lnTo>
                  <a:lnTo>
                    <a:pt x="19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7" y="19"/>
                  </a:lnTo>
                  <a:lnTo>
                    <a:pt x="6" y="23"/>
                  </a:lnTo>
                  <a:lnTo>
                    <a:pt x="4" y="28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0" y="39"/>
                  </a:lnTo>
                  <a:lnTo>
                    <a:pt x="1" y="42"/>
                  </a:lnTo>
                  <a:lnTo>
                    <a:pt x="4" y="44"/>
                  </a:lnTo>
                  <a:lnTo>
                    <a:pt x="6" y="43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54" name="Freeform 145"/>
            <p:cNvSpPr>
              <a:spLocks/>
            </p:cNvSpPr>
            <p:nvPr/>
          </p:nvSpPr>
          <p:spPr bwMode="auto">
            <a:xfrm>
              <a:off x="4638662" y="1793866"/>
              <a:ext cx="63500" cy="50800"/>
            </a:xfrm>
            <a:custGeom>
              <a:avLst/>
              <a:gdLst>
                <a:gd name="T0" fmla="*/ 0 w 16"/>
                <a:gd name="T1" fmla="*/ 0 h 14"/>
                <a:gd name="T2" fmla="*/ 2147483647 w 16"/>
                <a:gd name="T3" fmla="*/ 0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2147483647 w 16"/>
                <a:gd name="T11" fmla="*/ 2147483647 h 14"/>
                <a:gd name="T12" fmla="*/ 2147483647 w 16"/>
                <a:gd name="T13" fmla="*/ 2147483647 h 14"/>
                <a:gd name="T14" fmla="*/ 2147483647 w 16"/>
                <a:gd name="T15" fmla="*/ 2147483647 h 14"/>
                <a:gd name="T16" fmla="*/ 2147483647 w 16"/>
                <a:gd name="T17" fmla="*/ 2147483647 h 14"/>
                <a:gd name="T18" fmla="*/ 2147483647 w 16"/>
                <a:gd name="T19" fmla="*/ 2147483647 h 14"/>
                <a:gd name="T20" fmla="*/ 2147483647 w 16"/>
                <a:gd name="T21" fmla="*/ 2147483647 h 14"/>
                <a:gd name="T22" fmla="*/ 0 w 16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14"/>
                <a:gd name="T38" fmla="*/ 16 w 16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14">
                  <a:moveTo>
                    <a:pt x="0" y="0"/>
                  </a:moveTo>
                  <a:lnTo>
                    <a:pt x="5" y="0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6" y="8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7" y="13"/>
                  </a:lnTo>
                  <a:lnTo>
                    <a:pt x="6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55" name="Freeform 146"/>
            <p:cNvSpPr>
              <a:spLocks/>
            </p:cNvSpPr>
            <p:nvPr/>
          </p:nvSpPr>
          <p:spPr bwMode="auto">
            <a:xfrm>
              <a:off x="5199049" y="2365366"/>
              <a:ext cx="58738" cy="46037"/>
            </a:xfrm>
            <a:custGeom>
              <a:avLst/>
              <a:gdLst>
                <a:gd name="T0" fmla="*/ 0 w 14"/>
                <a:gd name="T1" fmla="*/ 2147483647 h 13"/>
                <a:gd name="T2" fmla="*/ 0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0 h 13"/>
                <a:gd name="T10" fmla="*/ 2147483647 w 14"/>
                <a:gd name="T11" fmla="*/ 0 h 13"/>
                <a:gd name="T12" fmla="*/ 2147483647 w 14"/>
                <a:gd name="T13" fmla="*/ 0 h 13"/>
                <a:gd name="T14" fmla="*/ 2147483647 w 14"/>
                <a:gd name="T15" fmla="*/ 2147483647 h 13"/>
                <a:gd name="T16" fmla="*/ 2147483647 w 14"/>
                <a:gd name="T17" fmla="*/ 2147483647 h 13"/>
                <a:gd name="T18" fmla="*/ 2147483647 w 14"/>
                <a:gd name="T19" fmla="*/ 2147483647 h 13"/>
                <a:gd name="T20" fmla="*/ 2147483647 w 14"/>
                <a:gd name="T21" fmla="*/ 2147483647 h 13"/>
                <a:gd name="T22" fmla="*/ 2147483647 w 14"/>
                <a:gd name="T23" fmla="*/ 2147483647 h 13"/>
                <a:gd name="T24" fmla="*/ 2147483647 w 14"/>
                <a:gd name="T25" fmla="*/ 2147483647 h 13"/>
                <a:gd name="T26" fmla="*/ 2147483647 w 14"/>
                <a:gd name="T27" fmla="*/ 2147483647 h 13"/>
                <a:gd name="T28" fmla="*/ 0 w 14"/>
                <a:gd name="T29" fmla="*/ 2147483647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13"/>
                <a:gd name="T47" fmla="*/ 14 w 14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13">
                  <a:moveTo>
                    <a:pt x="0" y="8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1" y="13"/>
                  </a:lnTo>
                  <a:lnTo>
                    <a:pt x="8" y="12"/>
                  </a:lnTo>
                  <a:lnTo>
                    <a:pt x="4" y="9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56" name="Freeform 147"/>
            <p:cNvSpPr>
              <a:spLocks/>
            </p:cNvSpPr>
            <p:nvPr/>
          </p:nvSpPr>
          <p:spPr bwMode="auto">
            <a:xfrm>
              <a:off x="5818174" y="1989128"/>
              <a:ext cx="33338" cy="57150"/>
            </a:xfrm>
            <a:custGeom>
              <a:avLst/>
              <a:gdLst>
                <a:gd name="T0" fmla="*/ 0 w 9"/>
                <a:gd name="T1" fmla="*/ 0 h 15"/>
                <a:gd name="T2" fmla="*/ 2147483647 w 9"/>
                <a:gd name="T3" fmla="*/ 2147483647 h 15"/>
                <a:gd name="T4" fmla="*/ 2147483647 w 9"/>
                <a:gd name="T5" fmla="*/ 2147483647 h 15"/>
                <a:gd name="T6" fmla="*/ 2147483647 w 9"/>
                <a:gd name="T7" fmla="*/ 2147483647 h 15"/>
                <a:gd name="T8" fmla="*/ 2147483647 w 9"/>
                <a:gd name="T9" fmla="*/ 2147483647 h 15"/>
                <a:gd name="T10" fmla="*/ 2147483647 w 9"/>
                <a:gd name="T11" fmla="*/ 2147483647 h 15"/>
                <a:gd name="T12" fmla="*/ 2147483647 w 9"/>
                <a:gd name="T13" fmla="*/ 2147483647 h 15"/>
                <a:gd name="T14" fmla="*/ 2147483647 w 9"/>
                <a:gd name="T15" fmla="*/ 2147483647 h 15"/>
                <a:gd name="T16" fmla="*/ 2147483647 w 9"/>
                <a:gd name="T17" fmla="*/ 2147483647 h 15"/>
                <a:gd name="T18" fmla="*/ 2147483647 w 9"/>
                <a:gd name="T19" fmla="*/ 2147483647 h 15"/>
                <a:gd name="T20" fmla="*/ 0 w 9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5"/>
                <a:gd name="T35" fmla="*/ 9 w 9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5">
                  <a:moveTo>
                    <a:pt x="0" y="0"/>
                  </a:moveTo>
                  <a:lnTo>
                    <a:pt x="4" y="5"/>
                  </a:lnTo>
                  <a:lnTo>
                    <a:pt x="7" y="6"/>
                  </a:lnTo>
                  <a:lnTo>
                    <a:pt x="7" y="9"/>
                  </a:lnTo>
                  <a:lnTo>
                    <a:pt x="9" y="11"/>
                  </a:lnTo>
                  <a:lnTo>
                    <a:pt x="7" y="15"/>
                  </a:lnTo>
                  <a:lnTo>
                    <a:pt x="4" y="12"/>
                  </a:lnTo>
                  <a:lnTo>
                    <a:pt x="4" y="9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57" name="Freeform 148"/>
            <p:cNvSpPr>
              <a:spLocks/>
            </p:cNvSpPr>
            <p:nvPr/>
          </p:nvSpPr>
          <p:spPr bwMode="auto">
            <a:xfrm>
              <a:off x="5902312" y="2146291"/>
              <a:ext cx="38100" cy="17462"/>
            </a:xfrm>
            <a:custGeom>
              <a:avLst/>
              <a:gdLst>
                <a:gd name="T0" fmla="*/ 0 w 10"/>
                <a:gd name="T1" fmla="*/ 0 h 5"/>
                <a:gd name="T2" fmla="*/ 2147483647 w 10"/>
                <a:gd name="T3" fmla="*/ 0 h 5"/>
                <a:gd name="T4" fmla="*/ 2147483647 w 10"/>
                <a:gd name="T5" fmla="*/ 2147483647 h 5"/>
                <a:gd name="T6" fmla="*/ 2147483647 w 10"/>
                <a:gd name="T7" fmla="*/ 2147483647 h 5"/>
                <a:gd name="T8" fmla="*/ 2147483647 w 10"/>
                <a:gd name="T9" fmla="*/ 2147483647 h 5"/>
                <a:gd name="T10" fmla="*/ 2147483647 w 10"/>
                <a:gd name="T11" fmla="*/ 2147483647 h 5"/>
                <a:gd name="T12" fmla="*/ 2147483647 w 10"/>
                <a:gd name="T13" fmla="*/ 2147483647 h 5"/>
                <a:gd name="T14" fmla="*/ 0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0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58" name="Freeform 149"/>
            <p:cNvSpPr>
              <a:spLocks/>
            </p:cNvSpPr>
            <p:nvPr/>
          </p:nvSpPr>
          <p:spPr bwMode="auto">
            <a:xfrm>
              <a:off x="6110274" y="2351078"/>
              <a:ext cx="23813" cy="22225"/>
            </a:xfrm>
            <a:custGeom>
              <a:avLst/>
              <a:gdLst>
                <a:gd name="T0" fmla="*/ 0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2147483647 w 7"/>
                <a:gd name="T11" fmla="*/ 2147483647 h 6"/>
                <a:gd name="T12" fmla="*/ 2147483647 w 7"/>
                <a:gd name="T13" fmla="*/ 2147483647 h 6"/>
                <a:gd name="T14" fmla="*/ 0 w 7"/>
                <a:gd name="T15" fmla="*/ 2147483647 h 6"/>
                <a:gd name="T16" fmla="*/ 0 w 7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6"/>
                <a:gd name="T29" fmla="*/ 7 w 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6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</a:path>
              </a:pathLst>
            </a:custGeom>
            <a:solidFill>
              <a:srgbClr val="00CC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59" name="Freeform 150"/>
            <p:cNvSpPr>
              <a:spLocks/>
            </p:cNvSpPr>
            <p:nvPr/>
          </p:nvSpPr>
          <p:spPr bwMode="auto">
            <a:xfrm>
              <a:off x="6029312" y="2055803"/>
              <a:ext cx="38100" cy="39688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0 h 11"/>
                <a:gd name="T8" fmla="*/ 2147483647 w 9"/>
                <a:gd name="T9" fmla="*/ 0 h 11"/>
                <a:gd name="T10" fmla="*/ 0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2147483647 h 11"/>
                <a:gd name="T16" fmla="*/ 2147483647 w 9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7" y="11"/>
                  </a:moveTo>
                  <a:lnTo>
                    <a:pt x="7" y="8"/>
                  </a:lnTo>
                  <a:lnTo>
                    <a:pt x="9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5" y="11"/>
                  </a:lnTo>
                  <a:lnTo>
                    <a:pt x="7" y="11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60" name="Freeform 151"/>
            <p:cNvSpPr>
              <a:spLocks/>
            </p:cNvSpPr>
            <p:nvPr/>
          </p:nvSpPr>
          <p:spPr bwMode="auto">
            <a:xfrm>
              <a:off x="6072174" y="2065328"/>
              <a:ext cx="117475" cy="85725"/>
            </a:xfrm>
            <a:custGeom>
              <a:avLst/>
              <a:gdLst>
                <a:gd name="T0" fmla="*/ 0 w 29"/>
                <a:gd name="T1" fmla="*/ 2147483647 h 25"/>
                <a:gd name="T2" fmla="*/ 0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2147483647 w 29"/>
                <a:gd name="T9" fmla="*/ 2147483647 h 25"/>
                <a:gd name="T10" fmla="*/ 2147483647 w 29"/>
                <a:gd name="T11" fmla="*/ 2147483647 h 25"/>
                <a:gd name="T12" fmla="*/ 2147483647 w 29"/>
                <a:gd name="T13" fmla="*/ 2147483647 h 25"/>
                <a:gd name="T14" fmla="*/ 2147483647 w 29"/>
                <a:gd name="T15" fmla="*/ 0 h 25"/>
                <a:gd name="T16" fmla="*/ 2147483647 w 29"/>
                <a:gd name="T17" fmla="*/ 2147483647 h 25"/>
                <a:gd name="T18" fmla="*/ 2147483647 w 29"/>
                <a:gd name="T19" fmla="*/ 0 h 25"/>
                <a:gd name="T20" fmla="*/ 2147483647 w 29"/>
                <a:gd name="T21" fmla="*/ 2147483647 h 25"/>
                <a:gd name="T22" fmla="*/ 2147483647 w 29"/>
                <a:gd name="T23" fmla="*/ 2147483647 h 25"/>
                <a:gd name="T24" fmla="*/ 2147483647 w 29"/>
                <a:gd name="T25" fmla="*/ 2147483647 h 25"/>
                <a:gd name="T26" fmla="*/ 2147483647 w 29"/>
                <a:gd name="T27" fmla="*/ 2147483647 h 25"/>
                <a:gd name="T28" fmla="*/ 2147483647 w 29"/>
                <a:gd name="T29" fmla="*/ 2147483647 h 25"/>
                <a:gd name="T30" fmla="*/ 2147483647 w 29"/>
                <a:gd name="T31" fmla="*/ 2147483647 h 25"/>
                <a:gd name="T32" fmla="*/ 2147483647 w 29"/>
                <a:gd name="T33" fmla="*/ 2147483647 h 25"/>
                <a:gd name="T34" fmla="*/ 2147483647 w 29"/>
                <a:gd name="T35" fmla="*/ 2147483647 h 25"/>
                <a:gd name="T36" fmla="*/ 2147483647 w 29"/>
                <a:gd name="T37" fmla="*/ 2147483647 h 25"/>
                <a:gd name="T38" fmla="*/ 2147483647 w 29"/>
                <a:gd name="T39" fmla="*/ 2147483647 h 25"/>
                <a:gd name="T40" fmla="*/ 2147483647 w 29"/>
                <a:gd name="T41" fmla="*/ 2147483647 h 25"/>
                <a:gd name="T42" fmla="*/ 2147483647 w 29"/>
                <a:gd name="T43" fmla="*/ 2147483647 h 25"/>
                <a:gd name="T44" fmla="*/ 0 w 29"/>
                <a:gd name="T45" fmla="*/ 2147483647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25"/>
                <a:gd name="T71" fmla="*/ 29 w 29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25">
                  <a:moveTo>
                    <a:pt x="0" y="25"/>
                  </a:moveTo>
                  <a:lnTo>
                    <a:pt x="0" y="21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5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9" y="10"/>
                  </a:lnTo>
                  <a:lnTo>
                    <a:pt x="25" y="13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61" name="Freeform 152"/>
            <p:cNvSpPr>
              <a:spLocks/>
            </p:cNvSpPr>
            <p:nvPr/>
          </p:nvSpPr>
          <p:spPr bwMode="auto">
            <a:xfrm>
              <a:off x="6092812" y="1804978"/>
              <a:ext cx="136525" cy="80963"/>
            </a:xfrm>
            <a:custGeom>
              <a:avLst/>
              <a:gdLst>
                <a:gd name="T0" fmla="*/ 0 w 34"/>
                <a:gd name="T1" fmla="*/ 2147483647 h 23"/>
                <a:gd name="T2" fmla="*/ 2147483647 w 34"/>
                <a:gd name="T3" fmla="*/ 2147483647 h 23"/>
                <a:gd name="T4" fmla="*/ 2147483647 w 34"/>
                <a:gd name="T5" fmla="*/ 2147483647 h 23"/>
                <a:gd name="T6" fmla="*/ 2147483647 w 34"/>
                <a:gd name="T7" fmla="*/ 2147483647 h 23"/>
                <a:gd name="T8" fmla="*/ 2147483647 w 34"/>
                <a:gd name="T9" fmla="*/ 2147483647 h 23"/>
                <a:gd name="T10" fmla="*/ 2147483647 w 34"/>
                <a:gd name="T11" fmla="*/ 2147483647 h 23"/>
                <a:gd name="T12" fmla="*/ 2147483647 w 34"/>
                <a:gd name="T13" fmla="*/ 2147483647 h 23"/>
                <a:gd name="T14" fmla="*/ 2147483647 w 34"/>
                <a:gd name="T15" fmla="*/ 2147483647 h 23"/>
                <a:gd name="T16" fmla="*/ 2147483647 w 34"/>
                <a:gd name="T17" fmla="*/ 2147483647 h 23"/>
                <a:gd name="T18" fmla="*/ 2147483647 w 34"/>
                <a:gd name="T19" fmla="*/ 2147483647 h 23"/>
                <a:gd name="T20" fmla="*/ 2147483647 w 34"/>
                <a:gd name="T21" fmla="*/ 2147483647 h 23"/>
                <a:gd name="T22" fmla="*/ 2147483647 w 34"/>
                <a:gd name="T23" fmla="*/ 2147483647 h 23"/>
                <a:gd name="T24" fmla="*/ 2147483647 w 34"/>
                <a:gd name="T25" fmla="*/ 2147483647 h 23"/>
                <a:gd name="T26" fmla="*/ 2147483647 w 34"/>
                <a:gd name="T27" fmla="*/ 2147483647 h 23"/>
                <a:gd name="T28" fmla="*/ 2147483647 w 34"/>
                <a:gd name="T29" fmla="*/ 2147483647 h 23"/>
                <a:gd name="T30" fmla="*/ 2147483647 w 34"/>
                <a:gd name="T31" fmla="*/ 0 h 23"/>
                <a:gd name="T32" fmla="*/ 2147483647 w 34"/>
                <a:gd name="T33" fmla="*/ 2147483647 h 23"/>
                <a:gd name="T34" fmla="*/ 2147483647 w 34"/>
                <a:gd name="T35" fmla="*/ 2147483647 h 23"/>
                <a:gd name="T36" fmla="*/ 2147483647 w 34"/>
                <a:gd name="T37" fmla="*/ 2147483647 h 23"/>
                <a:gd name="T38" fmla="*/ 2147483647 w 34"/>
                <a:gd name="T39" fmla="*/ 2147483647 h 23"/>
                <a:gd name="T40" fmla="*/ 2147483647 w 34"/>
                <a:gd name="T41" fmla="*/ 2147483647 h 23"/>
                <a:gd name="T42" fmla="*/ 2147483647 w 34"/>
                <a:gd name="T43" fmla="*/ 2147483647 h 23"/>
                <a:gd name="T44" fmla="*/ 2147483647 w 34"/>
                <a:gd name="T45" fmla="*/ 2147483647 h 23"/>
                <a:gd name="T46" fmla="*/ 2147483647 w 34"/>
                <a:gd name="T47" fmla="*/ 2147483647 h 23"/>
                <a:gd name="T48" fmla="*/ 2147483647 w 34"/>
                <a:gd name="T49" fmla="*/ 2147483647 h 23"/>
                <a:gd name="T50" fmla="*/ 2147483647 w 34"/>
                <a:gd name="T51" fmla="*/ 2147483647 h 23"/>
                <a:gd name="T52" fmla="*/ 2147483647 w 34"/>
                <a:gd name="T53" fmla="*/ 2147483647 h 23"/>
                <a:gd name="T54" fmla="*/ 2147483647 w 34"/>
                <a:gd name="T55" fmla="*/ 2147483647 h 23"/>
                <a:gd name="T56" fmla="*/ 2147483647 w 34"/>
                <a:gd name="T57" fmla="*/ 2147483647 h 23"/>
                <a:gd name="T58" fmla="*/ 0 w 34"/>
                <a:gd name="T59" fmla="*/ 2147483647 h 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23"/>
                <a:gd name="T92" fmla="*/ 34 w 34"/>
                <a:gd name="T93" fmla="*/ 23 h 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23">
                  <a:moveTo>
                    <a:pt x="0" y="14"/>
                  </a:moveTo>
                  <a:lnTo>
                    <a:pt x="2" y="12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4" y="3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1" y="16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1" y="22"/>
                  </a:lnTo>
                  <a:lnTo>
                    <a:pt x="19" y="20"/>
                  </a:lnTo>
                  <a:lnTo>
                    <a:pt x="15" y="22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2" y="20"/>
                  </a:lnTo>
                  <a:lnTo>
                    <a:pt x="1" y="17"/>
                  </a:lnTo>
                  <a:lnTo>
                    <a:pt x="0" y="14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62" name="Freeform 153"/>
            <p:cNvSpPr>
              <a:spLocks/>
            </p:cNvSpPr>
            <p:nvPr/>
          </p:nvSpPr>
          <p:spPr bwMode="auto">
            <a:xfrm>
              <a:off x="5861037" y="1868478"/>
              <a:ext cx="214312" cy="192088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2147483647 w 52"/>
                <a:gd name="T11" fmla="*/ 2147483647 h 52"/>
                <a:gd name="T12" fmla="*/ 2147483647 w 52"/>
                <a:gd name="T13" fmla="*/ 2147483647 h 52"/>
                <a:gd name="T14" fmla="*/ 2147483647 w 52"/>
                <a:gd name="T15" fmla="*/ 2147483647 h 52"/>
                <a:gd name="T16" fmla="*/ 2147483647 w 52"/>
                <a:gd name="T17" fmla="*/ 2147483647 h 52"/>
                <a:gd name="T18" fmla="*/ 2147483647 w 52"/>
                <a:gd name="T19" fmla="*/ 2147483647 h 52"/>
                <a:gd name="T20" fmla="*/ 2147483647 w 52"/>
                <a:gd name="T21" fmla="*/ 0 h 52"/>
                <a:gd name="T22" fmla="*/ 2147483647 w 52"/>
                <a:gd name="T23" fmla="*/ 2147483647 h 52"/>
                <a:gd name="T24" fmla="*/ 2147483647 w 52"/>
                <a:gd name="T25" fmla="*/ 2147483647 h 52"/>
                <a:gd name="T26" fmla="*/ 2147483647 w 52"/>
                <a:gd name="T27" fmla="*/ 2147483647 h 52"/>
                <a:gd name="T28" fmla="*/ 2147483647 w 52"/>
                <a:gd name="T29" fmla="*/ 2147483647 h 52"/>
                <a:gd name="T30" fmla="*/ 2147483647 w 52"/>
                <a:gd name="T31" fmla="*/ 2147483647 h 52"/>
                <a:gd name="T32" fmla="*/ 2147483647 w 52"/>
                <a:gd name="T33" fmla="*/ 2147483647 h 52"/>
                <a:gd name="T34" fmla="*/ 2147483647 w 52"/>
                <a:gd name="T35" fmla="*/ 2147483647 h 52"/>
                <a:gd name="T36" fmla="*/ 2147483647 w 52"/>
                <a:gd name="T37" fmla="*/ 2147483647 h 52"/>
                <a:gd name="T38" fmla="*/ 2147483647 w 52"/>
                <a:gd name="T39" fmla="*/ 2147483647 h 52"/>
                <a:gd name="T40" fmla="*/ 2147483647 w 52"/>
                <a:gd name="T41" fmla="*/ 2147483647 h 52"/>
                <a:gd name="T42" fmla="*/ 2147483647 w 52"/>
                <a:gd name="T43" fmla="*/ 2147483647 h 52"/>
                <a:gd name="T44" fmla="*/ 2147483647 w 52"/>
                <a:gd name="T45" fmla="*/ 2147483647 h 52"/>
                <a:gd name="T46" fmla="*/ 2147483647 w 52"/>
                <a:gd name="T47" fmla="*/ 2147483647 h 52"/>
                <a:gd name="T48" fmla="*/ 2147483647 w 52"/>
                <a:gd name="T49" fmla="*/ 2147483647 h 52"/>
                <a:gd name="T50" fmla="*/ 2147483647 w 52"/>
                <a:gd name="T51" fmla="*/ 2147483647 h 52"/>
                <a:gd name="T52" fmla="*/ 2147483647 w 52"/>
                <a:gd name="T53" fmla="*/ 2147483647 h 52"/>
                <a:gd name="T54" fmla="*/ 2147483647 w 52"/>
                <a:gd name="T55" fmla="*/ 2147483647 h 52"/>
                <a:gd name="T56" fmla="*/ 2147483647 w 52"/>
                <a:gd name="T57" fmla="*/ 2147483647 h 52"/>
                <a:gd name="T58" fmla="*/ 2147483647 w 52"/>
                <a:gd name="T59" fmla="*/ 2147483647 h 52"/>
                <a:gd name="T60" fmla="*/ 2147483647 w 52"/>
                <a:gd name="T61" fmla="*/ 2147483647 h 52"/>
                <a:gd name="T62" fmla="*/ 2147483647 w 52"/>
                <a:gd name="T63" fmla="*/ 2147483647 h 52"/>
                <a:gd name="T64" fmla="*/ 2147483647 w 52"/>
                <a:gd name="T65" fmla="*/ 2147483647 h 52"/>
                <a:gd name="T66" fmla="*/ 2147483647 w 52"/>
                <a:gd name="T67" fmla="*/ 2147483647 h 52"/>
                <a:gd name="T68" fmla="*/ 2147483647 w 52"/>
                <a:gd name="T69" fmla="*/ 2147483647 h 52"/>
                <a:gd name="T70" fmla="*/ 2147483647 w 52"/>
                <a:gd name="T71" fmla="*/ 2147483647 h 52"/>
                <a:gd name="T72" fmla="*/ 2147483647 w 52"/>
                <a:gd name="T73" fmla="*/ 2147483647 h 52"/>
                <a:gd name="T74" fmla="*/ 2147483647 w 52"/>
                <a:gd name="T75" fmla="*/ 2147483647 h 52"/>
                <a:gd name="T76" fmla="*/ 2147483647 w 52"/>
                <a:gd name="T77" fmla="*/ 2147483647 h 52"/>
                <a:gd name="T78" fmla="*/ 2147483647 w 52"/>
                <a:gd name="T79" fmla="*/ 2147483647 h 52"/>
                <a:gd name="T80" fmla="*/ 0 w 52"/>
                <a:gd name="T81" fmla="*/ 2147483647 h 52"/>
                <a:gd name="T82" fmla="*/ 2147483647 w 52"/>
                <a:gd name="T83" fmla="*/ 2147483647 h 52"/>
                <a:gd name="T84" fmla="*/ 2147483647 w 52"/>
                <a:gd name="T85" fmla="*/ 2147483647 h 52"/>
                <a:gd name="T86" fmla="*/ 2147483647 w 52"/>
                <a:gd name="T87" fmla="*/ 2147483647 h 52"/>
                <a:gd name="T88" fmla="*/ 2147483647 w 52"/>
                <a:gd name="T89" fmla="*/ 2147483647 h 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"/>
                <a:gd name="T136" fmla="*/ 0 h 52"/>
                <a:gd name="T137" fmla="*/ 52 w 52"/>
                <a:gd name="T138" fmla="*/ 52 h 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" h="52">
                  <a:moveTo>
                    <a:pt x="4" y="12"/>
                  </a:moveTo>
                  <a:lnTo>
                    <a:pt x="8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4" y="20"/>
                  </a:lnTo>
                  <a:lnTo>
                    <a:pt x="24" y="1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8" y="1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52" y="10"/>
                  </a:lnTo>
                  <a:lnTo>
                    <a:pt x="52" y="15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6" y="21"/>
                  </a:lnTo>
                  <a:lnTo>
                    <a:pt x="42" y="20"/>
                  </a:lnTo>
                  <a:lnTo>
                    <a:pt x="38" y="18"/>
                  </a:lnTo>
                  <a:lnTo>
                    <a:pt x="35" y="14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3" y="8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7" y="21"/>
                  </a:lnTo>
                  <a:lnTo>
                    <a:pt x="40" y="22"/>
                  </a:lnTo>
                  <a:lnTo>
                    <a:pt x="43" y="23"/>
                  </a:lnTo>
                  <a:lnTo>
                    <a:pt x="45" y="22"/>
                  </a:lnTo>
                  <a:lnTo>
                    <a:pt x="51" y="23"/>
                  </a:lnTo>
                  <a:lnTo>
                    <a:pt x="49" y="26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4" y="31"/>
                  </a:lnTo>
                  <a:lnTo>
                    <a:pt x="41" y="31"/>
                  </a:lnTo>
                  <a:lnTo>
                    <a:pt x="43" y="28"/>
                  </a:lnTo>
                  <a:lnTo>
                    <a:pt x="40" y="28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5" y="36"/>
                  </a:lnTo>
                  <a:lnTo>
                    <a:pt x="32" y="42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29" y="39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9" y="44"/>
                  </a:lnTo>
                  <a:lnTo>
                    <a:pt x="29" y="48"/>
                  </a:lnTo>
                  <a:lnTo>
                    <a:pt x="28" y="51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18" y="51"/>
                  </a:lnTo>
                  <a:lnTo>
                    <a:pt x="14" y="48"/>
                  </a:lnTo>
                  <a:lnTo>
                    <a:pt x="10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63" name="Freeform 154"/>
            <p:cNvSpPr>
              <a:spLocks/>
            </p:cNvSpPr>
            <p:nvPr/>
          </p:nvSpPr>
          <p:spPr bwMode="auto">
            <a:xfrm>
              <a:off x="7024674" y="1673216"/>
              <a:ext cx="65088" cy="47625"/>
            </a:xfrm>
            <a:custGeom>
              <a:avLst/>
              <a:gdLst>
                <a:gd name="T0" fmla="*/ 0 w 16"/>
                <a:gd name="T1" fmla="*/ 2147483647 h 13"/>
                <a:gd name="T2" fmla="*/ 2147483647 w 16"/>
                <a:gd name="T3" fmla="*/ 2147483647 h 13"/>
                <a:gd name="T4" fmla="*/ 2147483647 w 16"/>
                <a:gd name="T5" fmla="*/ 2147483647 h 13"/>
                <a:gd name="T6" fmla="*/ 2147483647 w 16"/>
                <a:gd name="T7" fmla="*/ 0 h 13"/>
                <a:gd name="T8" fmla="*/ 2147483647 w 16"/>
                <a:gd name="T9" fmla="*/ 2147483647 h 13"/>
                <a:gd name="T10" fmla="*/ 2147483647 w 16"/>
                <a:gd name="T11" fmla="*/ 2147483647 h 13"/>
                <a:gd name="T12" fmla="*/ 2147483647 w 16"/>
                <a:gd name="T13" fmla="*/ 2147483647 h 13"/>
                <a:gd name="T14" fmla="*/ 2147483647 w 16"/>
                <a:gd name="T15" fmla="*/ 2147483647 h 13"/>
                <a:gd name="T16" fmla="*/ 2147483647 w 16"/>
                <a:gd name="T17" fmla="*/ 2147483647 h 13"/>
                <a:gd name="T18" fmla="*/ 2147483647 w 16"/>
                <a:gd name="T19" fmla="*/ 2147483647 h 13"/>
                <a:gd name="T20" fmla="*/ 2147483647 w 16"/>
                <a:gd name="T21" fmla="*/ 2147483647 h 13"/>
                <a:gd name="T22" fmla="*/ 2147483647 w 16"/>
                <a:gd name="T23" fmla="*/ 2147483647 h 13"/>
                <a:gd name="T24" fmla="*/ 0 w 16"/>
                <a:gd name="T25" fmla="*/ 2147483647 h 13"/>
                <a:gd name="T26" fmla="*/ 0 w 16"/>
                <a:gd name="T27" fmla="*/ 2147483647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13"/>
                <a:gd name="T44" fmla="*/ 16 w 16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13">
                  <a:moveTo>
                    <a:pt x="0" y="8"/>
                  </a:moveTo>
                  <a:lnTo>
                    <a:pt x="5" y="5"/>
                  </a:lnTo>
                  <a:lnTo>
                    <a:pt x="9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4" y="11"/>
                  </a:lnTo>
                  <a:lnTo>
                    <a:pt x="11" y="13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8"/>
                  </a:lnTo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64" name="Freeform 155"/>
            <p:cNvSpPr>
              <a:spLocks/>
            </p:cNvSpPr>
            <p:nvPr/>
          </p:nvSpPr>
          <p:spPr bwMode="auto">
            <a:xfrm>
              <a:off x="7073887" y="1284278"/>
              <a:ext cx="80962" cy="136525"/>
            </a:xfrm>
            <a:custGeom>
              <a:avLst/>
              <a:gdLst>
                <a:gd name="T0" fmla="*/ 2147483647 w 19"/>
                <a:gd name="T1" fmla="*/ 2147483647 h 38"/>
                <a:gd name="T2" fmla="*/ 2147483647 w 19"/>
                <a:gd name="T3" fmla="*/ 2147483647 h 38"/>
                <a:gd name="T4" fmla="*/ 2147483647 w 19"/>
                <a:gd name="T5" fmla="*/ 2147483647 h 38"/>
                <a:gd name="T6" fmla="*/ 2147483647 w 19"/>
                <a:gd name="T7" fmla="*/ 2147483647 h 38"/>
                <a:gd name="T8" fmla="*/ 2147483647 w 19"/>
                <a:gd name="T9" fmla="*/ 2147483647 h 38"/>
                <a:gd name="T10" fmla="*/ 2147483647 w 19"/>
                <a:gd name="T11" fmla="*/ 2147483647 h 38"/>
                <a:gd name="T12" fmla="*/ 2147483647 w 19"/>
                <a:gd name="T13" fmla="*/ 2147483647 h 38"/>
                <a:gd name="T14" fmla="*/ 2147483647 w 19"/>
                <a:gd name="T15" fmla="*/ 2147483647 h 38"/>
                <a:gd name="T16" fmla="*/ 2147483647 w 19"/>
                <a:gd name="T17" fmla="*/ 2147483647 h 38"/>
                <a:gd name="T18" fmla="*/ 2147483647 w 19"/>
                <a:gd name="T19" fmla="*/ 0 h 38"/>
                <a:gd name="T20" fmla="*/ 2147483647 w 19"/>
                <a:gd name="T21" fmla="*/ 0 h 38"/>
                <a:gd name="T22" fmla="*/ 2147483647 w 19"/>
                <a:gd name="T23" fmla="*/ 2147483647 h 38"/>
                <a:gd name="T24" fmla="*/ 2147483647 w 19"/>
                <a:gd name="T25" fmla="*/ 2147483647 h 38"/>
                <a:gd name="T26" fmla="*/ 2147483647 w 19"/>
                <a:gd name="T27" fmla="*/ 2147483647 h 38"/>
                <a:gd name="T28" fmla="*/ 2147483647 w 19"/>
                <a:gd name="T29" fmla="*/ 2147483647 h 38"/>
                <a:gd name="T30" fmla="*/ 2147483647 w 19"/>
                <a:gd name="T31" fmla="*/ 2147483647 h 38"/>
                <a:gd name="T32" fmla="*/ 0 w 19"/>
                <a:gd name="T33" fmla="*/ 2147483647 h 38"/>
                <a:gd name="T34" fmla="*/ 0 w 19"/>
                <a:gd name="T35" fmla="*/ 2147483647 h 38"/>
                <a:gd name="T36" fmla="*/ 2147483647 w 19"/>
                <a:gd name="T37" fmla="*/ 2147483647 h 38"/>
                <a:gd name="T38" fmla="*/ 2147483647 w 19"/>
                <a:gd name="T39" fmla="*/ 2147483647 h 38"/>
                <a:gd name="T40" fmla="*/ 2147483647 w 19"/>
                <a:gd name="T41" fmla="*/ 2147483647 h 38"/>
                <a:gd name="T42" fmla="*/ 2147483647 w 19"/>
                <a:gd name="T43" fmla="*/ 2147483647 h 38"/>
                <a:gd name="T44" fmla="*/ 2147483647 w 19"/>
                <a:gd name="T45" fmla="*/ 2147483647 h 38"/>
                <a:gd name="T46" fmla="*/ 2147483647 w 19"/>
                <a:gd name="T47" fmla="*/ 2147483647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38"/>
                <a:gd name="T74" fmla="*/ 19 w 19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38">
                  <a:moveTo>
                    <a:pt x="15" y="38"/>
                  </a:moveTo>
                  <a:lnTo>
                    <a:pt x="15" y="33"/>
                  </a:lnTo>
                  <a:lnTo>
                    <a:pt x="16" y="30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19" y="8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3" y="28"/>
                  </a:lnTo>
                  <a:lnTo>
                    <a:pt x="6" y="33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15" y="38"/>
                  </a:lnTo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65" name="Freeform 156"/>
            <p:cNvSpPr>
              <a:spLocks/>
            </p:cNvSpPr>
            <p:nvPr/>
          </p:nvSpPr>
          <p:spPr bwMode="auto">
            <a:xfrm>
              <a:off x="1614474" y="2162166"/>
              <a:ext cx="82550" cy="71437"/>
            </a:xfrm>
            <a:custGeom>
              <a:avLst/>
              <a:gdLst>
                <a:gd name="T0" fmla="*/ 2147483647 w 51"/>
                <a:gd name="T1" fmla="*/ 0 h 43"/>
                <a:gd name="T2" fmla="*/ 2147483647 w 51"/>
                <a:gd name="T3" fmla="*/ 2147483647 h 43"/>
                <a:gd name="T4" fmla="*/ 2147483647 w 51"/>
                <a:gd name="T5" fmla="*/ 2147483647 h 43"/>
                <a:gd name="T6" fmla="*/ 2147483647 w 51"/>
                <a:gd name="T7" fmla="*/ 2147483647 h 43"/>
                <a:gd name="T8" fmla="*/ 2147483647 w 51"/>
                <a:gd name="T9" fmla="*/ 2147483647 h 43"/>
                <a:gd name="T10" fmla="*/ 2147483647 w 51"/>
                <a:gd name="T11" fmla="*/ 2147483647 h 43"/>
                <a:gd name="T12" fmla="*/ 2147483647 w 51"/>
                <a:gd name="T13" fmla="*/ 2147483647 h 43"/>
                <a:gd name="T14" fmla="*/ 2147483647 w 51"/>
                <a:gd name="T15" fmla="*/ 2147483647 h 43"/>
                <a:gd name="T16" fmla="*/ 2147483647 w 51"/>
                <a:gd name="T17" fmla="*/ 2147483647 h 43"/>
                <a:gd name="T18" fmla="*/ 2147483647 w 51"/>
                <a:gd name="T19" fmla="*/ 2147483647 h 43"/>
                <a:gd name="T20" fmla="*/ 2147483647 w 51"/>
                <a:gd name="T21" fmla="*/ 2147483647 h 43"/>
                <a:gd name="T22" fmla="*/ 2147483647 w 51"/>
                <a:gd name="T23" fmla="*/ 2147483647 h 43"/>
                <a:gd name="T24" fmla="*/ 2147483647 w 51"/>
                <a:gd name="T25" fmla="*/ 2147483647 h 43"/>
                <a:gd name="T26" fmla="*/ 2147483647 w 51"/>
                <a:gd name="T27" fmla="*/ 2147483647 h 43"/>
                <a:gd name="T28" fmla="*/ 2147483647 w 51"/>
                <a:gd name="T29" fmla="*/ 2147483647 h 43"/>
                <a:gd name="T30" fmla="*/ 0 w 51"/>
                <a:gd name="T31" fmla="*/ 2147483647 h 43"/>
                <a:gd name="T32" fmla="*/ 0 w 51"/>
                <a:gd name="T33" fmla="*/ 2147483647 h 43"/>
                <a:gd name="T34" fmla="*/ 2147483647 w 51"/>
                <a:gd name="T35" fmla="*/ 2147483647 h 43"/>
                <a:gd name="T36" fmla="*/ 2147483647 w 51"/>
                <a:gd name="T37" fmla="*/ 2147483647 h 43"/>
                <a:gd name="T38" fmla="*/ 2147483647 w 51"/>
                <a:gd name="T39" fmla="*/ 2147483647 h 43"/>
                <a:gd name="T40" fmla="*/ 2147483647 w 51"/>
                <a:gd name="T41" fmla="*/ 2147483647 h 43"/>
                <a:gd name="T42" fmla="*/ 2147483647 w 51"/>
                <a:gd name="T43" fmla="*/ 2147483647 h 43"/>
                <a:gd name="T44" fmla="*/ 2147483647 w 51"/>
                <a:gd name="T45" fmla="*/ 2147483647 h 43"/>
                <a:gd name="T46" fmla="*/ 2147483647 w 51"/>
                <a:gd name="T47" fmla="*/ 2147483647 h 43"/>
                <a:gd name="T48" fmla="*/ 2147483647 w 51"/>
                <a:gd name="T49" fmla="*/ 0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43"/>
                <a:gd name="T77" fmla="*/ 51 w 51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43">
                  <a:moveTo>
                    <a:pt x="33" y="0"/>
                  </a:moveTo>
                  <a:lnTo>
                    <a:pt x="41" y="3"/>
                  </a:lnTo>
                  <a:lnTo>
                    <a:pt x="46" y="5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1" y="22"/>
                  </a:lnTo>
                  <a:lnTo>
                    <a:pt x="51" y="28"/>
                  </a:lnTo>
                  <a:lnTo>
                    <a:pt x="48" y="35"/>
                  </a:lnTo>
                  <a:lnTo>
                    <a:pt x="43" y="39"/>
                  </a:lnTo>
                  <a:lnTo>
                    <a:pt x="36" y="43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0" y="41"/>
                  </a:lnTo>
                  <a:lnTo>
                    <a:pt x="5" y="37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3" y="18"/>
                  </a:lnTo>
                  <a:lnTo>
                    <a:pt x="8" y="13"/>
                  </a:lnTo>
                  <a:lnTo>
                    <a:pt x="15" y="9"/>
                  </a:lnTo>
                  <a:lnTo>
                    <a:pt x="20" y="7"/>
                  </a:lnTo>
                  <a:lnTo>
                    <a:pt x="23" y="15"/>
                  </a:lnTo>
                  <a:lnTo>
                    <a:pt x="28" y="15"/>
                  </a:lnTo>
                  <a:lnTo>
                    <a:pt x="28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66" name="Freeform 157"/>
            <p:cNvSpPr>
              <a:spLocks noChangeAspect="1"/>
            </p:cNvSpPr>
            <p:nvPr/>
          </p:nvSpPr>
          <p:spPr bwMode="auto">
            <a:xfrm>
              <a:off x="2214549" y="3617903"/>
              <a:ext cx="455613" cy="407988"/>
            </a:xfrm>
            <a:custGeom>
              <a:avLst/>
              <a:gdLst>
                <a:gd name="T0" fmla="*/ 2147483647 w 244"/>
                <a:gd name="T1" fmla="*/ 2147483647 h 242"/>
                <a:gd name="T2" fmla="*/ 2147483647 w 244"/>
                <a:gd name="T3" fmla="*/ 2147483647 h 242"/>
                <a:gd name="T4" fmla="*/ 2147483647 w 244"/>
                <a:gd name="T5" fmla="*/ 2147483647 h 242"/>
                <a:gd name="T6" fmla="*/ 2147483647 w 244"/>
                <a:gd name="T7" fmla="*/ 2147483647 h 242"/>
                <a:gd name="T8" fmla="*/ 2147483647 w 244"/>
                <a:gd name="T9" fmla="*/ 2147483647 h 242"/>
                <a:gd name="T10" fmla="*/ 2147483647 w 244"/>
                <a:gd name="T11" fmla="*/ 2147483647 h 242"/>
                <a:gd name="T12" fmla="*/ 2147483647 w 244"/>
                <a:gd name="T13" fmla="*/ 2147483647 h 242"/>
                <a:gd name="T14" fmla="*/ 2147483647 w 244"/>
                <a:gd name="T15" fmla="*/ 2147483647 h 242"/>
                <a:gd name="T16" fmla="*/ 2147483647 w 244"/>
                <a:gd name="T17" fmla="*/ 2147483647 h 242"/>
                <a:gd name="T18" fmla="*/ 2147483647 w 244"/>
                <a:gd name="T19" fmla="*/ 2147483647 h 242"/>
                <a:gd name="T20" fmla="*/ 2147483647 w 244"/>
                <a:gd name="T21" fmla="*/ 2147483647 h 242"/>
                <a:gd name="T22" fmla="*/ 2147483647 w 244"/>
                <a:gd name="T23" fmla="*/ 2147483647 h 242"/>
                <a:gd name="T24" fmla="*/ 2147483647 w 244"/>
                <a:gd name="T25" fmla="*/ 2147483647 h 242"/>
                <a:gd name="T26" fmla="*/ 2147483647 w 244"/>
                <a:gd name="T27" fmla="*/ 2147483647 h 242"/>
                <a:gd name="T28" fmla="*/ 2147483647 w 244"/>
                <a:gd name="T29" fmla="*/ 2147483647 h 242"/>
                <a:gd name="T30" fmla="*/ 2147483647 w 244"/>
                <a:gd name="T31" fmla="*/ 2147483647 h 242"/>
                <a:gd name="T32" fmla="*/ 2147483647 w 244"/>
                <a:gd name="T33" fmla="*/ 2147483647 h 242"/>
                <a:gd name="T34" fmla="*/ 2147483647 w 244"/>
                <a:gd name="T35" fmla="*/ 2147483647 h 242"/>
                <a:gd name="T36" fmla="*/ 2147483647 w 244"/>
                <a:gd name="T37" fmla="*/ 2147483647 h 242"/>
                <a:gd name="T38" fmla="*/ 2147483647 w 244"/>
                <a:gd name="T39" fmla="*/ 2147483647 h 242"/>
                <a:gd name="T40" fmla="*/ 2147483647 w 244"/>
                <a:gd name="T41" fmla="*/ 2147483647 h 242"/>
                <a:gd name="T42" fmla="*/ 2147483647 w 244"/>
                <a:gd name="T43" fmla="*/ 2147483647 h 242"/>
                <a:gd name="T44" fmla="*/ 2147483647 w 244"/>
                <a:gd name="T45" fmla="*/ 2147483647 h 242"/>
                <a:gd name="T46" fmla="*/ 2147483647 w 244"/>
                <a:gd name="T47" fmla="*/ 2147483647 h 242"/>
                <a:gd name="T48" fmla="*/ 2147483647 w 244"/>
                <a:gd name="T49" fmla="*/ 2147483647 h 242"/>
                <a:gd name="T50" fmla="*/ 2147483647 w 244"/>
                <a:gd name="T51" fmla="*/ 2147483647 h 242"/>
                <a:gd name="T52" fmla="*/ 2147483647 w 244"/>
                <a:gd name="T53" fmla="*/ 2147483647 h 242"/>
                <a:gd name="T54" fmla="*/ 2147483647 w 244"/>
                <a:gd name="T55" fmla="*/ 2147483647 h 242"/>
                <a:gd name="T56" fmla="*/ 2147483647 w 244"/>
                <a:gd name="T57" fmla="*/ 2147483647 h 242"/>
                <a:gd name="T58" fmla="*/ 2147483647 w 244"/>
                <a:gd name="T59" fmla="*/ 2147483647 h 242"/>
                <a:gd name="T60" fmla="*/ 2147483647 w 244"/>
                <a:gd name="T61" fmla="*/ 2147483647 h 242"/>
                <a:gd name="T62" fmla="*/ 2147483647 w 244"/>
                <a:gd name="T63" fmla="*/ 2147483647 h 242"/>
                <a:gd name="T64" fmla="*/ 2147483647 w 244"/>
                <a:gd name="T65" fmla="*/ 2147483647 h 242"/>
                <a:gd name="T66" fmla="*/ 2147483647 w 244"/>
                <a:gd name="T67" fmla="*/ 2147483647 h 242"/>
                <a:gd name="T68" fmla="*/ 2147483647 w 244"/>
                <a:gd name="T69" fmla="*/ 2147483647 h 242"/>
                <a:gd name="T70" fmla="*/ 2147483647 w 244"/>
                <a:gd name="T71" fmla="*/ 2147483647 h 242"/>
                <a:gd name="T72" fmla="*/ 2147483647 w 244"/>
                <a:gd name="T73" fmla="*/ 2147483647 h 242"/>
                <a:gd name="T74" fmla="*/ 2147483647 w 244"/>
                <a:gd name="T75" fmla="*/ 2147483647 h 242"/>
                <a:gd name="T76" fmla="*/ 2147483647 w 244"/>
                <a:gd name="T77" fmla="*/ 2147483647 h 242"/>
                <a:gd name="T78" fmla="*/ 2147483647 w 244"/>
                <a:gd name="T79" fmla="*/ 2147483647 h 242"/>
                <a:gd name="T80" fmla="*/ 2147483647 w 244"/>
                <a:gd name="T81" fmla="*/ 2147483647 h 242"/>
                <a:gd name="T82" fmla="*/ 2147483647 w 244"/>
                <a:gd name="T83" fmla="*/ 2147483647 h 242"/>
                <a:gd name="T84" fmla="*/ 2147483647 w 244"/>
                <a:gd name="T85" fmla="*/ 2147483647 h 242"/>
                <a:gd name="T86" fmla="*/ 2147483647 w 244"/>
                <a:gd name="T87" fmla="*/ 2147483647 h 242"/>
                <a:gd name="T88" fmla="*/ 2147483647 w 244"/>
                <a:gd name="T89" fmla="*/ 2147483647 h 242"/>
                <a:gd name="T90" fmla="*/ 2147483647 w 244"/>
                <a:gd name="T91" fmla="*/ 2147483647 h 242"/>
                <a:gd name="T92" fmla="*/ 2147483647 w 244"/>
                <a:gd name="T93" fmla="*/ 2147483647 h 242"/>
                <a:gd name="T94" fmla="*/ 2147483647 w 244"/>
                <a:gd name="T95" fmla="*/ 2147483647 h 242"/>
                <a:gd name="T96" fmla="*/ 2147483647 w 244"/>
                <a:gd name="T97" fmla="*/ 2147483647 h 242"/>
                <a:gd name="T98" fmla="*/ 2147483647 w 244"/>
                <a:gd name="T99" fmla="*/ 2147483647 h 242"/>
                <a:gd name="T100" fmla="*/ 2147483647 w 244"/>
                <a:gd name="T101" fmla="*/ 2147483647 h 242"/>
                <a:gd name="T102" fmla="*/ 2147483647 w 244"/>
                <a:gd name="T103" fmla="*/ 2147483647 h 242"/>
                <a:gd name="T104" fmla="*/ 2147483647 w 244"/>
                <a:gd name="T105" fmla="*/ 2147483647 h 242"/>
                <a:gd name="T106" fmla="*/ 2147483647 w 244"/>
                <a:gd name="T107" fmla="*/ 2147483647 h 242"/>
                <a:gd name="T108" fmla="*/ 2147483647 w 244"/>
                <a:gd name="T109" fmla="*/ 2147483647 h 242"/>
                <a:gd name="T110" fmla="*/ 2147483647 w 244"/>
                <a:gd name="T111" fmla="*/ 2147483647 h 242"/>
                <a:gd name="T112" fmla="*/ 2147483647 w 244"/>
                <a:gd name="T113" fmla="*/ 2147483647 h 242"/>
                <a:gd name="T114" fmla="*/ 2147483647 w 244"/>
                <a:gd name="T115" fmla="*/ 2147483647 h 242"/>
                <a:gd name="T116" fmla="*/ 2147483647 w 244"/>
                <a:gd name="T117" fmla="*/ 2147483647 h 242"/>
                <a:gd name="T118" fmla="*/ 2147483647 w 244"/>
                <a:gd name="T119" fmla="*/ 2147483647 h 242"/>
                <a:gd name="T120" fmla="*/ 2147483647 w 244"/>
                <a:gd name="T121" fmla="*/ 2147483647 h 242"/>
                <a:gd name="T122" fmla="*/ 2147483647 w 244"/>
                <a:gd name="T123" fmla="*/ 2147483647 h 242"/>
                <a:gd name="T124" fmla="*/ 2147483647 w 244"/>
                <a:gd name="T125" fmla="*/ 2147483647 h 2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4"/>
                <a:gd name="T190" fmla="*/ 0 h 242"/>
                <a:gd name="T191" fmla="*/ 244 w 244"/>
                <a:gd name="T192" fmla="*/ 242 h 2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4" h="242">
                  <a:moveTo>
                    <a:pt x="7" y="197"/>
                  </a:moveTo>
                  <a:lnTo>
                    <a:pt x="17" y="197"/>
                  </a:lnTo>
                  <a:lnTo>
                    <a:pt x="30" y="205"/>
                  </a:lnTo>
                  <a:lnTo>
                    <a:pt x="37" y="212"/>
                  </a:lnTo>
                  <a:lnTo>
                    <a:pt x="37" y="220"/>
                  </a:lnTo>
                  <a:lnTo>
                    <a:pt x="25" y="222"/>
                  </a:lnTo>
                  <a:lnTo>
                    <a:pt x="17" y="229"/>
                  </a:lnTo>
                  <a:lnTo>
                    <a:pt x="22" y="237"/>
                  </a:lnTo>
                  <a:lnTo>
                    <a:pt x="35" y="240"/>
                  </a:lnTo>
                  <a:lnTo>
                    <a:pt x="50" y="240"/>
                  </a:lnTo>
                  <a:lnTo>
                    <a:pt x="60" y="242"/>
                  </a:lnTo>
                  <a:lnTo>
                    <a:pt x="68" y="242"/>
                  </a:lnTo>
                  <a:lnTo>
                    <a:pt x="73" y="235"/>
                  </a:lnTo>
                  <a:lnTo>
                    <a:pt x="70" y="222"/>
                  </a:lnTo>
                  <a:lnTo>
                    <a:pt x="70" y="212"/>
                  </a:lnTo>
                  <a:lnTo>
                    <a:pt x="80" y="214"/>
                  </a:lnTo>
                  <a:lnTo>
                    <a:pt x="88" y="214"/>
                  </a:lnTo>
                  <a:lnTo>
                    <a:pt x="98" y="212"/>
                  </a:lnTo>
                  <a:lnTo>
                    <a:pt x="108" y="218"/>
                  </a:lnTo>
                  <a:lnTo>
                    <a:pt x="118" y="227"/>
                  </a:lnTo>
                  <a:lnTo>
                    <a:pt x="130" y="227"/>
                  </a:lnTo>
                  <a:lnTo>
                    <a:pt x="135" y="218"/>
                  </a:lnTo>
                  <a:lnTo>
                    <a:pt x="128" y="212"/>
                  </a:lnTo>
                  <a:lnTo>
                    <a:pt x="123" y="203"/>
                  </a:lnTo>
                  <a:lnTo>
                    <a:pt x="108" y="195"/>
                  </a:lnTo>
                  <a:lnTo>
                    <a:pt x="110" y="186"/>
                  </a:lnTo>
                  <a:lnTo>
                    <a:pt x="118" y="188"/>
                  </a:lnTo>
                  <a:lnTo>
                    <a:pt x="128" y="192"/>
                  </a:lnTo>
                  <a:lnTo>
                    <a:pt x="130" y="186"/>
                  </a:lnTo>
                  <a:lnTo>
                    <a:pt x="128" y="177"/>
                  </a:lnTo>
                  <a:lnTo>
                    <a:pt x="120" y="175"/>
                  </a:lnTo>
                  <a:lnTo>
                    <a:pt x="120" y="169"/>
                  </a:lnTo>
                  <a:lnTo>
                    <a:pt x="125" y="165"/>
                  </a:lnTo>
                  <a:lnTo>
                    <a:pt x="128" y="158"/>
                  </a:lnTo>
                  <a:lnTo>
                    <a:pt x="138" y="156"/>
                  </a:lnTo>
                  <a:lnTo>
                    <a:pt x="145" y="160"/>
                  </a:lnTo>
                  <a:lnTo>
                    <a:pt x="148" y="167"/>
                  </a:lnTo>
                  <a:lnTo>
                    <a:pt x="158" y="171"/>
                  </a:lnTo>
                  <a:lnTo>
                    <a:pt x="161" y="180"/>
                  </a:lnTo>
                  <a:lnTo>
                    <a:pt x="171" y="175"/>
                  </a:lnTo>
                  <a:lnTo>
                    <a:pt x="181" y="180"/>
                  </a:lnTo>
                  <a:lnTo>
                    <a:pt x="191" y="182"/>
                  </a:lnTo>
                  <a:lnTo>
                    <a:pt x="203" y="188"/>
                  </a:lnTo>
                  <a:lnTo>
                    <a:pt x="213" y="188"/>
                  </a:lnTo>
                  <a:lnTo>
                    <a:pt x="221" y="192"/>
                  </a:lnTo>
                  <a:lnTo>
                    <a:pt x="213" y="177"/>
                  </a:lnTo>
                  <a:lnTo>
                    <a:pt x="213" y="167"/>
                  </a:lnTo>
                  <a:lnTo>
                    <a:pt x="223" y="167"/>
                  </a:lnTo>
                  <a:lnTo>
                    <a:pt x="226" y="160"/>
                  </a:lnTo>
                  <a:lnTo>
                    <a:pt x="221" y="154"/>
                  </a:lnTo>
                  <a:lnTo>
                    <a:pt x="208" y="154"/>
                  </a:lnTo>
                  <a:lnTo>
                    <a:pt x="203" y="143"/>
                  </a:lnTo>
                  <a:lnTo>
                    <a:pt x="191" y="141"/>
                  </a:lnTo>
                  <a:lnTo>
                    <a:pt x="193" y="133"/>
                  </a:lnTo>
                  <a:lnTo>
                    <a:pt x="198" y="128"/>
                  </a:lnTo>
                  <a:lnTo>
                    <a:pt x="198" y="118"/>
                  </a:lnTo>
                  <a:lnTo>
                    <a:pt x="208" y="120"/>
                  </a:lnTo>
                  <a:lnTo>
                    <a:pt x="213" y="111"/>
                  </a:lnTo>
                  <a:lnTo>
                    <a:pt x="218" y="105"/>
                  </a:lnTo>
                  <a:lnTo>
                    <a:pt x="236" y="105"/>
                  </a:lnTo>
                  <a:lnTo>
                    <a:pt x="239" y="94"/>
                  </a:lnTo>
                  <a:lnTo>
                    <a:pt x="239" y="83"/>
                  </a:lnTo>
                  <a:lnTo>
                    <a:pt x="244" y="77"/>
                  </a:lnTo>
                  <a:lnTo>
                    <a:pt x="239" y="73"/>
                  </a:lnTo>
                  <a:lnTo>
                    <a:pt x="244" y="62"/>
                  </a:lnTo>
                  <a:lnTo>
                    <a:pt x="241" y="55"/>
                  </a:lnTo>
                  <a:lnTo>
                    <a:pt x="231" y="43"/>
                  </a:lnTo>
                  <a:lnTo>
                    <a:pt x="223" y="32"/>
                  </a:lnTo>
                  <a:lnTo>
                    <a:pt x="213" y="38"/>
                  </a:lnTo>
                  <a:lnTo>
                    <a:pt x="203" y="36"/>
                  </a:lnTo>
                  <a:lnTo>
                    <a:pt x="186" y="23"/>
                  </a:lnTo>
                  <a:lnTo>
                    <a:pt x="166" y="11"/>
                  </a:lnTo>
                  <a:lnTo>
                    <a:pt x="156" y="0"/>
                  </a:lnTo>
                  <a:lnTo>
                    <a:pt x="145" y="4"/>
                  </a:lnTo>
                  <a:lnTo>
                    <a:pt x="145" y="13"/>
                  </a:lnTo>
                  <a:lnTo>
                    <a:pt x="135" y="19"/>
                  </a:lnTo>
                  <a:lnTo>
                    <a:pt x="135" y="26"/>
                  </a:lnTo>
                  <a:lnTo>
                    <a:pt x="130" y="32"/>
                  </a:lnTo>
                  <a:lnTo>
                    <a:pt x="135" y="34"/>
                  </a:lnTo>
                  <a:lnTo>
                    <a:pt x="135" y="41"/>
                  </a:lnTo>
                  <a:lnTo>
                    <a:pt x="118" y="38"/>
                  </a:lnTo>
                  <a:lnTo>
                    <a:pt x="118" y="49"/>
                  </a:lnTo>
                  <a:lnTo>
                    <a:pt x="110" y="49"/>
                  </a:lnTo>
                  <a:lnTo>
                    <a:pt x="108" y="41"/>
                  </a:lnTo>
                  <a:lnTo>
                    <a:pt x="98" y="41"/>
                  </a:lnTo>
                  <a:lnTo>
                    <a:pt x="95" y="45"/>
                  </a:lnTo>
                  <a:lnTo>
                    <a:pt x="83" y="45"/>
                  </a:lnTo>
                  <a:lnTo>
                    <a:pt x="85" y="34"/>
                  </a:lnTo>
                  <a:lnTo>
                    <a:pt x="73" y="36"/>
                  </a:lnTo>
                  <a:lnTo>
                    <a:pt x="70" y="32"/>
                  </a:lnTo>
                  <a:lnTo>
                    <a:pt x="83" y="28"/>
                  </a:lnTo>
                  <a:lnTo>
                    <a:pt x="80" y="17"/>
                  </a:lnTo>
                  <a:lnTo>
                    <a:pt x="70" y="8"/>
                  </a:lnTo>
                  <a:lnTo>
                    <a:pt x="47" y="15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37" y="49"/>
                  </a:lnTo>
                  <a:lnTo>
                    <a:pt x="45" y="66"/>
                  </a:lnTo>
                  <a:lnTo>
                    <a:pt x="62" y="66"/>
                  </a:lnTo>
                  <a:lnTo>
                    <a:pt x="73" y="77"/>
                  </a:lnTo>
                  <a:lnTo>
                    <a:pt x="78" y="75"/>
                  </a:lnTo>
                  <a:lnTo>
                    <a:pt x="90" y="79"/>
                  </a:lnTo>
                  <a:lnTo>
                    <a:pt x="103" y="81"/>
                  </a:lnTo>
                  <a:lnTo>
                    <a:pt x="115" y="77"/>
                  </a:lnTo>
                  <a:lnTo>
                    <a:pt x="123" y="77"/>
                  </a:lnTo>
                  <a:lnTo>
                    <a:pt x="125" y="85"/>
                  </a:lnTo>
                  <a:lnTo>
                    <a:pt x="120" y="96"/>
                  </a:lnTo>
                  <a:lnTo>
                    <a:pt x="108" y="98"/>
                  </a:lnTo>
                  <a:lnTo>
                    <a:pt x="100" y="109"/>
                  </a:lnTo>
                  <a:lnTo>
                    <a:pt x="90" y="113"/>
                  </a:lnTo>
                  <a:lnTo>
                    <a:pt x="85" y="107"/>
                  </a:lnTo>
                  <a:lnTo>
                    <a:pt x="73" y="109"/>
                  </a:lnTo>
                  <a:lnTo>
                    <a:pt x="60" y="107"/>
                  </a:lnTo>
                  <a:lnTo>
                    <a:pt x="52" y="115"/>
                  </a:lnTo>
                  <a:lnTo>
                    <a:pt x="42" y="122"/>
                  </a:lnTo>
                  <a:lnTo>
                    <a:pt x="35" y="126"/>
                  </a:lnTo>
                  <a:lnTo>
                    <a:pt x="30" y="139"/>
                  </a:lnTo>
                  <a:lnTo>
                    <a:pt x="22" y="152"/>
                  </a:lnTo>
                  <a:lnTo>
                    <a:pt x="25" y="156"/>
                  </a:lnTo>
                  <a:lnTo>
                    <a:pt x="20" y="160"/>
                  </a:lnTo>
                  <a:lnTo>
                    <a:pt x="12" y="160"/>
                  </a:lnTo>
                  <a:lnTo>
                    <a:pt x="5" y="171"/>
                  </a:lnTo>
                  <a:lnTo>
                    <a:pt x="0" y="184"/>
                  </a:lnTo>
                  <a:lnTo>
                    <a:pt x="2" y="190"/>
                  </a:lnTo>
                  <a:lnTo>
                    <a:pt x="2" y="199"/>
                  </a:lnTo>
                  <a:lnTo>
                    <a:pt x="7" y="197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67" name="Freeform 159"/>
            <p:cNvSpPr>
              <a:spLocks/>
            </p:cNvSpPr>
            <p:nvPr/>
          </p:nvSpPr>
          <p:spPr bwMode="auto">
            <a:xfrm>
              <a:off x="3033699" y="3736966"/>
              <a:ext cx="417513" cy="569912"/>
            </a:xfrm>
            <a:custGeom>
              <a:avLst/>
              <a:gdLst>
                <a:gd name="T0" fmla="*/ 2147483647 w 254"/>
                <a:gd name="T1" fmla="*/ 2147483647 h 336"/>
                <a:gd name="T2" fmla="*/ 2147483647 w 254"/>
                <a:gd name="T3" fmla="*/ 2147483647 h 336"/>
                <a:gd name="T4" fmla="*/ 2147483647 w 254"/>
                <a:gd name="T5" fmla="*/ 2147483647 h 336"/>
                <a:gd name="T6" fmla="*/ 2147483647 w 254"/>
                <a:gd name="T7" fmla="*/ 2147483647 h 336"/>
                <a:gd name="T8" fmla="*/ 2147483647 w 254"/>
                <a:gd name="T9" fmla="*/ 2147483647 h 336"/>
                <a:gd name="T10" fmla="*/ 2147483647 w 254"/>
                <a:gd name="T11" fmla="*/ 2147483647 h 336"/>
                <a:gd name="T12" fmla="*/ 2147483647 w 254"/>
                <a:gd name="T13" fmla="*/ 2147483647 h 336"/>
                <a:gd name="T14" fmla="*/ 2147483647 w 254"/>
                <a:gd name="T15" fmla="*/ 2147483647 h 336"/>
                <a:gd name="T16" fmla="*/ 2147483647 w 254"/>
                <a:gd name="T17" fmla="*/ 2147483647 h 336"/>
                <a:gd name="T18" fmla="*/ 2147483647 w 254"/>
                <a:gd name="T19" fmla="*/ 2147483647 h 336"/>
                <a:gd name="T20" fmla="*/ 2147483647 w 254"/>
                <a:gd name="T21" fmla="*/ 2147483647 h 336"/>
                <a:gd name="T22" fmla="*/ 2147483647 w 254"/>
                <a:gd name="T23" fmla="*/ 2147483647 h 336"/>
                <a:gd name="T24" fmla="*/ 2147483647 w 254"/>
                <a:gd name="T25" fmla="*/ 2147483647 h 336"/>
                <a:gd name="T26" fmla="*/ 2147483647 w 254"/>
                <a:gd name="T27" fmla="*/ 2147483647 h 336"/>
                <a:gd name="T28" fmla="*/ 2147483647 w 254"/>
                <a:gd name="T29" fmla="*/ 2147483647 h 336"/>
                <a:gd name="T30" fmla="*/ 2147483647 w 254"/>
                <a:gd name="T31" fmla="*/ 2147483647 h 336"/>
                <a:gd name="T32" fmla="*/ 2147483647 w 254"/>
                <a:gd name="T33" fmla="*/ 2147483647 h 336"/>
                <a:gd name="T34" fmla="*/ 2147483647 w 254"/>
                <a:gd name="T35" fmla="*/ 2147483647 h 336"/>
                <a:gd name="T36" fmla="*/ 2147483647 w 254"/>
                <a:gd name="T37" fmla="*/ 2147483647 h 336"/>
                <a:gd name="T38" fmla="*/ 2147483647 w 254"/>
                <a:gd name="T39" fmla="*/ 2147483647 h 336"/>
                <a:gd name="T40" fmla="*/ 2147483647 w 254"/>
                <a:gd name="T41" fmla="*/ 2147483647 h 336"/>
                <a:gd name="T42" fmla="*/ 2147483647 w 254"/>
                <a:gd name="T43" fmla="*/ 2147483647 h 336"/>
                <a:gd name="T44" fmla="*/ 2147483647 w 254"/>
                <a:gd name="T45" fmla="*/ 2147483647 h 336"/>
                <a:gd name="T46" fmla="*/ 2147483647 w 254"/>
                <a:gd name="T47" fmla="*/ 2147483647 h 336"/>
                <a:gd name="T48" fmla="*/ 2147483647 w 254"/>
                <a:gd name="T49" fmla="*/ 2147483647 h 336"/>
                <a:gd name="T50" fmla="*/ 2147483647 w 254"/>
                <a:gd name="T51" fmla="*/ 2147483647 h 336"/>
                <a:gd name="T52" fmla="*/ 2147483647 w 254"/>
                <a:gd name="T53" fmla="*/ 2147483647 h 336"/>
                <a:gd name="T54" fmla="*/ 2147483647 w 254"/>
                <a:gd name="T55" fmla="*/ 2147483647 h 336"/>
                <a:gd name="T56" fmla="*/ 2147483647 w 254"/>
                <a:gd name="T57" fmla="*/ 2147483647 h 336"/>
                <a:gd name="T58" fmla="*/ 2147483647 w 254"/>
                <a:gd name="T59" fmla="*/ 2147483647 h 336"/>
                <a:gd name="T60" fmla="*/ 2147483647 w 254"/>
                <a:gd name="T61" fmla="*/ 2147483647 h 336"/>
                <a:gd name="T62" fmla="*/ 2147483647 w 254"/>
                <a:gd name="T63" fmla="*/ 2147483647 h 336"/>
                <a:gd name="T64" fmla="*/ 2147483647 w 254"/>
                <a:gd name="T65" fmla="*/ 2147483647 h 336"/>
                <a:gd name="T66" fmla="*/ 2147483647 w 254"/>
                <a:gd name="T67" fmla="*/ 2147483647 h 336"/>
                <a:gd name="T68" fmla="*/ 2147483647 w 254"/>
                <a:gd name="T69" fmla="*/ 2147483647 h 336"/>
                <a:gd name="T70" fmla="*/ 2147483647 w 254"/>
                <a:gd name="T71" fmla="*/ 2147483647 h 336"/>
                <a:gd name="T72" fmla="*/ 2147483647 w 254"/>
                <a:gd name="T73" fmla="*/ 2147483647 h 336"/>
                <a:gd name="T74" fmla="*/ 2147483647 w 254"/>
                <a:gd name="T75" fmla="*/ 2147483647 h 336"/>
                <a:gd name="T76" fmla="*/ 2147483647 w 254"/>
                <a:gd name="T77" fmla="*/ 2147483647 h 336"/>
                <a:gd name="T78" fmla="*/ 2147483647 w 254"/>
                <a:gd name="T79" fmla="*/ 2147483647 h 336"/>
                <a:gd name="T80" fmla="*/ 2147483647 w 254"/>
                <a:gd name="T81" fmla="*/ 2147483647 h 336"/>
                <a:gd name="T82" fmla="*/ 2147483647 w 254"/>
                <a:gd name="T83" fmla="*/ 2147483647 h 336"/>
                <a:gd name="T84" fmla="*/ 0 w 254"/>
                <a:gd name="T85" fmla="*/ 2147483647 h 336"/>
                <a:gd name="T86" fmla="*/ 2147483647 w 254"/>
                <a:gd name="T87" fmla="*/ 2147483647 h 336"/>
                <a:gd name="T88" fmla="*/ 2147483647 w 254"/>
                <a:gd name="T89" fmla="*/ 2147483647 h 336"/>
                <a:gd name="T90" fmla="*/ 2147483647 w 254"/>
                <a:gd name="T91" fmla="*/ 2147483647 h 336"/>
                <a:gd name="T92" fmla="*/ 2147483647 w 254"/>
                <a:gd name="T93" fmla="*/ 2147483647 h 336"/>
                <a:gd name="T94" fmla="*/ 2147483647 w 254"/>
                <a:gd name="T95" fmla="*/ 2147483647 h 336"/>
                <a:gd name="T96" fmla="*/ 2147483647 w 254"/>
                <a:gd name="T97" fmla="*/ 2147483647 h 336"/>
                <a:gd name="T98" fmla="*/ 2147483647 w 254"/>
                <a:gd name="T99" fmla="*/ 2147483647 h 336"/>
                <a:gd name="T100" fmla="*/ 2147483647 w 254"/>
                <a:gd name="T101" fmla="*/ 2147483647 h 336"/>
                <a:gd name="T102" fmla="*/ 2147483647 w 254"/>
                <a:gd name="T103" fmla="*/ 2147483647 h 336"/>
                <a:gd name="T104" fmla="*/ 2147483647 w 254"/>
                <a:gd name="T105" fmla="*/ 2147483647 h 3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4"/>
                <a:gd name="T160" fmla="*/ 0 h 336"/>
                <a:gd name="T161" fmla="*/ 254 w 254"/>
                <a:gd name="T162" fmla="*/ 336 h 3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4" h="336">
                  <a:moveTo>
                    <a:pt x="80" y="120"/>
                  </a:moveTo>
                  <a:lnTo>
                    <a:pt x="88" y="114"/>
                  </a:lnTo>
                  <a:lnTo>
                    <a:pt x="96" y="107"/>
                  </a:lnTo>
                  <a:lnTo>
                    <a:pt x="96" y="101"/>
                  </a:lnTo>
                  <a:lnTo>
                    <a:pt x="88" y="82"/>
                  </a:lnTo>
                  <a:lnTo>
                    <a:pt x="85" y="67"/>
                  </a:lnTo>
                  <a:lnTo>
                    <a:pt x="70" y="67"/>
                  </a:lnTo>
                  <a:lnTo>
                    <a:pt x="63" y="60"/>
                  </a:lnTo>
                  <a:lnTo>
                    <a:pt x="68" y="58"/>
                  </a:lnTo>
                  <a:lnTo>
                    <a:pt x="78" y="58"/>
                  </a:lnTo>
                  <a:lnTo>
                    <a:pt x="85" y="58"/>
                  </a:lnTo>
                  <a:lnTo>
                    <a:pt x="85" y="54"/>
                  </a:lnTo>
                  <a:lnTo>
                    <a:pt x="83" y="37"/>
                  </a:lnTo>
                  <a:lnTo>
                    <a:pt x="85" y="28"/>
                  </a:lnTo>
                  <a:lnTo>
                    <a:pt x="101" y="9"/>
                  </a:lnTo>
                  <a:lnTo>
                    <a:pt x="113" y="0"/>
                  </a:lnTo>
                  <a:lnTo>
                    <a:pt x="116" y="7"/>
                  </a:lnTo>
                  <a:lnTo>
                    <a:pt x="118" y="15"/>
                  </a:lnTo>
                  <a:lnTo>
                    <a:pt x="118" y="24"/>
                  </a:lnTo>
                  <a:lnTo>
                    <a:pt x="116" y="30"/>
                  </a:lnTo>
                  <a:lnTo>
                    <a:pt x="116" y="37"/>
                  </a:lnTo>
                  <a:lnTo>
                    <a:pt x="126" y="37"/>
                  </a:lnTo>
                  <a:lnTo>
                    <a:pt x="138" y="43"/>
                  </a:lnTo>
                  <a:lnTo>
                    <a:pt x="153" y="56"/>
                  </a:lnTo>
                  <a:lnTo>
                    <a:pt x="163" y="60"/>
                  </a:lnTo>
                  <a:lnTo>
                    <a:pt x="171" y="56"/>
                  </a:lnTo>
                  <a:lnTo>
                    <a:pt x="181" y="52"/>
                  </a:lnTo>
                  <a:lnTo>
                    <a:pt x="199" y="63"/>
                  </a:lnTo>
                  <a:lnTo>
                    <a:pt x="206" y="69"/>
                  </a:lnTo>
                  <a:lnTo>
                    <a:pt x="214" y="69"/>
                  </a:lnTo>
                  <a:lnTo>
                    <a:pt x="226" y="65"/>
                  </a:lnTo>
                  <a:lnTo>
                    <a:pt x="234" y="60"/>
                  </a:lnTo>
                  <a:lnTo>
                    <a:pt x="239" y="54"/>
                  </a:lnTo>
                  <a:lnTo>
                    <a:pt x="249" y="52"/>
                  </a:lnTo>
                  <a:lnTo>
                    <a:pt x="254" y="45"/>
                  </a:lnTo>
                  <a:lnTo>
                    <a:pt x="254" y="56"/>
                  </a:lnTo>
                  <a:lnTo>
                    <a:pt x="251" y="60"/>
                  </a:lnTo>
                  <a:lnTo>
                    <a:pt x="244" y="65"/>
                  </a:lnTo>
                  <a:lnTo>
                    <a:pt x="241" y="69"/>
                  </a:lnTo>
                  <a:lnTo>
                    <a:pt x="246" y="73"/>
                  </a:lnTo>
                  <a:lnTo>
                    <a:pt x="244" y="78"/>
                  </a:lnTo>
                  <a:lnTo>
                    <a:pt x="239" y="80"/>
                  </a:lnTo>
                  <a:lnTo>
                    <a:pt x="241" y="84"/>
                  </a:lnTo>
                  <a:lnTo>
                    <a:pt x="251" y="92"/>
                  </a:lnTo>
                  <a:lnTo>
                    <a:pt x="254" y="99"/>
                  </a:lnTo>
                  <a:lnTo>
                    <a:pt x="246" y="107"/>
                  </a:lnTo>
                  <a:lnTo>
                    <a:pt x="244" y="114"/>
                  </a:lnTo>
                  <a:lnTo>
                    <a:pt x="241" y="122"/>
                  </a:lnTo>
                  <a:lnTo>
                    <a:pt x="244" y="133"/>
                  </a:lnTo>
                  <a:lnTo>
                    <a:pt x="246" y="137"/>
                  </a:lnTo>
                  <a:lnTo>
                    <a:pt x="246" y="159"/>
                  </a:lnTo>
                  <a:lnTo>
                    <a:pt x="246" y="170"/>
                  </a:lnTo>
                  <a:lnTo>
                    <a:pt x="244" y="178"/>
                  </a:lnTo>
                  <a:lnTo>
                    <a:pt x="231" y="180"/>
                  </a:lnTo>
                  <a:lnTo>
                    <a:pt x="226" y="182"/>
                  </a:lnTo>
                  <a:lnTo>
                    <a:pt x="224" y="189"/>
                  </a:lnTo>
                  <a:lnTo>
                    <a:pt x="231" y="200"/>
                  </a:lnTo>
                  <a:lnTo>
                    <a:pt x="234" y="206"/>
                  </a:lnTo>
                  <a:lnTo>
                    <a:pt x="229" y="208"/>
                  </a:lnTo>
                  <a:lnTo>
                    <a:pt x="221" y="206"/>
                  </a:lnTo>
                  <a:lnTo>
                    <a:pt x="214" y="204"/>
                  </a:lnTo>
                  <a:lnTo>
                    <a:pt x="209" y="206"/>
                  </a:lnTo>
                  <a:lnTo>
                    <a:pt x="196" y="208"/>
                  </a:lnTo>
                  <a:lnTo>
                    <a:pt x="189" y="212"/>
                  </a:lnTo>
                  <a:lnTo>
                    <a:pt x="189" y="221"/>
                  </a:lnTo>
                  <a:lnTo>
                    <a:pt x="184" y="221"/>
                  </a:lnTo>
                  <a:lnTo>
                    <a:pt x="179" y="223"/>
                  </a:lnTo>
                  <a:lnTo>
                    <a:pt x="179" y="232"/>
                  </a:lnTo>
                  <a:lnTo>
                    <a:pt x="171" y="236"/>
                  </a:lnTo>
                  <a:lnTo>
                    <a:pt x="168" y="244"/>
                  </a:lnTo>
                  <a:lnTo>
                    <a:pt x="168" y="253"/>
                  </a:lnTo>
                  <a:lnTo>
                    <a:pt x="171" y="266"/>
                  </a:lnTo>
                  <a:lnTo>
                    <a:pt x="176" y="274"/>
                  </a:lnTo>
                  <a:lnTo>
                    <a:pt x="181" y="283"/>
                  </a:lnTo>
                  <a:lnTo>
                    <a:pt x="181" y="287"/>
                  </a:lnTo>
                  <a:lnTo>
                    <a:pt x="179" y="289"/>
                  </a:lnTo>
                  <a:lnTo>
                    <a:pt x="174" y="289"/>
                  </a:lnTo>
                  <a:lnTo>
                    <a:pt x="168" y="296"/>
                  </a:lnTo>
                  <a:lnTo>
                    <a:pt x="166" y="307"/>
                  </a:lnTo>
                  <a:lnTo>
                    <a:pt x="163" y="313"/>
                  </a:lnTo>
                  <a:lnTo>
                    <a:pt x="161" y="319"/>
                  </a:lnTo>
                  <a:lnTo>
                    <a:pt x="156" y="319"/>
                  </a:lnTo>
                  <a:lnTo>
                    <a:pt x="153" y="324"/>
                  </a:lnTo>
                  <a:lnTo>
                    <a:pt x="143" y="328"/>
                  </a:lnTo>
                  <a:lnTo>
                    <a:pt x="136" y="328"/>
                  </a:lnTo>
                  <a:lnTo>
                    <a:pt x="123" y="328"/>
                  </a:lnTo>
                  <a:lnTo>
                    <a:pt x="111" y="330"/>
                  </a:lnTo>
                  <a:lnTo>
                    <a:pt x="106" y="332"/>
                  </a:lnTo>
                  <a:lnTo>
                    <a:pt x="103" y="336"/>
                  </a:lnTo>
                  <a:lnTo>
                    <a:pt x="96" y="336"/>
                  </a:lnTo>
                  <a:lnTo>
                    <a:pt x="96" y="332"/>
                  </a:lnTo>
                  <a:lnTo>
                    <a:pt x="91" y="328"/>
                  </a:lnTo>
                  <a:lnTo>
                    <a:pt x="80" y="324"/>
                  </a:lnTo>
                  <a:lnTo>
                    <a:pt x="73" y="324"/>
                  </a:lnTo>
                  <a:lnTo>
                    <a:pt x="68" y="324"/>
                  </a:lnTo>
                  <a:lnTo>
                    <a:pt x="63" y="324"/>
                  </a:lnTo>
                  <a:lnTo>
                    <a:pt x="60" y="317"/>
                  </a:lnTo>
                  <a:lnTo>
                    <a:pt x="63" y="311"/>
                  </a:lnTo>
                  <a:lnTo>
                    <a:pt x="70" y="304"/>
                  </a:lnTo>
                  <a:lnTo>
                    <a:pt x="80" y="304"/>
                  </a:lnTo>
                  <a:lnTo>
                    <a:pt x="88" y="302"/>
                  </a:lnTo>
                  <a:lnTo>
                    <a:pt x="88" y="296"/>
                  </a:lnTo>
                  <a:lnTo>
                    <a:pt x="85" y="296"/>
                  </a:lnTo>
                  <a:lnTo>
                    <a:pt x="80" y="298"/>
                  </a:lnTo>
                  <a:lnTo>
                    <a:pt x="73" y="298"/>
                  </a:lnTo>
                  <a:lnTo>
                    <a:pt x="68" y="292"/>
                  </a:lnTo>
                  <a:lnTo>
                    <a:pt x="63" y="287"/>
                  </a:lnTo>
                  <a:lnTo>
                    <a:pt x="60" y="281"/>
                  </a:lnTo>
                  <a:lnTo>
                    <a:pt x="53" y="277"/>
                  </a:lnTo>
                  <a:lnTo>
                    <a:pt x="50" y="283"/>
                  </a:lnTo>
                  <a:lnTo>
                    <a:pt x="50" y="287"/>
                  </a:lnTo>
                  <a:lnTo>
                    <a:pt x="43" y="285"/>
                  </a:lnTo>
                  <a:lnTo>
                    <a:pt x="38" y="281"/>
                  </a:lnTo>
                  <a:lnTo>
                    <a:pt x="45" y="279"/>
                  </a:lnTo>
                  <a:lnTo>
                    <a:pt x="45" y="274"/>
                  </a:lnTo>
                  <a:lnTo>
                    <a:pt x="45" y="266"/>
                  </a:lnTo>
                  <a:lnTo>
                    <a:pt x="43" y="259"/>
                  </a:lnTo>
                  <a:lnTo>
                    <a:pt x="40" y="259"/>
                  </a:lnTo>
                  <a:lnTo>
                    <a:pt x="38" y="262"/>
                  </a:lnTo>
                  <a:lnTo>
                    <a:pt x="38" y="264"/>
                  </a:lnTo>
                  <a:lnTo>
                    <a:pt x="33" y="264"/>
                  </a:lnTo>
                  <a:lnTo>
                    <a:pt x="28" y="259"/>
                  </a:lnTo>
                  <a:lnTo>
                    <a:pt x="25" y="259"/>
                  </a:lnTo>
                  <a:lnTo>
                    <a:pt x="20" y="262"/>
                  </a:lnTo>
                  <a:lnTo>
                    <a:pt x="18" y="264"/>
                  </a:lnTo>
                  <a:lnTo>
                    <a:pt x="13" y="262"/>
                  </a:lnTo>
                  <a:lnTo>
                    <a:pt x="13" y="257"/>
                  </a:lnTo>
                  <a:lnTo>
                    <a:pt x="8" y="255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8" y="240"/>
                  </a:lnTo>
                  <a:lnTo>
                    <a:pt x="13" y="236"/>
                  </a:lnTo>
                  <a:lnTo>
                    <a:pt x="13" y="229"/>
                  </a:lnTo>
                  <a:lnTo>
                    <a:pt x="20" y="225"/>
                  </a:lnTo>
                  <a:lnTo>
                    <a:pt x="15" y="219"/>
                  </a:lnTo>
                  <a:lnTo>
                    <a:pt x="18" y="210"/>
                  </a:lnTo>
                  <a:lnTo>
                    <a:pt x="18" y="202"/>
                  </a:lnTo>
                  <a:lnTo>
                    <a:pt x="20" y="193"/>
                  </a:lnTo>
                  <a:lnTo>
                    <a:pt x="20" y="182"/>
                  </a:lnTo>
                  <a:lnTo>
                    <a:pt x="13" y="180"/>
                  </a:lnTo>
                  <a:lnTo>
                    <a:pt x="15" y="172"/>
                  </a:lnTo>
                  <a:lnTo>
                    <a:pt x="23" y="170"/>
                  </a:lnTo>
                  <a:lnTo>
                    <a:pt x="28" y="165"/>
                  </a:lnTo>
                  <a:lnTo>
                    <a:pt x="28" y="157"/>
                  </a:lnTo>
                  <a:lnTo>
                    <a:pt x="30" y="148"/>
                  </a:lnTo>
                  <a:lnTo>
                    <a:pt x="38" y="146"/>
                  </a:lnTo>
                  <a:lnTo>
                    <a:pt x="45" y="146"/>
                  </a:lnTo>
                  <a:lnTo>
                    <a:pt x="45" y="142"/>
                  </a:lnTo>
                  <a:lnTo>
                    <a:pt x="45" y="135"/>
                  </a:lnTo>
                  <a:lnTo>
                    <a:pt x="50" y="135"/>
                  </a:lnTo>
                  <a:lnTo>
                    <a:pt x="55" y="135"/>
                  </a:lnTo>
                  <a:lnTo>
                    <a:pt x="58" y="131"/>
                  </a:lnTo>
                  <a:lnTo>
                    <a:pt x="53" y="127"/>
                  </a:lnTo>
                  <a:lnTo>
                    <a:pt x="58" y="125"/>
                  </a:lnTo>
                  <a:lnTo>
                    <a:pt x="65" y="122"/>
                  </a:lnTo>
                  <a:lnTo>
                    <a:pt x="65" y="118"/>
                  </a:lnTo>
                  <a:lnTo>
                    <a:pt x="65" y="114"/>
                  </a:lnTo>
                  <a:lnTo>
                    <a:pt x="70" y="112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8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68" name="Freeform 160"/>
            <p:cNvSpPr>
              <a:spLocks/>
            </p:cNvSpPr>
            <p:nvPr/>
          </p:nvSpPr>
          <p:spPr bwMode="auto">
            <a:xfrm>
              <a:off x="3454387" y="1909753"/>
              <a:ext cx="579437" cy="190500"/>
            </a:xfrm>
            <a:custGeom>
              <a:avLst/>
              <a:gdLst>
                <a:gd name="T0" fmla="*/ 2147483647 w 140"/>
                <a:gd name="T1" fmla="*/ 2147483647 h 52"/>
                <a:gd name="T2" fmla="*/ 2147483647 w 140"/>
                <a:gd name="T3" fmla="*/ 2147483647 h 52"/>
                <a:gd name="T4" fmla="*/ 2147483647 w 140"/>
                <a:gd name="T5" fmla="*/ 2147483647 h 52"/>
                <a:gd name="T6" fmla="*/ 2147483647 w 140"/>
                <a:gd name="T7" fmla="*/ 2147483647 h 52"/>
                <a:gd name="T8" fmla="*/ 2147483647 w 140"/>
                <a:gd name="T9" fmla="*/ 2147483647 h 52"/>
                <a:gd name="T10" fmla="*/ 2147483647 w 140"/>
                <a:gd name="T11" fmla="*/ 2147483647 h 52"/>
                <a:gd name="T12" fmla="*/ 2147483647 w 140"/>
                <a:gd name="T13" fmla="*/ 2147483647 h 52"/>
                <a:gd name="T14" fmla="*/ 2147483647 w 140"/>
                <a:gd name="T15" fmla="*/ 2147483647 h 52"/>
                <a:gd name="T16" fmla="*/ 2147483647 w 140"/>
                <a:gd name="T17" fmla="*/ 2147483647 h 52"/>
                <a:gd name="T18" fmla="*/ 2147483647 w 140"/>
                <a:gd name="T19" fmla="*/ 2147483647 h 52"/>
                <a:gd name="T20" fmla="*/ 2147483647 w 140"/>
                <a:gd name="T21" fmla="*/ 2147483647 h 52"/>
                <a:gd name="T22" fmla="*/ 2147483647 w 140"/>
                <a:gd name="T23" fmla="*/ 2147483647 h 52"/>
                <a:gd name="T24" fmla="*/ 2147483647 w 140"/>
                <a:gd name="T25" fmla="*/ 2147483647 h 52"/>
                <a:gd name="T26" fmla="*/ 2147483647 w 140"/>
                <a:gd name="T27" fmla="*/ 2147483647 h 52"/>
                <a:gd name="T28" fmla="*/ 2147483647 w 140"/>
                <a:gd name="T29" fmla="*/ 2147483647 h 52"/>
                <a:gd name="T30" fmla="*/ 2147483647 w 140"/>
                <a:gd name="T31" fmla="*/ 2147483647 h 52"/>
                <a:gd name="T32" fmla="*/ 2147483647 w 140"/>
                <a:gd name="T33" fmla="*/ 2147483647 h 52"/>
                <a:gd name="T34" fmla="*/ 2147483647 w 140"/>
                <a:gd name="T35" fmla="*/ 2147483647 h 52"/>
                <a:gd name="T36" fmla="*/ 2147483647 w 140"/>
                <a:gd name="T37" fmla="*/ 2147483647 h 52"/>
                <a:gd name="T38" fmla="*/ 2147483647 w 140"/>
                <a:gd name="T39" fmla="*/ 2147483647 h 52"/>
                <a:gd name="T40" fmla="*/ 2147483647 w 140"/>
                <a:gd name="T41" fmla="*/ 2147483647 h 52"/>
                <a:gd name="T42" fmla="*/ 2147483647 w 140"/>
                <a:gd name="T43" fmla="*/ 2147483647 h 52"/>
                <a:gd name="T44" fmla="*/ 2147483647 w 140"/>
                <a:gd name="T45" fmla="*/ 2147483647 h 52"/>
                <a:gd name="T46" fmla="*/ 2147483647 w 140"/>
                <a:gd name="T47" fmla="*/ 2147483647 h 52"/>
                <a:gd name="T48" fmla="*/ 2147483647 w 140"/>
                <a:gd name="T49" fmla="*/ 2147483647 h 52"/>
                <a:gd name="T50" fmla="*/ 2147483647 w 140"/>
                <a:gd name="T51" fmla="*/ 2147483647 h 52"/>
                <a:gd name="T52" fmla="*/ 2147483647 w 140"/>
                <a:gd name="T53" fmla="*/ 2147483647 h 52"/>
                <a:gd name="T54" fmla="*/ 2147483647 w 140"/>
                <a:gd name="T55" fmla="*/ 2147483647 h 52"/>
                <a:gd name="T56" fmla="*/ 2147483647 w 140"/>
                <a:gd name="T57" fmla="*/ 2147483647 h 52"/>
                <a:gd name="T58" fmla="*/ 2147483647 w 140"/>
                <a:gd name="T59" fmla="*/ 2147483647 h 52"/>
                <a:gd name="T60" fmla="*/ 2147483647 w 140"/>
                <a:gd name="T61" fmla="*/ 2147483647 h 52"/>
                <a:gd name="T62" fmla="*/ 2147483647 w 140"/>
                <a:gd name="T63" fmla="*/ 2147483647 h 52"/>
                <a:gd name="T64" fmla="*/ 2147483647 w 140"/>
                <a:gd name="T65" fmla="*/ 2147483647 h 52"/>
                <a:gd name="T66" fmla="*/ 2147483647 w 140"/>
                <a:gd name="T67" fmla="*/ 2147483647 h 52"/>
                <a:gd name="T68" fmla="*/ 2147483647 w 140"/>
                <a:gd name="T69" fmla="*/ 2147483647 h 52"/>
                <a:gd name="T70" fmla="*/ 2147483647 w 140"/>
                <a:gd name="T71" fmla="*/ 2147483647 h 52"/>
                <a:gd name="T72" fmla="*/ 2147483647 w 140"/>
                <a:gd name="T73" fmla="*/ 2147483647 h 52"/>
                <a:gd name="T74" fmla="*/ 2147483647 w 140"/>
                <a:gd name="T75" fmla="*/ 2147483647 h 52"/>
                <a:gd name="T76" fmla="*/ 2147483647 w 140"/>
                <a:gd name="T77" fmla="*/ 2147483647 h 52"/>
                <a:gd name="T78" fmla="*/ 2147483647 w 140"/>
                <a:gd name="T79" fmla="*/ 2147483647 h 52"/>
                <a:gd name="T80" fmla="*/ 2147483647 w 140"/>
                <a:gd name="T81" fmla="*/ 2147483647 h 52"/>
                <a:gd name="T82" fmla="*/ 2147483647 w 140"/>
                <a:gd name="T83" fmla="*/ 2147483647 h 52"/>
                <a:gd name="T84" fmla="*/ 2147483647 w 140"/>
                <a:gd name="T85" fmla="*/ 2147483647 h 52"/>
                <a:gd name="T86" fmla="*/ 2147483647 w 140"/>
                <a:gd name="T87" fmla="*/ 2147483647 h 52"/>
                <a:gd name="T88" fmla="*/ 2147483647 w 140"/>
                <a:gd name="T89" fmla="*/ 2147483647 h 52"/>
                <a:gd name="T90" fmla="*/ 2147483647 w 140"/>
                <a:gd name="T91" fmla="*/ 2147483647 h 52"/>
                <a:gd name="T92" fmla="*/ 2147483647 w 140"/>
                <a:gd name="T93" fmla="*/ 2147483647 h 52"/>
                <a:gd name="T94" fmla="*/ 2147483647 w 140"/>
                <a:gd name="T95" fmla="*/ 2147483647 h 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0"/>
                <a:gd name="T145" fmla="*/ 0 h 52"/>
                <a:gd name="T146" fmla="*/ 140 w 140"/>
                <a:gd name="T147" fmla="*/ 52 h 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0" h="52">
                  <a:moveTo>
                    <a:pt x="0" y="37"/>
                  </a:moveTo>
                  <a:lnTo>
                    <a:pt x="2" y="35"/>
                  </a:lnTo>
                  <a:lnTo>
                    <a:pt x="2" y="33"/>
                  </a:lnTo>
                  <a:lnTo>
                    <a:pt x="8" y="33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5" y="25"/>
                  </a:lnTo>
                  <a:lnTo>
                    <a:pt x="12" y="25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4" y="20"/>
                  </a:lnTo>
                  <a:lnTo>
                    <a:pt x="25" y="18"/>
                  </a:lnTo>
                  <a:lnTo>
                    <a:pt x="28" y="20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29" y="19"/>
                  </a:lnTo>
                  <a:lnTo>
                    <a:pt x="28" y="17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20"/>
                  </a:lnTo>
                  <a:lnTo>
                    <a:pt x="39" y="20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4" y="14"/>
                  </a:lnTo>
                  <a:lnTo>
                    <a:pt x="35" y="13"/>
                  </a:lnTo>
                  <a:lnTo>
                    <a:pt x="41" y="14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3" y="7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2" y="6"/>
                  </a:lnTo>
                  <a:lnTo>
                    <a:pt x="53" y="9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60" y="5"/>
                  </a:lnTo>
                  <a:lnTo>
                    <a:pt x="60" y="2"/>
                  </a:lnTo>
                  <a:lnTo>
                    <a:pt x="65" y="3"/>
                  </a:lnTo>
                  <a:lnTo>
                    <a:pt x="66" y="1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4" y="2"/>
                  </a:lnTo>
                  <a:lnTo>
                    <a:pt x="75" y="5"/>
                  </a:lnTo>
                  <a:lnTo>
                    <a:pt x="79" y="5"/>
                  </a:lnTo>
                  <a:lnTo>
                    <a:pt x="79" y="2"/>
                  </a:lnTo>
                  <a:lnTo>
                    <a:pt x="82" y="2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83" y="6"/>
                  </a:lnTo>
                  <a:lnTo>
                    <a:pt x="86" y="6"/>
                  </a:lnTo>
                  <a:lnTo>
                    <a:pt x="86" y="3"/>
                  </a:lnTo>
                  <a:lnTo>
                    <a:pt x="88" y="0"/>
                  </a:lnTo>
                  <a:lnTo>
                    <a:pt x="90" y="1"/>
                  </a:lnTo>
                  <a:lnTo>
                    <a:pt x="92" y="2"/>
                  </a:lnTo>
                  <a:lnTo>
                    <a:pt x="92" y="5"/>
                  </a:lnTo>
                  <a:lnTo>
                    <a:pt x="95" y="5"/>
                  </a:lnTo>
                  <a:lnTo>
                    <a:pt x="95" y="9"/>
                  </a:lnTo>
                  <a:lnTo>
                    <a:pt x="97" y="8"/>
                  </a:lnTo>
                  <a:lnTo>
                    <a:pt x="99" y="10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1" y="11"/>
                  </a:lnTo>
                  <a:lnTo>
                    <a:pt x="113" y="9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19" y="12"/>
                  </a:lnTo>
                  <a:lnTo>
                    <a:pt x="120" y="10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5" y="7"/>
                  </a:lnTo>
                  <a:lnTo>
                    <a:pt x="127" y="6"/>
                  </a:lnTo>
                  <a:lnTo>
                    <a:pt x="130" y="5"/>
                  </a:lnTo>
                  <a:lnTo>
                    <a:pt x="135" y="5"/>
                  </a:lnTo>
                  <a:lnTo>
                    <a:pt x="137" y="7"/>
                  </a:lnTo>
                  <a:lnTo>
                    <a:pt x="140" y="9"/>
                  </a:lnTo>
                  <a:lnTo>
                    <a:pt x="140" y="12"/>
                  </a:lnTo>
                  <a:lnTo>
                    <a:pt x="140" y="16"/>
                  </a:lnTo>
                  <a:lnTo>
                    <a:pt x="139" y="19"/>
                  </a:lnTo>
                  <a:lnTo>
                    <a:pt x="137" y="22"/>
                  </a:lnTo>
                  <a:lnTo>
                    <a:pt x="135" y="23"/>
                  </a:lnTo>
                  <a:lnTo>
                    <a:pt x="132" y="25"/>
                  </a:lnTo>
                  <a:lnTo>
                    <a:pt x="130" y="28"/>
                  </a:lnTo>
                  <a:lnTo>
                    <a:pt x="126" y="27"/>
                  </a:lnTo>
                  <a:lnTo>
                    <a:pt x="117" y="29"/>
                  </a:lnTo>
                  <a:lnTo>
                    <a:pt x="112" y="29"/>
                  </a:lnTo>
                  <a:lnTo>
                    <a:pt x="109" y="29"/>
                  </a:lnTo>
                  <a:lnTo>
                    <a:pt x="105" y="29"/>
                  </a:lnTo>
                  <a:lnTo>
                    <a:pt x="100" y="28"/>
                  </a:lnTo>
                  <a:lnTo>
                    <a:pt x="95" y="28"/>
                  </a:lnTo>
                  <a:lnTo>
                    <a:pt x="94" y="26"/>
                  </a:lnTo>
                  <a:lnTo>
                    <a:pt x="91" y="27"/>
                  </a:lnTo>
                  <a:lnTo>
                    <a:pt x="85" y="28"/>
                  </a:lnTo>
                  <a:lnTo>
                    <a:pt x="81" y="27"/>
                  </a:lnTo>
                  <a:lnTo>
                    <a:pt x="77" y="27"/>
                  </a:lnTo>
                  <a:lnTo>
                    <a:pt x="75" y="29"/>
                  </a:lnTo>
                  <a:lnTo>
                    <a:pt x="73" y="28"/>
                  </a:lnTo>
                  <a:lnTo>
                    <a:pt x="76" y="25"/>
                  </a:lnTo>
                  <a:lnTo>
                    <a:pt x="74" y="25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29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3" y="33"/>
                  </a:lnTo>
                  <a:lnTo>
                    <a:pt x="60" y="32"/>
                  </a:lnTo>
                  <a:lnTo>
                    <a:pt x="59" y="34"/>
                  </a:lnTo>
                  <a:lnTo>
                    <a:pt x="58" y="35"/>
                  </a:lnTo>
                  <a:lnTo>
                    <a:pt x="56" y="33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4"/>
                  </a:lnTo>
                  <a:lnTo>
                    <a:pt x="53" y="33"/>
                  </a:lnTo>
                  <a:lnTo>
                    <a:pt x="54" y="31"/>
                  </a:lnTo>
                  <a:lnTo>
                    <a:pt x="52" y="31"/>
                  </a:lnTo>
                  <a:lnTo>
                    <a:pt x="51" y="32"/>
                  </a:lnTo>
                  <a:lnTo>
                    <a:pt x="49" y="35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6" y="31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4" y="35"/>
                  </a:lnTo>
                  <a:lnTo>
                    <a:pt x="44" y="38"/>
                  </a:lnTo>
                  <a:lnTo>
                    <a:pt x="42" y="39"/>
                  </a:lnTo>
                  <a:lnTo>
                    <a:pt x="40" y="39"/>
                  </a:lnTo>
                  <a:lnTo>
                    <a:pt x="37" y="40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2" y="38"/>
                  </a:lnTo>
                  <a:lnTo>
                    <a:pt x="33" y="41"/>
                  </a:lnTo>
                  <a:lnTo>
                    <a:pt x="33" y="43"/>
                  </a:lnTo>
                  <a:lnTo>
                    <a:pt x="31" y="44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7" y="46"/>
                  </a:lnTo>
                  <a:lnTo>
                    <a:pt x="28" y="44"/>
                  </a:lnTo>
                  <a:lnTo>
                    <a:pt x="27" y="41"/>
                  </a:lnTo>
                  <a:lnTo>
                    <a:pt x="25" y="38"/>
                  </a:lnTo>
                  <a:lnTo>
                    <a:pt x="24" y="41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22" y="49"/>
                  </a:lnTo>
                  <a:lnTo>
                    <a:pt x="22" y="45"/>
                  </a:lnTo>
                  <a:lnTo>
                    <a:pt x="21" y="43"/>
                  </a:lnTo>
                  <a:lnTo>
                    <a:pt x="20" y="46"/>
                  </a:lnTo>
                  <a:lnTo>
                    <a:pt x="20" y="49"/>
                  </a:lnTo>
                  <a:lnTo>
                    <a:pt x="20" y="51"/>
                  </a:lnTo>
                  <a:lnTo>
                    <a:pt x="17" y="52"/>
                  </a:lnTo>
                  <a:lnTo>
                    <a:pt x="15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9" y="44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1" y="38"/>
                  </a:lnTo>
                  <a:lnTo>
                    <a:pt x="0" y="37"/>
                  </a:lnTo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69" name="Freeform 161"/>
            <p:cNvSpPr>
              <a:spLocks/>
            </p:cNvSpPr>
            <p:nvPr/>
          </p:nvSpPr>
          <p:spPr bwMode="auto">
            <a:xfrm>
              <a:off x="3257537" y="2038341"/>
              <a:ext cx="239712" cy="300037"/>
            </a:xfrm>
            <a:custGeom>
              <a:avLst/>
              <a:gdLst>
                <a:gd name="T0" fmla="*/ 2147483647 w 59"/>
                <a:gd name="T1" fmla="*/ 2147483647 h 83"/>
                <a:gd name="T2" fmla="*/ 2147483647 w 59"/>
                <a:gd name="T3" fmla="*/ 2147483647 h 83"/>
                <a:gd name="T4" fmla="*/ 2147483647 w 59"/>
                <a:gd name="T5" fmla="*/ 2147483647 h 83"/>
                <a:gd name="T6" fmla="*/ 2147483647 w 59"/>
                <a:gd name="T7" fmla="*/ 2147483647 h 83"/>
                <a:gd name="T8" fmla="*/ 2147483647 w 59"/>
                <a:gd name="T9" fmla="*/ 2147483647 h 83"/>
                <a:gd name="T10" fmla="*/ 2147483647 w 59"/>
                <a:gd name="T11" fmla="*/ 2147483647 h 83"/>
                <a:gd name="T12" fmla="*/ 2147483647 w 59"/>
                <a:gd name="T13" fmla="*/ 2147483647 h 83"/>
                <a:gd name="T14" fmla="*/ 2147483647 w 59"/>
                <a:gd name="T15" fmla="*/ 2147483647 h 83"/>
                <a:gd name="T16" fmla="*/ 2147483647 w 59"/>
                <a:gd name="T17" fmla="*/ 2147483647 h 83"/>
                <a:gd name="T18" fmla="*/ 2147483647 w 59"/>
                <a:gd name="T19" fmla="*/ 2147483647 h 83"/>
                <a:gd name="T20" fmla="*/ 2147483647 w 59"/>
                <a:gd name="T21" fmla="*/ 2147483647 h 83"/>
                <a:gd name="T22" fmla="*/ 2147483647 w 59"/>
                <a:gd name="T23" fmla="*/ 2147483647 h 83"/>
                <a:gd name="T24" fmla="*/ 2147483647 w 59"/>
                <a:gd name="T25" fmla="*/ 2147483647 h 83"/>
                <a:gd name="T26" fmla="*/ 2147483647 w 59"/>
                <a:gd name="T27" fmla="*/ 2147483647 h 83"/>
                <a:gd name="T28" fmla="*/ 2147483647 w 59"/>
                <a:gd name="T29" fmla="*/ 2147483647 h 83"/>
                <a:gd name="T30" fmla="*/ 2147483647 w 59"/>
                <a:gd name="T31" fmla="*/ 2147483647 h 83"/>
                <a:gd name="T32" fmla="*/ 2147483647 w 59"/>
                <a:gd name="T33" fmla="*/ 2147483647 h 83"/>
                <a:gd name="T34" fmla="*/ 2147483647 w 59"/>
                <a:gd name="T35" fmla="*/ 0 h 83"/>
                <a:gd name="T36" fmla="*/ 2147483647 w 59"/>
                <a:gd name="T37" fmla="*/ 2147483647 h 83"/>
                <a:gd name="T38" fmla="*/ 2147483647 w 59"/>
                <a:gd name="T39" fmla="*/ 2147483647 h 83"/>
                <a:gd name="T40" fmla="*/ 2147483647 w 59"/>
                <a:gd name="T41" fmla="*/ 2147483647 h 83"/>
                <a:gd name="T42" fmla="*/ 2147483647 w 59"/>
                <a:gd name="T43" fmla="*/ 2147483647 h 83"/>
                <a:gd name="T44" fmla="*/ 2147483647 w 59"/>
                <a:gd name="T45" fmla="*/ 2147483647 h 83"/>
                <a:gd name="T46" fmla="*/ 2147483647 w 59"/>
                <a:gd name="T47" fmla="*/ 2147483647 h 83"/>
                <a:gd name="T48" fmla="*/ 2147483647 w 59"/>
                <a:gd name="T49" fmla="*/ 2147483647 h 83"/>
                <a:gd name="T50" fmla="*/ 2147483647 w 59"/>
                <a:gd name="T51" fmla="*/ 2147483647 h 83"/>
                <a:gd name="T52" fmla="*/ 2147483647 w 59"/>
                <a:gd name="T53" fmla="*/ 2147483647 h 83"/>
                <a:gd name="T54" fmla="*/ 2147483647 w 59"/>
                <a:gd name="T55" fmla="*/ 2147483647 h 83"/>
                <a:gd name="T56" fmla="*/ 2147483647 w 59"/>
                <a:gd name="T57" fmla="*/ 2147483647 h 83"/>
                <a:gd name="T58" fmla="*/ 2147483647 w 59"/>
                <a:gd name="T59" fmla="*/ 2147483647 h 83"/>
                <a:gd name="T60" fmla="*/ 2147483647 w 59"/>
                <a:gd name="T61" fmla="*/ 2147483647 h 83"/>
                <a:gd name="T62" fmla="*/ 2147483647 w 59"/>
                <a:gd name="T63" fmla="*/ 2147483647 h 83"/>
                <a:gd name="T64" fmla="*/ 2147483647 w 59"/>
                <a:gd name="T65" fmla="*/ 2147483647 h 83"/>
                <a:gd name="T66" fmla="*/ 0 w 59"/>
                <a:gd name="T67" fmla="*/ 2147483647 h 83"/>
                <a:gd name="T68" fmla="*/ 2147483647 w 59"/>
                <a:gd name="T69" fmla="*/ 2147483647 h 83"/>
                <a:gd name="T70" fmla="*/ 2147483647 w 59"/>
                <a:gd name="T71" fmla="*/ 2147483647 h 83"/>
                <a:gd name="T72" fmla="*/ 2147483647 w 59"/>
                <a:gd name="T73" fmla="*/ 2147483647 h 83"/>
                <a:gd name="T74" fmla="*/ 2147483647 w 59"/>
                <a:gd name="T75" fmla="*/ 2147483647 h 83"/>
                <a:gd name="T76" fmla="*/ 2147483647 w 59"/>
                <a:gd name="T77" fmla="*/ 2147483647 h 83"/>
                <a:gd name="T78" fmla="*/ 2147483647 w 59"/>
                <a:gd name="T79" fmla="*/ 2147483647 h 83"/>
                <a:gd name="T80" fmla="*/ 2147483647 w 59"/>
                <a:gd name="T81" fmla="*/ 2147483647 h 83"/>
                <a:gd name="T82" fmla="*/ 2147483647 w 59"/>
                <a:gd name="T83" fmla="*/ 2147483647 h 83"/>
                <a:gd name="T84" fmla="*/ 2147483647 w 59"/>
                <a:gd name="T85" fmla="*/ 2147483647 h 83"/>
                <a:gd name="T86" fmla="*/ 2147483647 w 59"/>
                <a:gd name="T87" fmla="*/ 2147483647 h 83"/>
                <a:gd name="T88" fmla="*/ 2147483647 w 59"/>
                <a:gd name="T89" fmla="*/ 2147483647 h 83"/>
                <a:gd name="T90" fmla="*/ 2147483647 w 59"/>
                <a:gd name="T91" fmla="*/ 2147483647 h 83"/>
                <a:gd name="T92" fmla="*/ 2147483647 w 59"/>
                <a:gd name="T93" fmla="*/ 2147483647 h 83"/>
                <a:gd name="T94" fmla="*/ 2147483647 w 59"/>
                <a:gd name="T95" fmla="*/ 2147483647 h 83"/>
                <a:gd name="T96" fmla="*/ 2147483647 w 59"/>
                <a:gd name="T97" fmla="*/ 2147483647 h 83"/>
                <a:gd name="T98" fmla="*/ 2147483647 w 59"/>
                <a:gd name="T99" fmla="*/ 2147483647 h 83"/>
                <a:gd name="T100" fmla="*/ 2147483647 w 59"/>
                <a:gd name="T101" fmla="*/ 2147483647 h 83"/>
                <a:gd name="T102" fmla="*/ 2147483647 w 59"/>
                <a:gd name="T103" fmla="*/ 2147483647 h 83"/>
                <a:gd name="T104" fmla="*/ 2147483647 w 59"/>
                <a:gd name="T105" fmla="*/ 2147483647 h 83"/>
                <a:gd name="T106" fmla="*/ 2147483647 w 59"/>
                <a:gd name="T107" fmla="*/ 2147483647 h 83"/>
                <a:gd name="T108" fmla="*/ 2147483647 w 59"/>
                <a:gd name="T109" fmla="*/ 2147483647 h 83"/>
                <a:gd name="T110" fmla="*/ 2147483647 w 59"/>
                <a:gd name="T111" fmla="*/ 2147483647 h 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"/>
                <a:gd name="T169" fmla="*/ 0 h 83"/>
                <a:gd name="T170" fmla="*/ 59 w 59"/>
                <a:gd name="T171" fmla="*/ 83 h 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" h="83">
                  <a:moveTo>
                    <a:pt x="25" y="83"/>
                  </a:moveTo>
                  <a:lnTo>
                    <a:pt x="27" y="81"/>
                  </a:lnTo>
                  <a:lnTo>
                    <a:pt x="28" y="79"/>
                  </a:lnTo>
                  <a:lnTo>
                    <a:pt x="26" y="74"/>
                  </a:lnTo>
                  <a:lnTo>
                    <a:pt x="25" y="69"/>
                  </a:lnTo>
                  <a:lnTo>
                    <a:pt x="26" y="63"/>
                  </a:lnTo>
                  <a:lnTo>
                    <a:pt x="27" y="56"/>
                  </a:lnTo>
                  <a:lnTo>
                    <a:pt x="29" y="48"/>
                  </a:lnTo>
                  <a:lnTo>
                    <a:pt x="31" y="43"/>
                  </a:lnTo>
                  <a:lnTo>
                    <a:pt x="31" y="40"/>
                  </a:lnTo>
                  <a:lnTo>
                    <a:pt x="34" y="39"/>
                  </a:lnTo>
                  <a:lnTo>
                    <a:pt x="37" y="36"/>
                  </a:lnTo>
                  <a:lnTo>
                    <a:pt x="38" y="33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3" y="27"/>
                  </a:lnTo>
                  <a:lnTo>
                    <a:pt x="45" y="26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50" y="25"/>
                  </a:lnTo>
                  <a:lnTo>
                    <a:pt x="53" y="24"/>
                  </a:lnTo>
                  <a:lnTo>
                    <a:pt x="51" y="19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8" y="20"/>
                  </a:lnTo>
                  <a:lnTo>
                    <a:pt x="59" y="18"/>
                  </a:lnTo>
                  <a:lnTo>
                    <a:pt x="58" y="15"/>
                  </a:lnTo>
                  <a:lnTo>
                    <a:pt x="55" y="11"/>
                  </a:lnTo>
                  <a:lnTo>
                    <a:pt x="54" y="8"/>
                  </a:lnTo>
                  <a:lnTo>
                    <a:pt x="51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3" y="6"/>
                  </a:lnTo>
                  <a:lnTo>
                    <a:pt x="30" y="4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5" y="31"/>
                  </a:lnTo>
                  <a:lnTo>
                    <a:pt x="7" y="32"/>
                  </a:lnTo>
                  <a:lnTo>
                    <a:pt x="5" y="36"/>
                  </a:lnTo>
                  <a:lnTo>
                    <a:pt x="7" y="38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0" y="41"/>
                  </a:lnTo>
                  <a:lnTo>
                    <a:pt x="9" y="43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1" y="45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10" y="49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50"/>
                  </a:lnTo>
                  <a:lnTo>
                    <a:pt x="4" y="53"/>
                  </a:lnTo>
                  <a:lnTo>
                    <a:pt x="2" y="55"/>
                  </a:lnTo>
                  <a:lnTo>
                    <a:pt x="4" y="58"/>
                  </a:lnTo>
                  <a:lnTo>
                    <a:pt x="4" y="61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7" y="66"/>
                  </a:lnTo>
                  <a:lnTo>
                    <a:pt x="7" y="69"/>
                  </a:lnTo>
                  <a:lnTo>
                    <a:pt x="9" y="71"/>
                  </a:lnTo>
                  <a:lnTo>
                    <a:pt x="11" y="70"/>
                  </a:lnTo>
                  <a:lnTo>
                    <a:pt x="12" y="69"/>
                  </a:lnTo>
                  <a:lnTo>
                    <a:pt x="13" y="74"/>
                  </a:lnTo>
                  <a:lnTo>
                    <a:pt x="16" y="77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9" y="74"/>
                  </a:lnTo>
                  <a:lnTo>
                    <a:pt x="20" y="75"/>
                  </a:lnTo>
                  <a:lnTo>
                    <a:pt x="19" y="77"/>
                  </a:lnTo>
                  <a:lnTo>
                    <a:pt x="19" y="79"/>
                  </a:lnTo>
                  <a:lnTo>
                    <a:pt x="23" y="82"/>
                  </a:lnTo>
                  <a:lnTo>
                    <a:pt x="25" y="83"/>
                  </a:lnTo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70" name="Oval 162"/>
            <p:cNvSpPr>
              <a:spLocks noChangeArrowheads="1"/>
            </p:cNvSpPr>
            <p:nvPr/>
          </p:nvSpPr>
          <p:spPr bwMode="auto">
            <a:xfrm>
              <a:off x="5546712" y="4397366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71" name="Oval 163"/>
            <p:cNvSpPr>
              <a:spLocks noChangeArrowheads="1"/>
            </p:cNvSpPr>
            <p:nvPr/>
          </p:nvSpPr>
          <p:spPr bwMode="auto">
            <a:xfrm>
              <a:off x="5978512" y="4468803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72" name="Oval 164"/>
            <p:cNvSpPr>
              <a:spLocks noChangeArrowheads="1"/>
            </p:cNvSpPr>
            <p:nvPr/>
          </p:nvSpPr>
          <p:spPr bwMode="auto">
            <a:xfrm>
              <a:off x="6589699" y="4181466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73" name="Oval 165"/>
            <p:cNvSpPr>
              <a:spLocks noChangeArrowheads="1"/>
            </p:cNvSpPr>
            <p:nvPr/>
          </p:nvSpPr>
          <p:spPr bwMode="auto">
            <a:xfrm>
              <a:off x="7202474" y="4144953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74" name="Oval 166"/>
            <p:cNvSpPr>
              <a:spLocks noChangeArrowheads="1"/>
            </p:cNvSpPr>
            <p:nvPr/>
          </p:nvSpPr>
          <p:spPr bwMode="auto">
            <a:xfrm>
              <a:off x="7418374" y="5000616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75" name="Oval 167"/>
            <p:cNvSpPr>
              <a:spLocks noChangeArrowheads="1"/>
            </p:cNvSpPr>
            <p:nvPr/>
          </p:nvSpPr>
          <p:spPr bwMode="auto">
            <a:xfrm>
              <a:off x="5149837" y="4289416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76" name="Oval 168"/>
            <p:cNvSpPr>
              <a:spLocks noChangeArrowheads="1"/>
            </p:cNvSpPr>
            <p:nvPr/>
          </p:nvSpPr>
          <p:spPr bwMode="auto">
            <a:xfrm>
              <a:off x="4646599" y="3425816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77" name="Oval 169"/>
            <p:cNvSpPr>
              <a:spLocks noChangeArrowheads="1"/>
            </p:cNvSpPr>
            <p:nvPr/>
          </p:nvSpPr>
          <p:spPr bwMode="auto">
            <a:xfrm>
              <a:off x="3673462" y="4505316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78" name="Oval 170"/>
            <p:cNvSpPr>
              <a:spLocks noChangeArrowheads="1"/>
            </p:cNvSpPr>
            <p:nvPr/>
          </p:nvSpPr>
          <p:spPr bwMode="auto">
            <a:xfrm>
              <a:off x="3781412" y="3929053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79" name="Oval 171"/>
            <p:cNvSpPr>
              <a:spLocks noChangeArrowheads="1"/>
            </p:cNvSpPr>
            <p:nvPr/>
          </p:nvSpPr>
          <p:spPr bwMode="auto">
            <a:xfrm>
              <a:off x="4141774" y="4541828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80" name="Oval 172"/>
            <p:cNvSpPr>
              <a:spLocks noChangeArrowheads="1"/>
            </p:cNvSpPr>
            <p:nvPr/>
          </p:nvSpPr>
          <p:spPr bwMode="auto">
            <a:xfrm>
              <a:off x="3925874" y="4360853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81" name="Oval 173"/>
            <p:cNvSpPr>
              <a:spLocks noChangeArrowheads="1"/>
            </p:cNvSpPr>
            <p:nvPr/>
          </p:nvSpPr>
          <p:spPr bwMode="auto">
            <a:xfrm>
              <a:off x="3530587" y="4181466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82" name="Oval 174"/>
            <p:cNvSpPr>
              <a:spLocks noChangeArrowheads="1"/>
            </p:cNvSpPr>
            <p:nvPr/>
          </p:nvSpPr>
          <p:spPr bwMode="auto">
            <a:xfrm>
              <a:off x="3241662" y="4002078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83" name="Oval 175"/>
            <p:cNvSpPr>
              <a:spLocks noChangeArrowheads="1"/>
            </p:cNvSpPr>
            <p:nvPr/>
          </p:nvSpPr>
          <p:spPr bwMode="auto">
            <a:xfrm>
              <a:off x="2989249" y="3749666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84" name="Oval 176"/>
            <p:cNvSpPr>
              <a:spLocks noChangeArrowheads="1"/>
            </p:cNvSpPr>
            <p:nvPr/>
          </p:nvSpPr>
          <p:spPr bwMode="auto">
            <a:xfrm>
              <a:off x="2738424" y="3497253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85" name="Oval 177"/>
            <p:cNvSpPr>
              <a:spLocks noChangeArrowheads="1"/>
            </p:cNvSpPr>
            <p:nvPr/>
          </p:nvSpPr>
          <p:spPr bwMode="auto">
            <a:xfrm>
              <a:off x="2773349" y="2776528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86" name="Oval 178"/>
            <p:cNvSpPr>
              <a:spLocks noChangeArrowheads="1"/>
            </p:cNvSpPr>
            <p:nvPr/>
          </p:nvSpPr>
          <p:spPr bwMode="auto">
            <a:xfrm>
              <a:off x="2486012" y="1912928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87" name="Oval 179"/>
            <p:cNvSpPr>
              <a:spLocks noChangeArrowheads="1"/>
            </p:cNvSpPr>
            <p:nvPr/>
          </p:nvSpPr>
          <p:spPr bwMode="auto">
            <a:xfrm>
              <a:off x="2486012" y="3713153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88" name="Oval 180"/>
            <p:cNvSpPr>
              <a:spLocks noChangeArrowheads="1"/>
            </p:cNvSpPr>
            <p:nvPr/>
          </p:nvSpPr>
          <p:spPr bwMode="auto">
            <a:xfrm>
              <a:off x="1909749" y="3713153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89" name="Oval 181"/>
            <p:cNvSpPr>
              <a:spLocks noChangeArrowheads="1"/>
            </p:cNvSpPr>
            <p:nvPr/>
          </p:nvSpPr>
          <p:spPr bwMode="auto">
            <a:xfrm>
              <a:off x="2125649" y="3676641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90" name="Oval 182"/>
            <p:cNvSpPr>
              <a:spLocks noChangeArrowheads="1"/>
            </p:cNvSpPr>
            <p:nvPr/>
          </p:nvSpPr>
          <p:spPr bwMode="auto">
            <a:xfrm>
              <a:off x="793737" y="3749666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91" name="Oval 183"/>
            <p:cNvSpPr>
              <a:spLocks noChangeArrowheads="1"/>
            </p:cNvSpPr>
            <p:nvPr/>
          </p:nvSpPr>
          <p:spPr bwMode="auto">
            <a:xfrm>
              <a:off x="2162162" y="3028941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92" name="Oval 184"/>
            <p:cNvSpPr>
              <a:spLocks noChangeArrowheads="1"/>
            </p:cNvSpPr>
            <p:nvPr/>
          </p:nvSpPr>
          <p:spPr bwMode="auto">
            <a:xfrm>
              <a:off x="1801799" y="3497253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93" name="Oval 185"/>
            <p:cNvSpPr>
              <a:spLocks noChangeArrowheads="1"/>
            </p:cNvSpPr>
            <p:nvPr/>
          </p:nvSpPr>
          <p:spPr bwMode="auto">
            <a:xfrm>
              <a:off x="2449499" y="3352791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94" name="Oval 186"/>
            <p:cNvSpPr>
              <a:spLocks noChangeArrowheads="1"/>
            </p:cNvSpPr>
            <p:nvPr/>
          </p:nvSpPr>
          <p:spPr bwMode="auto">
            <a:xfrm>
              <a:off x="649274" y="3463916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95" name="Oval 187"/>
            <p:cNvSpPr>
              <a:spLocks noChangeArrowheads="1"/>
            </p:cNvSpPr>
            <p:nvPr/>
          </p:nvSpPr>
          <p:spPr bwMode="auto">
            <a:xfrm>
              <a:off x="901687" y="3497253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96" name="Oval 188"/>
            <p:cNvSpPr>
              <a:spLocks noChangeArrowheads="1"/>
            </p:cNvSpPr>
            <p:nvPr/>
          </p:nvSpPr>
          <p:spPr bwMode="auto">
            <a:xfrm>
              <a:off x="1225537" y="3460741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97" name="Oval 189"/>
            <p:cNvSpPr>
              <a:spLocks noChangeArrowheads="1"/>
            </p:cNvSpPr>
            <p:nvPr/>
          </p:nvSpPr>
          <p:spPr bwMode="auto">
            <a:xfrm>
              <a:off x="1514462" y="3460741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98" name="Oval 190"/>
            <p:cNvSpPr>
              <a:spLocks noChangeArrowheads="1"/>
            </p:cNvSpPr>
            <p:nvPr/>
          </p:nvSpPr>
          <p:spPr bwMode="auto">
            <a:xfrm>
              <a:off x="1081074" y="1912928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99" name="Oval 191"/>
            <p:cNvSpPr>
              <a:spLocks noChangeArrowheads="1"/>
            </p:cNvSpPr>
            <p:nvPr/>
          </p:nvSpPr>
          <p:spPr bwMode="auto">
            <a:xfrm>
              <a:off x="1693849" y="2273291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00" name="Oval 192"/>
            <p:cNvSpPr>
              <a:spLocks noChangeArrowheads="1"/>
            </p:cNvSpPr>
            <p:nvPr/>
          </p:nvSpPr>
          <p:spPr bwMode="auto">
            <a:xfrm>
              <a:off x="1333487" y="2273291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01" name="Oval 193"/>
            <p:cNvSpPr>
              <a:spLocks noChangeArrowheads="1"/>
            </p:cNvSpPr>
            <p:nvPr/>
          </p:nvSpPr>
          <p:spPr bwMode="auto">
            <a:xfrm>
              <a:off x="1549387" y="3233728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02" name="Oval 194"/>
            <p:cNvSpPr>
              <a:spLocks noChangeArrowheads="1"/>
            </p:cNvSpPr>
            <p:nvPr/>
          </p:nvSpPr>
          <p:spPr bwMode="auto">
            <a:xfrm>
              <a:off x="1009637" y="3028941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03" name="Oval 195"/>
            <p:cNvSpPr>
              <a:spLocks noChangeArrowheads="1"/>
            </p:cNvSpPr>
            <p:nvPr/>
          </p:nvSpPr>
          <p:spPr bwMode="auto">
            <a:xfrm>
              <a:off x="1838312" y="2489191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04" name="Oval 196"/>
            <p:cNvSpPr>
              <a:spLocks noChangeArrowheads="1"/>
            </p:cNvSpPr>
            <p:nvPr/>
          </p:nvSpPr>
          <p:spPr bwMode="auto">
            <a:xfrm>
              <a:off x="1154099" y="3173403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05" name="Oval 197"/>
            <p:cNvSpPr>
              <a:spLocks noChangeArrowheads="1"/>
            </p:cNvSpPr>
            <p:nvPr/>
          </p:nvSpPr>
          <p:spPr bwMode="auto">
            <a:xfrm>
              <a:off x="1693849" y="3030528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06" name="Oval 198"/>
            <p:cNvSpPr>
              <a:spLocks noChangeArrowheads="1"/>
            </p:cNvSpPr>
            <p:nvPr/>
          </p:nvSpPr>
          <p:spPr bwMode="auto">
            <a:xfrm>
              <a:off x="1730362" y="2849553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07" name="Oval 199"/>
            <p:cNvSpPr>
              <a:spLocks noChangeArrowheads="1"/>
            </p:cNvSpPr>
            <p:nvPr/>
          </p:nvSpPr>
          <p:spPr bwMode="auto">
            <a:xfrm>
              <a:off x="1477949" y="2957503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08" name="Oval 200"/>
            <p:cNvSpPr>
              <a:spLocks noChangeArrowheads="1"/>
            </p:cNvSpPr>
            <p:nvPr/>
          </p:nvSpPr>
          <p:spPr bwMode="auto">
            <a:xfrm>
              <a:off x="1190612" y="2560628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09" name="Oval 201"/>
            <p:cNvSpPr>
              <a:spLocks noChangeArrowheads="1"/>
            </p:cNvSpPr>
            <p:nvPr/>
          </p:nvSpPr>
          <p:spPr bwMode="auto">
            <a:xfrm>
              <a:off x="1081074" y="2705091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10" name="Oval 202"/>
            <p:cNvSpPr>
              <a:spLocks noChangeArrowheads="1"/>
            </p:cNvSpPr>
            <p:nvPr/>
          </p:nvSpPr>
          <p:spPr bwMode="auto">
            <a:xfrm>
              <a:off x="1549387" y="2336791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11" name="Oval 203"/>
            <p:cNvSpPr>
              <a:spLocks noChangeArrowheads="1"/>
            </p:cNvSpPr>
            <p:nvPr/>
          </p:nvSpPr>
          <p:spPr bwMode="auto">
            <a:xfrm>
              <a:off x="1366824" y="3128953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12" name="Oval 204"/>
            <p:cNvSpPr>
              <a:spLocks noChangeArrowheads="1"/>
            </p:cNvSpPr>
            <p:nvPr/>
          </p:nvSpPr>
          <p:spPr bwMode="auto">
            <a:xfrm>
              <a:off x="1514462" y="2489191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13" name="Oval 205"/>
            <p:cNvSpPr>
              <a:spLocks noChangeArrowheads="1"/>
            </p:cNvSpPr>
            <p:nvPr/>
          </p:nvSpPr>
          <p:spPr bwMode="auto">
            <a:xfrm>
              <a:off x="1262049" y="3009891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14" name="Oval 206"/>
            <p:cNvSpPr>
              <a:spLocks noChangeArrowheads="1"/>
            </p:cNvSpPr>
            <p:nvPr/>
          </p:nvSpPr>
          <p:spPr bwMode="auto">
            <a:xfrm>
              <a:off x="1298562" y="2849553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15" name="Oval 207"/>
            <p:cNvSpPr>
              <a:spLocks noChangeArrowheads="1"/>
            </p:cNvSpPr>
            <p:nvPr/>
          </p:nvSpPr>
          <p:spPr bwMode="auto">
            <a:xfrm>
              <a:off x="1739887" y="2659053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16" name="Oval 208"/>
            <p:cNvSpPr>
              <a:spLocks noChangeArrowheads="1"/>
            </p:cNvSpPr>
            <p:nvPr/>
          </p:nvSpPr>
          <p:spPr bwMode="auto">
            <a:xfrm>
              <a:off x="1622412" y="2878128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217" name="Freeform 243"/>
            <p:cNvSpPr>
              <a:spLocks/>
            </p:cNvSpPr>
            <p:nvPr/>
          </p:nvSpPr>
          <p:spPr bwMode="auto">
            <a:xfrm>
              <a:off x="7312012" y="1943091"/>
              <a:ext cx="652462" cy="1163637"/>
            </a:xfrm>
            <a:custGeom>
              <a:avLst/>
              <a:gdLst>
                <a:gd name="T0" fmla="*/ 2147483647 w 397"/>
                <a:gd name="T1" fmla="*/ 2147483647 h 717"/>
                <a:gd name="T2" fmla="*/ 2147483647 w 397"/>
                <a:gd name="T3" fmla="*/ 2147483647 h 717"/>
                <a:gd name="T4" fmla="*/ 2147483647 w 397"/>
                <a:gd name="T5" fmla="*/ 2147483647 h 717"/>
                <a:gd name="T6" fmla="*/ 2147483647 w 397"/>
                <a:gd name="T7" fmla="*/ 2147483647 h 717"/>
                <a:gd name="T8" fmla="*/ 2147483647 w 397"/>
                <a:gd name="T9" fmla="*/ 2147483647 h 717"/>
                <a:gd name="T10" fmla="*/ 2147483647 w 397"/>
                <a:gd name="T11" fmla="*/ 2147483647 h 717"/>
                <a:gd name="T12" fmla="*/ 2147483647 w 397"/>
                <a:gd name="T13" fmla="*/ 2147483647 h 717"/>
                <a:gd name="T14" fmla="*/ 2147483647 w 397"/>
                <a:gd name="T15" fmla="*/ 2147483647 h 717"/>
                <a:gd name="T16" fmla="*/ 2147483647 w 397"/>
                <a:gd name="T17" fmla="*/ 2147483647 h 717"/>
                <a:gd name="T18" fmla="*/ 2147483647 w 397"/>
                <a:gd name="T19" fmla="*/ 2147483647 h 717"/>
                <a:gd name="T20" fmla="*/ 2147483647 w 397"/>
                <a:gd name="T21" fmla="*/ 2147483647 h 717"/>
                <a:gd name="T22" fmla="*/ 2147483647 w 397"/>
                <a:gd name="T23" fmla="*/ 2147483647 h 717"/>
                <a:gd name="T24" fmla="*/ 2147483647 w 397"/>
                <a:gd name="T25" fmla="*/ 2147483647 h 717"/>
                <a:gd name="T26" fmla="*/ 2147483647 w 397"/>
                <a:gd name="T27" fmla="*/ 2147483647 h 717"/>
                <a:gd name="T28" fmla="*/ 2147483647 w 397"/>
                <a:gd name="T29" fmla="*/ 2147483647 h 717"/>
                <a:gd name="T30" fmla="*/ 2147483647 w 397"/>
                <a:gd name="T31" fmla="*/ 2147483647 h 717"/>
                <a:gd name="T32" fmla="*/ 2147483647 w 397"/>
                <a:gd name="T33" fmla="*/ 2147483647 h 717"/>
                <a:gd name="T34" fmla="*/ 2147483647 w 397"/>
                <a:gd name="T35" fmla="*/ 2147483647 h 717"/>
                <a:gd name="T36" fmla="*/ 2147483647 w 397"/>
                <a:gd name="T37" fmla="*/ 2147483647 h 717"/>
                <a:gd name="T38" fmla="*/ 2147483647 w 397"/>
                <a:gd name="T39" fmla="*/ 2147483647 h 717"/>
                <a:gd name="T40" fmla="*/ 2147483647 w 397"/>
                <a:gd name="T41" fmla="*/ 2147483647 h 717"/>
                <a:gd name="T42" fmla="*/ 2147483647 w 397"/>
                <a:gd name="T43" fmla="*/ 2147483647 h 717"/>
                <a:gd name="T44" fmla="*/ 2147483647 w 397"/>
                <a:gd name="T45" fmla="*/ 2147483647 h 717"/>
                <a:gd name="T46" fmla="*/ 2147483647 w 397"/>
                <a:gd name="T47" fmla="*/ 2147483647 h 717"/>
                <a:gd name="T48" fmla="*/ 2147483647 w 397"/>
                <a:gd name="T49" fmla="*/ 2147483647 h 717"/>
                <a:gd name="T50" fmla="*/ 2147483647 w 397"/>
                <a:gd name="T51" fmla="*/ 2147483647 h 717"/>
                <a:gd name="T52" fmla="*/ 2147483647 w 397"/>
                <a:gd name="T53" fmla="*/ 2147483647 h 717"/>
                <a:gd name="T54" fmla="*/ 2147483647 w 397"/>
                <a:gd name="T55" fmla="*/ 2147483647 h 717"/>
                <a:gd name="T56" fmla="*/ 2147483647 w 397"/>
                <a:gd name="T57" fmla="*/ 2147483647 h 717"/>
                <a:gd name="T58" fmla="*/ 2147483647 w 397"/>
                <a:gd name="T59" fmla="*/ 2147483647 h 717"/>
                <a:gd name="T60" fmla="*/ 2147483647 w 397"/>
                <a:gd name="T61" fmla="*/ 2147483647 h 717"/>
                <a:gd name="T62" fmla="*/ 2147483647 w 397"/>
                <a:gd name="T63" fmla="*/ 2147483647 h 717"/>
                <a:gd name="T64" fmla="*/ 2147483647 w 397"/>
                <a:gd name="T65" fmla="*/ 2147483647 h 717"/>
                <a:gd name="T66" fmla="*/ 2147483647 w 397"/>
                <a:gd name="T67" fmla="*/ 2147483647 h 717"/>
                <a:gd name="T68" fmla="*/ 2147483647 w 397"/>
                <a:gd name="T69" fmla="*/ 2147483647 h 717"/>
                <a:gd name="T70" fmla="*/ 2147483647 w 397"/>
                <a:gd name="T71" fmla="*/ 2147483647 h 717"/>
                <a:gd name="T72" fmla="*/ 2147483647 w 397"/>
                <a:gd name="T73" fmla="*/ 2147483647 h 717"/>
                <a:gd name="T74" fmla="*/ 2147483647 w 397"/>
                <a:gd name="T75" fmla="*/ 2147483647 h 717"/>
                <a:gd name="T76" fmla="*/ 2147483647 w 397"/>
                <a:gd name="T77" fmla="*/ 2147483647 h 717"/>
                <a:gd name="T78" fmla="*/ 2147483647 w 397"/>
                <a:gd name="T79" fmla="*/ 2147483647 h 717"/>
                <a:gd name="T80" fmla="*/ 2147483647 w 397"/>
                <a:gd name="T81" fmla="*/ 2147483647 h 717"/>
                <a:gd name="T82" fmla="*/ 2147483647 w 397"/>
                <a:gd name="T83" fmla="*/ 2147483647 h 717"/>
                <a:gd name="T84" fmla="*/ 2147483647 w 397"/>
                <a:gd name="T85" fmla="*/ 2147483647 h 717"/>
                <a:gd name="T86" fmla="*/ 2147483647 w 397"/>
                <a:gd name="T87" fmla="*/ 2147483647 h 717"/>
                <a:gd name="T88" fmla="*/ 2147483647 w 397"/>
                <a:gd name="T89" fmla="*/ 2147483647 h 717"/>
                <a:gd name="T90" fmla="*/ 2147483647 w 397"/>
                <a:gd name="T91" fmla="*/ 2147483647 h 717"/>
                <a:gd name="T92" fmla="*/ 2147483647 w 397"/>
                <a:gd name="T93" fmla="*/ 2147483647 h 717"/>
                <a:gd name="T94" fmla="*/ 2147483647 w 397"/>
                <a:gd name="T95" fmla="*/ 2147483647 h 717"/>
                <a:gd name="T96" fmla="*/ 2147483647 w 397"/>
                <a:gd name="T97" fmla="*/ 2147483647 h 717"/>
                <a:gd name="T98" fmla="*/ 2147483647 w 397"/>
                <a:gd name="T99" fmla="*/ 2147483647 h 717"/>
                <a:gd name="T100" fmla="*/ 2147483647 w 397"/>
                <a:gd name="T101" fmla="*/ 2147483647 h 717"/>
                <a:gd name="T102" fmla="*/ 2147483647 w 397"/>
                <a:gd name="T103" fmla="*/ 2147483647 h 717"/>
                <a:gd name="T104" fmla="*/ 2147483647 w 397"/>
                <a:gd name="T105" fmla="*/ 2147483647 h 717"/>
                <a:gd name="T106" fmla="*/ 2147483647 w 397"/>
                <a:gd name="T107" fmla="*/ 2147483647 h 717"/>
                <a:gd name="T108" fmla="*/ 2147483647 w 397"/>
                <a:gd name="T109" fmla="*/ 2147483647 h 717"/>
                <a:gd name="T110" fmla="*/ 2147483647 w 397"/>
                <a:gd name="T111" fmla="*/ 2147483647 h 717"/>
                <a:gd name="T112" fmla="*/ 2147483647 w 397"/>
                <a:gd name="T113" fmla="*/ 2147483647 h 717"/>
                <a:gd name="T114" fmla="*/ 2147483647 w 397"/>
                <a:gd name="T115" fmla="*/ 2147483647 h 717"/>
                <a:gd name="T116" fmla="*/ 2147483647 w 397"/>
                <a:gd name="T117" fmla="*/ 2147483647 h 717"/>
                <a:gd name="T118" fmla="*/ 0 w 397"/>
                <a:gd name="T119" fmla="*/ 2147483647 h 7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7"/>
                <a:gd name="T181" fmla="*/ 0 h 717"/>
                <a:gd name="T182" fmla="*/ 397 w 397"/>
                <a:gd name="T183" fmla="*/ 717 h 7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7" h="717">
                  <a:moveTo>
                    <a:pt x="27" y="135"/>
                  </a:moveTo>
                  <a:lnTo>
                    <a:pt x="33" y="128"/>
                  </a:lnTo>
                  <a:lnTo>
                    <a:pt x="40" y="128"/>
                  </a:lnTo>
                  <a:lnTo>
                    <a:pt x="43" y="124"/>
                  </a:lnTo>
                  <a:lnTo>
                    <a:pt x="48" y="124"/>
                  </a:lnTo>
                  <a:lnTo>
                    <a:pt x="50" y="135"/>
                  </a:lnTo>
                  <a:lnTo>
                    <a:pt x="58" y="132"/>
                  </a:lnTo>
                  <a:lnTo>
                    <a:pt x="58" y="120"/>
                  </a:lnTo>
                  <a:lnTo>
                    <a:pt x="73" y="111"/>
                  </a:lnTo>
                  <a:lnTo>
                    <a:pt x="75" y="98"/>
                  </a:lnTo>
                  <a:lnTo>
                    <a:pt x="88" y="94"/>
                  </a:lnTo>
                  <a:lnTo>
                    <a:pt x="98" y="87"/>
                  </a:lnTo>
                  <a:lnTo>
                    <a:pt x="100" y="81"/>
                  </a:lnTo>
                  <a:lnTo>
                    <a:pt x="108" y="75"/>
                  </a:lnTo>
                  <a:lnTo>
                    <a:pt x="121" y="75"/>
                  </a:lnTo>
                  <a:lnTo>
                    <a:pt x="136" y="77"/>
                  </a:lnTo>
                  <a:lnTo>
                    <a:pt x="146" y="77"/>
                  </a:lnTo>
                  <a:lnTo>
                    <a:pt x="153" y="70"/>
                  </a:lnTo>
                  <a:lnTo>
                    <a:pt x="171" y="70"/>
                  </a:lnTo>
                  <a:lnTo>
                    <a:pt x="176" y="72"/>
                  </a:lnTo>
                  <a:lnTo>
                    <a:pt x="176" y="85"/>
                  </a:lnTo>
                  <a:lnTo>
                    <a:pt x="183" y="107"/>
                  </a:lnTo>
                  <a:lnTo>
                    <a:pt x="183" y="120"/>
                  </a:lnTo>
                  <a:lnTo>
                    <a:pt x="191" y="120"/>
                  </a:lnTo>
                  <a:lnTo>
                    <a:pt x="193" y="113"/>
                  </a:lnTo>
                  <a:lnTo>
                    <a:pt x="209" y="105"/>
                  </a:lnTo>
                  <a:lnTo>
                    <a:pt x="226" y="98"/>
                  </a:lnTo>
                  <a:lnTo>
                    <a:pt x="234" y="92"/>
                  </a:lnTo>
                  <a:lnTo>
                    <a:pt x="244" y="96"/>
                  </a:lnTo>
                  <a:lnTo>
                    <a:pt x="251" y="100"/>
                  </a:lnTo>
                  <a:lnTo>
                    <a:pt x="261" y="102"/>
                  </a:lnTo>
                  <a:lnTo>
                    <a:pt x="264" y="94"/>
                  </a:lnTo>
                  <a:lnTo>
                    <a:pt x="266" y="81"/>
                  </a:lnTo>
                  <a:lnTo>
                    <a:pt x="266" y="70"/>
                  </a:lnTo>
                  <a:lnTo>
                    <a:pt x="274" y="60"/>
                  </a:lnTo>
                  <a:lnTo>
                    <a:pt x="276" y="47"/>
                  </a:lnTo>
                  <a:lnTo>
                    <a:pt x="281" y="38"/>
                  </a:lnTo>
                  <a:lnTo>
                    <a:pt x="289" y="36"/>
                  </a:lnTo>
                  <a:lnTo>
                    <a:pt x="292" y="25"/>
                  </a:lnTo>
                  <a:lnTo>
                    <a:pt x="294" y="10"/>
                  </a:lnTo>
                  <a:lnTo>
                    <a:pt x="297" y="6"/>
                  </a:lnTo>
                  <a:lnTo>
                    <a:pt x="304" y="2"/>
                  </a:lnTo>
                  <a:lnTo>
                    <a:pt x="309" y="0"/>
                  </a:lnTo>
                  <a:lnTo>
                    <a:pt x="309" y="8"/>
                  </a:lnTo>
                  <a:lnTo>
                    <a:pt x="314" y="8"/>
                  </a:lnTo>
                  <a:lnTo>
                    <a:pt x="327" y="4"/>
                  </a:lnTo>
                  <a:lnTo>
                    <a:pt x="334" y="4"/>
                  </a:lnTo>
                  <a:lnTo>
                    <a:pt x="342" y="6"/>
                  </a:lnTo>
                  <a:lnTo>
                    <a:pt x="349" y="6"/>
                  </a:lnTo>
                  <a:lnTo>
                    <a:pt x="347" y="13"/>
                  </a:lnTo>
                  <a:lnTo>
                    <a:pt x="344" y="17"/>
                  </a:lnTo>
                  <a:lnTo>
                    <a:pt x="342" y="19"/>
                  </a:lnTo>
                  <a:lnTo>
                    <a:pt x="347" y="23"/>
                  </a:lnTo>
                  <a:lnTo>
                    <a:pt x="347" y="30"/>
                  </a:lnTo>
                  <a:lnTo>
                    <a:pt x="342" y="32"/>
                  </a:lnTo>
                  <a:lnTo>
                    <a:pt x="342" y="36"/>
                  </a:lnTo>
                  <a:lnTo>
                    <a:pt x="344" y="40"/>
                  </a:lnTo>
                  <a:lnTo>
                    <a:pt x="349" y="43"/>
                  </a:lnTo>
                  <a:lnTo>
                    <a:pt x="349" y="47"/>
                  </a:lnTo>
                  <a:lnTo>
                    <a:pt x="352" y="49"/>
                  </a:lnTo>
                  <a:lnTo>
                    <a:pt x="354" y="53"/>
                  </a:lnTo>
                  <a:lnTo>
                    <a:pt x="352" y="57"/>
                  </a:lnTo>
                  <a:lnTo>
                    <a:pt x="347" y="60"/>
                  </a:lnTo>
                  <a:lnTo>
                    <a:pt x="344" y="64"/>
                  </a:lnTo>
                  <a:lnTo>
                    <a:pt x="352" y="64"/>
                  </a:lnTo>
                  <a:lnTo>
                    <a:pt x="354" y="64"/>
                  </a:lnTo>
                  <a:lnTo>
                    <a:pt x="357" y="66"/>
                  </a:lnTo>
                  <a:lnTo>
                    <a:pt x="357" y="72"/>
                  </a:lnTo>
                  <a:lnTo>
                    <a:pt x="359" y="75"/>
                  </a:lnTo>
                  <a:lnTo>
                    <a:pt x="357" y="79"/>
                  </a:lnTo>
                  <a:lnTo>
                    <a:pt x="354" y="83"/>
                  </a:lnTo>
                  <a:lnTo>
                    <a:pt x="357" y="85"/>
                  </a:lnTo>
                  <a:lnTo>
                    <a:pt x="364" y="85"/>
                  </a:lnTo>
                  <a:lnTo>
                    <a:pt x="364" y="87"/>
                  </a:lnTo>
                  <a:lnTo>
                    <a:pt x="359" y="92"/>
                  </a:lnTo>
                  <a:lnTo>
                    <a:pt x="364" y="94"/>
                  </a:lnTo>
                  <a:lnTo>
                    <a:pt x="370" y="96"/>
                  </a:lnTo>
                  <a:lnTo>
                    <a:pt x="364" y="98"/>
                  </a:lnTo>
                  <a:lnTo>
                    <a:pt x="364" y="102"/>
                  </a:lnTo>
                  <a:lnTo>
                    <a:pt x="367" y="107"/>
                  </a:lnTo>
                  <a:lnTo>
                    <a:pt x="364" y="109"/>
                  </a:lnTo>
                  <a:lnTo>
                    <a:pt x="364" y="113"/>
                  </a:lnTo>
                  <a:lnTo>
                    <a:pt x="370" y="113"/>
                  </a:lnTo>
                  <a:lnTo>
                    <a:pt x="370" y="120"/>
                  </a:lnTo>
                  <a:lnTo>
                    <a:pt x="372" y="124"/>
                  </a:lnTo>
                  <a:lnTo>
                    <a:pt x="372" y="130"/>
                  </a:lnTo>
                  <a:lnTo>
                    <a:pt x="372" y="135"/>
                  </a:lnTo>
                  <a:lnTo>
                    <a:pt x="370" y="143"/>
                  </a:lnTo>
                  <a:lnTo>
                    <a:pt x="375" y="147"/>
                  </a:lnTo>
                  <a:lnTo>
                    <a:pt x="372" y="152"/>
                  </a:lnTo>
                  <a:lnTo>
                    <a:pt x="377" y="152"/>
                  </a:lnTo>
                  <a:lnTo>
                    <a:pt x="380" y="156"/>
                  </a:lnTo>
                  <a:lnTo>
                    <a:pt x="382" y="158"/>
                  </a:lnTo>
                  <a:lnTo>
                    <a:pt x="385" y="164"/>
                  </a:lnTo>
                  <a:lnTo>
                    <a:pt x="392" y="167"/>
                  </a:lnTo>
                  <a:lnTo>
                    <a:pt x="395" y="171"/>
                  </a:lnTo>
                  <a:lnTo>
                    <a:pt x="395" y="175"/>
                  </a:lnTo>
                  <a:lnTo>
                    <a:pt x="387" y="177"/>
                  </a:lnTo>
                  <a:lnTo>
                    <a:pt x="380" y="179"/>
                  </a:lnTo>
                  <a:lnTo>
                    <a:pt x="372" y="179"/>
                  </a:lnTo>
                  <a:lnTo>
                    <a:pt x="364" y="177"/>
                  </a:lnTo>
                  <a:lnTo>
                    <a:pt x="354" y="179"/>
                  </a:lnTo>
                  <a:lnTo>
                    <a:pt x="349" y="182"/>
                  </a:lnTo>
                  <a:lnTo>
                    <a:pt x="342" y="179"/>
                  </a:lnTo>
                  <a:lnTo>
                    <a:pt x="337" y="182"/>
                  </a:lnTo>
                  <a:lnTo>
                    <a:pt x="337" y="190"/>
                  </a:lnTo>
                  <a:lnTo>
                    <a:pt x="332" y="197"/>
                  </a:lnTo>
                  <a:lnTo>
                    <a:pt x="324" y="205"/>
                  </a:lnTo>
                  <a:lnTo>
                    <a:pt x="322" y="220"/>
                  </a:lnTo>
                  <a:lnTo>
                    <a:pt x="319" y="220"/>
                  </a:lnTo>
                  <a:lnTo>
                    <a:pt x="322" y="224"/>
                  </a:lnTo>
                  <a:lnTo>
                    <a:pt x="319" y="235"/>
                  </a:lnTo>
                  <a:lnTo>
                    <a:pt x="319" y="244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7" y="250"/>
                  </a:lnTo>
                  <a:lnTo>
                    <a:pt x="317" y="254"/>
                  </a:lnTo>
                  <a:lnTo>
                    <a:pt x="319" y="261"/>
                  </a:lnTo>
                  <a:lnTo>
                    <a:pt x="322" y="265"/>
                  </a:lnTo>
                  <a:lnTo>
                    <a:pt x="324" y="269"/>
                  </a:lnTo>
                  <a:lnTo>
                    <a:pt x="324" y="276"/>
                  </a:lnTo>
                  <a:lnTo>
                    <a:pt x="329" y="280"/>
                  </a:lnTo>
                  <a:lnTo>
                    <a:pt x="332" y="286"/>
                  </a:lnTo>
                  <a:lnTo>
                    <a:pt x="327" y="289"/>
                  </a:lnTo>
                  <a:lnTo>
                    <a:pt x="319" y="282"/>
                  </a:lnTo>
                  <a:lnTo>
                    <a:pt x="314" y="276"/>
                  </a:lnTo>
                  <a:lnTo>
                    <a:pt x="304" y="272"/>
                  </a:lnTo>
                  <a:lnTo>
                    <a:pt x="299" y="267"/>
                  </a:lnTo>
                  <a:lnTo>
                    <a:pt x="299" y="263"/>
                  </a:lnTo>
                  <a:lnTo>
                    <a:pt x="294" y="263"/>
                  </a:lnTo>
                  <a:lnTo>
                    <a:pt x="294" y="293"/>
                  </a:lnTo>
                  <a:lnTo>
                    <a:pt x="297" y="301"/>
                  </a:lnTo>
                  <a:lnTo>
                    <a:pt x="292" y="306"/>
                  </a:lnTo>
                  <a:lnTo>
                    <a:pt x="299" y="306"/>
                  </a:lnTo>
                  <a:lnTo>
                    <a:pt x="304" y="308"/>
                  </a:lnTo>
                  <a:lnTo>
                    <a:pt x="307" y="316"/>
                  </a:lnTo>
                  <a:lnTo>
                    <a:pt x="307" y="323"/>
                  </a:lnTo>
                  <a:lnTo>
                    <a:pt x="304" y="325"/>
                  </a:lnTo>
                  <a:lnTo>
                    <a:pt x="297" y="321"/>
                  </a:lnTo>
                  <a:lnTo>
                    <a:pt x="289" y="321"/>
                  </a:lnTo>
                  <a:lnTo>
                    <a:pt x="284" y="319"/>
                  </a:lnTo>
                  <a:lnTo>
                    <a:pt x="279" y="325"/>
                  </a:lnTo>
                  <a:lnTo>
                    <a:pt x="281" y="329"/>
                  </a:lnTo>
                  <a:lnTo>
                    <a:pt x="287" y="331"/>
                  </a:lnTo>
                  <a:lnTo>
                    <a:pt x="287" y="334"/>
                  </a:lnTo>
                  <a:lnTo>
                    <a:pt x="279" y="336"/>
                  </a:lnTo>
                  <a:lnTo>
                    <a:pt x="271" y="340"/>
                  </a:lnTo>
                  <a:lnTo>
                    <a:pt x="269" y="344"/>
                  </a:lnTo>
                  <a:lnTo>
                    <a:pt x="279" y="344"/>
                  </a:lnTo>
                  <a:lnTo>
                    <a:pt x="276" y="349"/>
                  </a:lnTo>
                  <a:lnTo>
                    <a:pt x="276" y="355"/>
                  </a:lnTo>
                  <a:lnTo>
                    <a:pt x="276" y="359"/>
                  </a:lnTo>
                  <a:lnTo>
                    <a:pt x="281" y="364"/>
                  </a:lnTo>
                  <a:lnTo>
                    <a:pt x="284" y="364"/>
                  </a:lnTo>
                  <a:lnTo>
                    <a:pt x="287" y="368"/>
                  </a:lnTo>
                  <a:lnTo>
                    <a:pt x="287" y="374"/>
                  </a:lnTo>
                  <a:lnTo>
                    <a:pt x="297" y="374"/>
                  </a:lnTo>
                  <a:lnTo>
                    <a:pt x="302" y="381"/>
                  </a:lnTo>
                  <a:lnTo>
                    <a:pt x="299" y="383"/>
                  </a:lnTo>
                  <a:lnTo>
                    <a:pt x="299" y="387"/>
                  </a:lnTo>
                  <a:lnTo>
                    <a:pt x="307" y="387"/>
                  </a:lnTo>
                  <a:lnTo>
                    <a:pt x="312" y="391"/>
                  </a:lnTo>
                  <a:lnTo>
                    <a:pt x="304" y="391"/>
                  </a:lnTo>
                  <a:lnTo>
                    <a:pt x="302" y="396"/>
                  </a:lnTo>
                  <a:lnTo>
                    <a:pt x="314" y="398"/>
                  </a:lnTo>
                  <a:lnTo>
                    <a:pt x="314" y="400"/>
                  </a:lnTo>
                  <a:lnTo>
                    <a:pt x="312" y="404"/>
                  </a:lnTo>
                  <a:lnTo>
                    <a:pt x="312" y="408"/>
                  </a:lnTo>
                  <a:lnTo>
                    <a:pt x="317" y="413"/>
                  </a:lnTo>
                  <a:lnTo>
                    <a:pt x="317" y="419"/>
                  </a:lnTo>
                  <a:lnTo>
                    <a:pt x="322" y="432"/>
                  </a:lnTo>
                  <a:lnTo>
                    <a:pt x="329" y="449"/>
                  </a:lnTo>
                  <a:lnTo>
                    <a:pt x="337" y="458"/>
                  </a:lnTo>
                  <a:lnTo>
                    <a:pt x="344" y="464"/>
                  </a:lnTo>
                  <a:lnTo>
                    <a:pt x="352" y="466"/>
                  </a:lnTo>
                  <a:lnTo>
                    <a:pt x="357" y="466"/>
                  </a:lnTo>
                  <a:lnTo>
                    <a:pt x="364" y="462"/>
                  </a:lnTo>
                  <a:lnTo>
                    <a:pt x="370" y="466"/>
                  </a:lnTo>
                  <a:lnTo>
                    <a:pt x="372" y="462"/>
                  </a:lnTo>
                  <a:lnTo>
                    <a:pt x="367" y="456"/>
                  </a:lnTo>
                  <a:lnTo>
                    <a:pt x="362" y="453"/>
                  </a:lnTo>
                  <a:lnTo>
                    <a:pt x="359" y="447"/>
                  </a:lnTo>
                  <a:lnTo>
                    <a:pt x="364" y="443"/>
                  </a:lnTo>
                  <a:lnTo>
                    <a:pt x="372" y="443"/>
                  </a:lnTo>
                  <a:lnTo>
                    <a:pt x="382" y="434"/>
                  </a:lnTo>
                  <a:lnTo>
                    <a:pt x="387" y="436"/>
                  </a:lnTo>
                  <a:lnTo>
                    <a:pt x="387" y="441"/>
                  </a:lnTo>
                  <a:lnTo>
                    <a:pt x="395" y="445"/>
                  </a:lnTo>
                  <a:lnTo>
                    <a:pt x="395" y="451"/>
                  </a:lnTo>
                  <a:lnTo>
                    <a:pt x="397" y="456"/>
                  </a:lnTo>
                  <a:lnTo>
                    <a:pt x="397" y="468"/>
                  </a:lnTo>
                  <a:lnTo>
                    <a:pt x="387" y="475"/>
                  </a:lnTo>
                  <a:lnTo>
                    <a:pt x="382" y="481"/>
                  </a:lnTo>
                  <a:lnTo>
                    <a:pt x="377" y="486"/>
                  </a:lnTo>
                  <a:lnTo>
                    <a:pt x="375" y="496"/>
                  </a:lnTo>
                  <a:lnTo>
                    <a:pt x="367" y="498"/>
                  </a:lnTo>
                  <a:lnTo>
                    <a:pt x="352" y="505"/>
                  </a:lnTo>
                  <a:lnTo>
                    <a:pt x="342" y="513"/>
                  </a:lnTo>
                  <a:lnTo>
                    <a:pt x="342" y="518"/>
                  </a:lnTo>
                  <a:lnTo>
                    <a:pt x="342" y="526"/>
                  </a:lnTo>
                  <a:lnTo>
                    <a:pt x="349" y="535"/>
                  </a:lnTo>
                  <a:lnTo>
                    <a:pt x="349" y="548"/>
                  </a:lnTo>
                  <a:lnTo>
                    <a:pt x="354" y="554"/>
                  </a:lnTo>
                  <a:lnTo>
                    <a:pt x="362" y="560"/>
                  </a:lnTo>
                  <a:lnTo>
                    <a:pt x="362" y="569"/>
                  </a:lnTo>
                  <a:lnTo>
                    <a:pt x="354" y="586"/>
                  </a:lnTo>
                  <a:lnTo>
                    <a:pt x="349" y="599"/>
                  </a:lnTo>
                  <a:lnTo>
                    <a:pt x="344" y="601"/>
                  </a:lnTo>
                  <a:lnTo>
                    <a:pt x="329" y="603"/>
                  </a:lnTo>
                  <a:lnTo>
                    <a:pt x="327" y="608"/>
                  </a:lnTo>
                  <a:lnTo>
                    <a:pt x="327" y="616"/>
                  </a:lnTo>
                  <a:lnTo>
                    <a:pt x="324" y="625"/>
                  </a:lnTo>
                  <a:lnTo>
                    <a:pt x="327" y="633"/>
                  </a:lnTo>
                  <a:lnTo>
                    <a:pt x="332" y="637"/>
                  </a:lnTo>
                  <a:lnTo>
                    <a:pt x="337" y="637"/>
                  </a:lnTo>
                  <a:lnTo>
                    <a:pt x="347" y="633"/>
                  </a:lnTo>
                  <a:lnTo>
                    <a:pt x="357" y="625"/>
                  </a:lnTo>
                  <a:lnTo>
                    <a:pt x="362" y="625"/>
                  </a:lnTo>
                  <a:lnTo>
                    <a:pt x="364" y="667"/>
                  </a:lnTo>
                  <a:lnTo>
                    <a:pt x="354" y="670"/>
                  </a:lnTo>
                  <a:lnTo>
                    <a:pt x="349" y="678"/>
                  </a:lnTo>
                  <a:lnTo>
                    <a:pt x="342" y="682"/>
                  </a:lnTo>
                  <a:lnTo>
                    <a:pt x="337" y="689"/>
                  </a:lnTo>
                  <a:lnTo>
                    <a:pt x="334" y="702"/>
                  </a:lnTo>
                  <a:lnTo>
                    <a:pt x="329" y="706"/>
                  </a:lnTo>
                  <a:lnTo>
                    <a:pt x="322" y="710"/>
                  </a:lnTo>
                  <a:lnTo>
                    <a:pt x="314" y="712"/>
                  </a:lnTo>
                  <a:lnTo>
                    <a:pt x="309" y="717"/>
                  </a:lnTo>
                  <a:lnTo>
                    <a:pt x="299" y="710"/>
                  </a:lnTo>
                  <a:lnTo>
                    <a:pt x="297" y="702"/>
                  </a:lnTo>
                  <a:lnTo>
                    <a:pt x="294" y="693"/>
                  </a:lnTo>
                  <a:lnTo>
                    <a:pt x="287" y="685"/>
                  </a:lnTo>
                  <a:lnTo>
                    <a:pt x="279" y="674"/>
                  </a:lnTo>
                  <a:lnTo>
                    <a:pt x="276" y="665"/>
                  </a:lnTo>
                  <a:lnTo>
                    <a:pt x="276" y="661"/>
                  </a:lnTo>
                  <a:lnTo>
                    <a:pt x="274" y="652"/>
                  </a:lnTo>
                  <a:lnTo>
                    <a:pt x="271" y="646"/>
                  </a:lnTo>
                  <a:lnTo>
                    <a:pt x="266" y="637"/>
                  </a:lnTo>
                  <a:lnTo>
                    <a:pt x="274" y="635"/>
                  </a:lnTo>
                  <a:lnTo>
                    <a:pt x="274" y="631"/>
                  </a:lnTo>
                  <a:lnTo>
                    <a:pt x="266" y="629"/>
                  </a:lnTo>
                  <a:lnTo>
                    <a:pt x="266" y="618"/>
                  </a:lnTo>
                  <a:lnTo>
                    <a:pt x="261" y="610"/>
                  </a:lnTo>
                  <a:lnTo>
                    <a:pt x="246" y="605"/>
                  </a:lnTo>
                  <a:lnTo>
                    <a:pt x="241" y="603"/>
                  </a:lnTo>
                  <a:lnTo>
                    <a:pt x="239" y="597"/>
                  </a:lnTo>
                  <a:lnTo>
                    <a:pt x="244" y="593"/>
                  </a:lnTo>
                  <a:lnTo>
                    <a:pt x="249" y="590"/>
                  </a:lnTo>
                  <a:lnTo>
                    <a:pt x="254" y="588"/>
                  </a:lnTo>
                  <a:lnTo>
                    <a:pt x="254" y="580"/>
                  </a:lnTo>
                  <a:lnTo>
                    <a:pt x="249" y="575"/>
                  </a:lnTo>
                  <a:lnTo>
                    <a:pt x="249" y="569"/>
                  </a:lnTo>
                  <a:lnTo>
                    <a:pt x="256" y="563"/>
                  </a:lnTo>
                  <a:lnTo>
                    <a:pt x="261" y="556"/>
                  </a:lnTo>
                  <a:lnTo>
                    <a:pt x="256" y="548"/>
                  </a:lnTo>
                  <a:lnTo>
                    <a:pt x="256" y="539"/>
                  </a:lnTo>
                  <a:lnTo>
                    <a:pt x="256" y="520"/>
                  </a:lnTo>
                  <a:lnTo>
                    <a:pt x="259" y="513"/>
                  </a:lnTo>
                  <a:lnTo>
                    <a:pt x="256" y="507"/>
                  </a:lnTo>
                  <a:lnTo>
                    <a:pt x="256" y="501"/>
                  </a:lnTo>
                  <a:lnTo>
                    <a:pt x="254" y="494"/>
                  </a:lnTo>
                  <a:lnTo>
                    <a:pt x="251" y="488"/>
                  </a:lnTo>
                  <a:lnTo>
                    <a:pt x="244" y="483"/>
                  </a:lnTo>
                  <a:lnTo>
                    <a:pt x="241" y="479"/>
                  </a:lnTo>
                  <a:lnTo>
                    <a:pt x="239" y="466"/>
                  </a:lnTo>
                  <a:lnTo>
                    <a:pt x="236" y="460"/>
                  </a:lnTo>
                  <a:lnTo>
                    <a:pt x="236" y="449"/>
                  </a:lnTo>
                  <a:lnTo>
                    <a:pt x="234" y="447"/>
                  </a:lnTo>
                  <a:lnTo>
                    <a:pt x="234" y="438"/>
                  </a:lnTo>
                  <a:lnTo>
                    <a:pt x="231" y="428"/>
                  </a:lnTo>
                  <a:lnTo>
                    <a:pt x="231" y="419"/>
                  </a:lnTo>
                  <a:lnTo>
                    <a:pt x="229" y="411"/>
                  </a:lnTo>
                  <a:lnTo>
                    <a:pt x="226" y="406"/>
                  </a:lnTo>
                  <a:lnTo>
                    <a:pt x="226" y="393"/>
                  </a:lnTo>
                  <a:lnTo>
                    <a:pt x="224" y="383"/>
                  </a:lnTo>
                  <a:lnTo>
                    <a:pt x="214" y="372"/>
                  </a:lnTo>
                  <a:lnTo>
                    <a:pt x="211" y="361"/>
                  </a:lnTo>
                  <a:lnTo>
                    <a:pt x="214" y="349"/>
                  </a:lnTo>
                  <a:lnTo>
                    <a:pt x="216" y="342"/>
                  </a:lnTo>
                  <a:lnTo>
                    <a:pt x="214" y="336"/>
                  </a:lnTo>
                  <a:lnTo>
                    <a:pt x="214" y="331"/>
                  </a:lnTo>
                  <a:lnTo>
                    <a:pt x="216" y="327"/>
                  </a:lnTo>
                  <a:lnTo>
                    <a:pt x="221" y="325"/>
                  </a:lnTo>
                  <a:lnTo>
                    <a:pt x="221" y="319"/>
                  </a:lnTo>
                  <a:lnTo>
                    <a:pt x="221" y="310"/>
                  </a:lnTo>
                  <a:lnTo>
                    <a:pt x="211" y="312"/>
                  </a:lnTo>
                  <a:lnTo>
                    <a:pt x="211" y="306"/>
                  </a:lnTo>
                  <a:lnTo>
                    <a:pt x="209" y="301"/>
                  </a:lnTo>
                  <a:lnTo>
                    <a:pt x="209" y="293"/>
                  </a:lnTo>
                  <a:lnTo>
                    <a:pt x="204" y="289"/>
                  </a:lnTo>
                  <a:lnTo>
                    <a:pt x="196" y="289"/>
                  </a:lnTo>
                  <a:lnTo>
                    <a:pt x="193" y="289"/>
                  </a:lnTo>
                  <a:lnTo>
                    <a:pt x="188" y="284"/>
                  </a:lnTo>
                  <a:lnTo>
                    <a:pt x="183" y="282"/>
                  </a:lnTo>
                  <a:lnTo>
                    <a:pt x="183" y="274"/>
                  </a:lnTo>
                  <a:lnTo>
                    <a:pt x="178" y="272"/>
                  </a:lnTo>
                  <a:lnTo>
                    <a:pt x="171" y="265"/>
                  </a:lnTo>
                  <a:lnTo>
                    <a:pt x="166" y="263"/>
                  </a:lnTo>
                  <a:lnTo>
                    <a:pt x="156" y="254"/>
                  </a:lnTo>
                  <a:lnTo>
                    <a:pt x="153" y="248"/>
                  </a:lnTo>
                  <a:lnTo>
                    <a:pt x="153" y="235"/>
                  </a:lnTo>
                  <a:lnTo>
                    <a:pt x="158" y="227"/>
                  </a:lnTo>
                  <a:lnTo>
                    <a:pt x="163" y="224"/>
                  </a:lnTo>
                  <a:lnTo>
                    <a:pt x="166" y="220"/>
                  </a:lnTo>
                  <a:lnTo>
                    <a:pt x="166" y="216"/>
                  </a:lnTo>
                  <a:lnTo>
                    <a:pt x="158" y="220"/>
                  </a:lnTo>
                  <a:lnTo>
                    <a:pt x="156" y="224"/>
                  </a:lnTo>
                  <a:lnTo>
                    <a:pt x="148" y="224"/>
                  </a:lnTo>
                  <a:lnTo>
                    <a:pt x="141" y="227"/>
                  </a:lnTo>
                  <a:lnTo>
                    <a:pt x="136" y="233"/>
                  </a:lnTo>
                  <a:lnTo>
                    <a:pt x="136" y="235"/>
                  </a:lnTo>
                  <a:lnTo>
                    <a:pt x="136" y="246"/>
                  </a:lnTo>
                  <a:lnTo>
                    <a:pt x="131" y="250"/>
                  </a:lnTo>
                  <a:lnTo>
                    <a:pt x="128" y="254"/>
                  </a:lnTo>
                  <a:lnTo>
                    <a:pt x="128" y="263"/>
                  </a:lnTo>
                  <a:lnTo>
                    <a:pt x="131" y="267"/>
                  </a:lnTo>
                  <a:lnTo>
                    <a:pt x="136" y="267"/>
                  </a:lnTo>
                  <a:lnTo>
                    <a:pt x="138" y="272"/>
                  </a:lnTo>
                  <a:lnTo>
                    <a:pt x="141" y="276"/>
                  </a:lnTo>
                  <a:lnTo>
                    <a:pt x="148" y="280"/>
                  </a:lnTo>
                  <a:lnTo>
                    <a:pt x="153" y="284"/>
                  </a:lnTo>
                  <a:lnTo>
                    <a:pt x="156" y="289"/>
                  </a:lnTo>
                  <a:lnTo>
                    <a:pt x="158" y="293"/>
                  </a:lnTo>
                  <a:lnTo>
                    <a:pt x="168" y="293"/>
                  </a:lnTo>
                  <a:lnTo>
                    <a:pt x="173" y="293"/>
                  </a:lnTo>
                  <a:lnTo>
                    <a:pt x="176" y="295"/>
                  </a:lnTo>
                  <a:lnTo>
                    <a:pt x="176" y="306"/>
                  </a:lnTo>
                  <a:lnTo>
                    <a:pt x="168" y="304"/>
                  </a:lnTo>
                  <a:lnTo>
                    <a:pt x="163" y="304"/>
                  </a:lnTo>
                  <a:lnTo>
                    <a:pt x="161" y="310"/>
                  </a:lnTo>
                  <a:lnTo>
                    <a:pt x="158" y="314"/>
                  </a:lnTo>
                  <a:lnTo>
                    <a:pt x="143" y="306"/>
                  </a:lnTo>
                  <a:lnTo>
                    <a:pt x="146" y="297"/>
                  </a:lnTo>
                  <a:lnTo>
                    <a:pt x="141" y="293"/>
                  </a:lnTo>
                  <a:lnTo>
                    <a:pt x="133" y="297"/>
                  </a:lnTo>
                  <a:lnTo>
                    <a:pt x="131" y="293"/>
                  </a:lnTo>
                  <a:lnTo>
                    <a:pt x="133" y="289"/>
                  </a:lnTo>
                  <a:lnTo>
                    <a:pt x="128" y="282"/>
                  </a:lnTo>
                  <a:lnTo>
                    <a:pt x="118" y="272"/>
                  </a:lnTo>
                  <a:lnTo>
                    <a:pt x="108" y="265"/>
                  </a:lnTo>
                  <a:lnTo>
                    <a:pt x="90" y="263"/>
                  </a:lnTo>
                  <a:lnTo>
                    <a:pt x="85" y="261"/>
                  </a:lnTo>
                  <a:lnTo>
                    <a:pt x="85" y="248"/>
                  </a:lnTo>
                  <a:lnTo>
                    <a:pt x="73" y="246"/>
                  </a:lnTo>
                  <a:lnTo>
                    <a:pt x="70" y="242"/>
                  </a:lnTo>
                  <a:lnTo>
                    <a:pt x="70" y="233"/>
                  </a:lnTo>
                  <a:lnTo>
                    <a:pt x="68" y="227"/>
                  </a:lnTo>
                  <a:lnTo>
                    <a:pt x="60" y="222"/>
                  </a:lnTo>
                  <a:lnTo>
                    <a:pt x="53" y="227"/>
                  </a:lnTo>
                  <a:lnTo>
                    <a:pt x="45" y="227"/>
                  </a:lnTo>
                  <a:lnTo>
                    <a:pt x="45" y="220"/>
                  </a:lnTo>
                  <a:lnTo>
                    <a:pt x="45" y="216"/>
                  </a:lnTo>
                  <a:lnTo>
                    <a:pt x="35" y="209"/>
                  </a:lnTo>
                  <a:lnTo>
                    <a:pt x="27" y="207"/>
                  </a:lnTo>
                  <a:lnTo>
                    <a:pt x="30" y="201"/>
                  </a:lnTo>
                  <a:lnTo>
                    <a:pt x="25" y="192"/>
                  </a:lnTo>
                  <a:lnTo>
                    <a:pt x="15" y="192"/>
                  </a:lnTo>
                  <a:lnTo>
                    <a:pt x="10" y="184"/>
                  </a:lnTo>
                  <a:lnTo>
                    <a:pt x="2" y="177"/>
                  </a:lnTo>
                  <a:lnTo>
                    <a:pt x="0" y="169"/>
                  </a:lnTo>
                  <a:lnTo>
                    <a:pt x="10" y="162"/>
                  </a:lnTo>
                  <a:lnTo>
                    <a:pt x="15" y="150"/>
                  </a:lnTo>
                  <a:lnTo>
                    <a:pt x="20" y="145"/>
                  </a:lnTo>
                  <a:lnTo>
                    <a:pt x="33" y="143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0625" y="6111875"/>
            <a:ext cx="728663" cy="3651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1600" dirty="0">
                <a:solidFill>
                  <a:srgbClr val="004F8A"/>
                </a:solidFill>
                <a:latin typeface="Calibri"/>
              </a:rPr>
              <a:t>Слайд </a:t>
            </a:r>
            <a:fld id="{46F46B80-5997-4A40-BA28-40BA0739419F}" type="slidenum">
              <a:rPr lang="ru-RU" sz="1600">
                <a:solidFill>
                  <a:srgbClr val="004F8A"/>
                </a:solidFill>
                <a:latin typeface="Calibri"/>
              </a:rPr>
              <a:pPr>
                <a:defRPr/>
              </a:pPr>
              <a:t>4</a:t>
            </a:fld>
            <a:endParaRPr lang="ru-RU" sz="1600" dirty="0">
              <a:solidFill>
                <a:srgbClr val="004F8A"/>
              </a:solidFill>
              <a:latin typeface="Calibri"/>
            </a:endParaRPr>
          </a:p>
        </p:txBody>
      </p:sp>
      <p:pic>
        <p:nvPicPr>
          <p:cNvPr id="43010" name="Picture 5" descr="C:\Documents and Settings\BuzhbetskiyAA\My Documents\My Pictures\30145.jpg"/>
          <p:cNvPicPr>
            <a:picLocks noChangeAspect="1" noChangeArrowheads="1"/>
          </p:cNvPicPr>
          <p:nvPr/>
        </p:nvPicPr>
        <p:blipFill>
          <a:blip r:embed="rId2" cstate="print"/>
          <a:srcRect t="83334"/>
          <a:stretch>
            <a:fillRect/>
          </a:stretch>
        </p:blipFill>
        <p:spPr bwMode="auto">
          <a:xfrm>
            <a:off x="0" y="0"/>
            <a:ext cx="9906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/>
          <p:nvPr/>
        </p:nvGrpSpPr>
        <p:grpSpPr>
          <a:xfrm>
            <a:off x="0" y="0"/>
            <a:ext cx="9906000" cy="1071546"/>
            <a:chOff x="0" y="0"/>
            <a:chExt cx="9906000" cy="1071546"/>
          </a:xfrm>
          <a:solidFill>
            <a:srgbClr val="A3DAFF">
              <a:alpha val="65000"/>
            </a:srgbClr>
          </a:solidFill>
        </p:grpSpPr>
        <p:sp>
          <p:nvSpPr>
            <p:cNvPr id="24" name="Rectangle 4"/>
            <p:cNvSpPr txBox="1">
              <a:spLocks noChangeArrowheads="1"/>
            </p:cNvSpPr>
            <p:nvPr/>
          </p:nvSpPr>
          <p:spPr>
            <a:xfrm>
              <a:off x="0" y="0"/>
              <a:ext cx="9906000" cy="1071546"/>
            </a:xfrm>
            <a:prstGeom prst="rect">
              <a:avLst/>
            </a:prstGeom>
            <a:grpFill/>
          </p:spPr>
          <p:txBody>
            <a:bodyPr lIns="144000" anchor="ctr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ru-RU" sz="1800" dirty="0">
                  <a:latin typeface="Calibri"/>
                </a:rPr>
                <a:t>    </a:t>
              </a:r>
            </a:p>
          </p:txBody>
        </p:sp>
        <p:pic>
          <p:nvPicPr>
            <p:cNvPr id="25" name="Picture 6" descr="C:\Documents and Settings\BuzhbetskiyAA\Desktop\PR\PSB_logo_ru_hor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997" y="214291"/>
              <a:ext cx="2998316" cy="680439"/>
            </a:xfrm>
            <a:prstGeom prst="rect">
              <a:avLst/>
            </a:prstGeom>
            <a:solidFill>
              <a:srgbClr val="A3DAFF">
                <a:alpha val="0"/>
              </a:srgbClr>
            </a:solidFill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309530" y="357166"/>
            <a:ext cx="8429625" cy="428625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r>
              <a:rPr lang="ru-RU" sz="20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«</a:t>
            </a:r>
            <a:r>
              <a:rPr lang="ru-RU" sz="2000" b="1" dirty="0" err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ГосЛизинг</a:t>
            </a:r>
            <a:r>
              <a:rPr lang="ru-RU" sz="20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» - </a:t>
            </a:r>
            <a:r>
              <a:rPr lang="ru-RU" sz="14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когда тендер</a:t>
            </a:r>
            <a:r>
              <a:rPr lang="ru-RU" sz="1400" dirty="0">
                <a:latin typeface="+mj-lt"/>
              </a:rPr>
              <a:t> </a:t>
            </a:r>
            <a:r>
              <a:rPr lang="ru-RU" sz="14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честный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84213" y="1268413"/>
            <a:ext cx="56880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61E94"/>
                </a:solidFill>
                <a:effectLst/>
                <a:uLnTx/>
                <a:uFillTx/>
              </a:rPr>
              <a:t>«Открытая лизинговая компания» зарегистрирована и аккредитована  на всех  электронных площадках, допущенных государством к организации торгов в рамках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61E94"/>
                </a:solidFill>
                <a:effectLst/>
                <a:uLnTx/>
                <a:uFillTx/>
              </a:rPr>
              <a:t>4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61E94"/>
                </a:solidFill>
                <a:effectLst/>
                <a:uLnTx/>
                <a:uFillTx/>
              </a:rPr>
              <a:t>4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61E94"/>
                </a:solidFill>
                <a:effectLst/>
                <a:uLnTx/>
                <a:uFillTx/>
              </a:rPr>
              <a:t>ФЗ и 223ФЗ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61E94"/>
              </a:solidFill>
              <a:effectLst/>
              <a:uLnTx/>
              <a:uFillTx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84213" y="2133600"/>
            <a:ext cx="56149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61E94"/>
                </a:solidFill>
                <a:effectLst/>
                <a:uLnTx/>
                <a:uFillTx/>
              </a:rPr>
              <a:t>Имеем успешный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61E94"/>
                </a:solidFill>
                <a:effectLst/>
                <a:uLnTx/>
                <a:uFillTx/>
              </a:rPr>
              <a:t>опыт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61E94"/>
                </a:solidFill>
                <a:effectLst/>
                <a:uLnTx/>
                <a:uFillTx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61E94"/>
                </a:solidFill>
                <a:effectLst/>
                <a:uLnTx/>
                <a:uFillTx/>
              </a:rPr>
              <a:t>–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61E94"/>
                </a:solidFill>
                <a:effectLst/>
                <a:uLnTx/>
                <a:uFillTx/>
              </a:rPr>
              <a:t>заключено контрактов </a:t>
            </a:r>
            <a:r>
              <a:rPr lang="ru-RU" sz="1400" kern="0" dirty="0" smtClean="0">
                <a:solidFill>
                  <a:srgbClr val="061E94"/>
                </a:solidFill>
              </a:rPr>
              <a:t>по итогам  государственных и коммерческих тендеров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на сумму свыше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1 700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млн. руб.</a:t>
            </a:r>
          </a:p>
        </p:txBody>
      </p:sp>
      <p:pic>
        <p:nvPicPr>
          <p:cNvPr id="15" name="Рисунок 10" descr="886119_230_173_sourc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8" y="4000504"/>
            <a:ext cx="2751144" cy="207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738158" y="2857496"/>
            <a:ext cx="5472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61E94"/>
                </a:solidFill>
              </a:rPr>
              <a:t>Возможность участия в аукционах с объемами требуемого финансирования  до 1 млрд. руб. 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738158" y="3643314"/>
            <a:ext cx="4857784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F1550F"/>
                </a:solidFill>
              </a:rPr>
              <a:t>Цель продукта </a:t>
            </a:r>
            <a:r>
              <a:rPr lang="ru-RU" sz="1300" b="1" dirty="0">
                <a:solidFill>
                  <a:srgbClr val="0E2B8D"/>
                </a:solidFill>
              </a:rPr>
              <a:t>– поставка имущества в лизинг по </a:t>
            </a:r>
            <a:r>
              <a:rPr lang="ru-RU" sz="1300" b="1" dirty="0" err="1">
                <a:solidFill>
                  <a:srgbClr val="0E2B8D"/>
                </a:solidFill>
              </a:rPr>
              <a:t>гос</a:t>
            </a:r>
            <a:r>
              <a:rPr lang="ru-RU" sz="1300" b="1" dirty="0">
                <a:solidFill>
                  <a:srgbClr val="0E2B8D"/>
                </a:solidFill>
              </a:rPr>
              <a:t>. </a:t>
            </a:r>
            <a:r>
              <a:rPr lang="ru-RU" sz="1300" dirty="0" smtClean="0">
                <a:solidFill>
                  <a:srgbClr val="0E2B8D"/>
                </a:solidFill>
              </a:rPr>
              <a:t>и коммерческим </a:t>
            </a:r>
            <a:r>
              <a:rPr lang="ru-RU" sz="1300" b="1" dirty="0" smtClean="0">
                <a:solidFill>
                  <a:srgbClr val="0E2B8D"/>
                </a:solidFill>
              </a:rPr>
              <a:t>контрактам </a:t>
            </a:r>
            <a:r>
              <a:rPr lang="ru-RU" sz="1300" b="1" dirty="0">
                <a:solidFill>
                  <a:srgbClr val="0E2B8D"/>
                </a:solidFill>
              </a:rPr>
              <a:t>в рамках </a:t>
            </a:r>
            <a:r>
              <a:rPr lang="ru-RU" sz="1300" b="1" dirty="0" smtClean="0">
                <a:solidFill>
                  <a:srgbClr val="0E2B8D"/>
                </a:solidFill>
              </a:rPr>
              <a:t>44 </a:t>
            </a:r>
            <a:r>
              <a:rPr lang="ru-RU" sz="1300" b="1" dirty="0">
                <a:solidFill>
                  <a:srgbClr val="0E2B8D"/>
                </a:solidFill>
              </a:rPr>
              <a:t>ФЗ и 223 ФЗ </a:t>
            </a:r>
          </a:p>
          <a:p>
            <a:endParaRPr lang="ru-RU" sz="1300" dirty="0"/>
          </a:p>
          <a:p>
            <a:r>
              <a:rPr lang="ru-RU" sz="1300" b="1" dirty="0">
                <a:solidFill>
                  <a:srgbClr val="F1550F"/>
                </a:solidFill>
              </a:rPr>
              <a:t>Регионы запуска</a:t>
            </a:r>
            <a:r>
              <a:rPr lang="ru-RU" sz="1300" b="1" dirty="0">
                <a:solidFill>
                  <a:srgbClr val="0E2B8D"/>
                </a:solidFill>
              </a:rPr>
              <a:t> –</a:t>
            </a:r>
            <a:r>
              <a:rPr lang="en-US" sz="1300" b="1" dirty="0">
                <a:solidFill>
                  <a:srgbClr val="0E2B8D"/>
                </a:solidFill>
              </a:rPr>
              <a:t> </a:t>
            </a:r>
            <a:r>
              <a:rPr lang="ru-RU" sz="1300" b="1" dirty="0">
                <a:solidFill>
                  <a:srgbClr val="0E2B8D"/>
                </a:solidFill>
              </a:rPr>
              <a:t>регионы присутствия Банка</a:t>
            </a:r>
          </a:p>
          <a:p>
            <a:endParaRPr lang="ru-RU" sz="1300" b="1" dirty="0">
              <a:solidFill>
                <a:srgbClr val="F1550F"/>
              </a:solidFill>
            </a:endParaRPr>
          </a:p>
          <a:p>
            <a:r>
              <a:rPr lang="ru-RU" sz="1300" b="1" dirty="0">
                <a:solidFill>
                  <a:srgbClr val="F1550F"/>
                </a:solidFill>
              </a:rPr>
              <a:t>Потенциальные Клиенты </a:t>
            </a:r>
            <a:r>
              <a:rPr lang="ru-RU" sz="1300" b="1" dirty="0">
                <a:solidFill>
                  <a:srgbClr val="0E2B8D"/>
                </a:solidFill>
              </a:rPr>
              <a:t>– бюджетные и муниципальные учреждения, </a:t>
            </a:r>
            <a:r>
              <a:rPr lang="ru-RU" sz="1300" b="1" dirty="0" smtClean="0">
                <a:solidFill>
                  <a:srgbClr val="0E2B8D"/>
                </a:solidFill>
              </a:rPr>
              <a:t>а также естественные </a:t>
            </a:r>
            <a:r>
              <a:rPr lang="ru-RU" sz="1300" dirty="0" smtClean="0">
                <a:solidFill>
                  <a:srgbClr val="0E2B8D"/>
                </a:solidFill>
              </a:rPr>
              <a:t>монополии </a:t>
            </a:r>
            <a:r>
              <a:rPr lang="ru-RU" sz="1300" b="1" dirty="0" smtClean="0">
                <a:solidFill>
                  <a:srgbClr val="0E2B8D"/>
                </a:solidFill>
              </a:rPr>
              <a:t>закупающие </a:t>
            </a:r>
            <a:r>
              <a:rPr lang="ru-RU" sz="1300" b="1" dirty="0">
                <a:solidFill>
                  <a:srgbClr val="0E2B8D"/>
                </a:solidFill>
              </a:rPr>
              <a:t>имущество в лизинг в рамках </a:t>
            </a:r>
            <a:r>
              <a:rPr lang="ru-RU" sz="1300" b="1" dirty="0" smtClean="0">
                <a:solidFill>
                  <a:srgbClr val="0E2B8D"/>
                </a:solidFill>
              </a:rPr>
              <a:t>44ФЗ </a:t>
            </a:r>
            <a:r>
              <a:rPr lang="ru-RU" sz="1300" b="1" dirty="0">
                <a:solidFill>
                  <a:srgbClr val="0E2B8D"/>
                </a:solidFill>
              </a:rPr>
              <a:t>и 223ФЗ</a:t>
            </a:r>
            <a:endParaRPr lang="ru-RU" sz="1300" b="1" dirty="0">
              <a:solidFill>
                <a:srgbClr val="F1550F"/>
              </a:solidFill>
            </a:endParaRPr>
          </a:p>
          <a:p>
            <a:endParaRPr lang="ru-RU" sz="1300" b="1" dirty="0">
              <a:solidFill>
                <a:srgbClr val="F1550F"/>
              </a:solidFill>
            </a:endParaRPr>
          </a:p>
          <a:p>
            <a:r>
              <a:rPr lang="ru-RU" sz="1300" b="1" dirty="0">
                <a:solidFill>
                  <a:srgbClr val="F1550F"/>
                </a:solidFill>
              </a:rPr>
              <a:t>Главная особенность продукта </a:t>
            </a:r>
            <a:r>
              <a:rPr lang="ru-RU" sz="1300" b="1" dirty="0">
                <a:solidFill>
                  <a:srgbClr val="0E2B8D"/>
                </a:solidFill>
              </a:rPr>
              <a:t>– </a:t>
            </a:r>
            <a:r>
              <a:rPr lang="ru-RU" sz="1300" b="1" dirty="0" smtClean="0">
                <a:solidFill>
                  <a:srgbClr val="0E2B8D"/>
                </a:solidFill>
              </a:rPr>
              <a:t>ускоренная процедура </a:t>
            </a:r>
            <a:r>
              <a:rPr lang="ru-RU" sz="1300" b="1" dirty="0">
                <a:solidFill>
                  <a:srgbClr val="0E2B8D"/>
                </a:solidFill>
              </a:rPr>
              <a:t>принятия решения в </a:t>
            </a:r>
            <a:r>
              <a:rPr lang="ru-RU" sz="1300" b="1" dirty="0" smtClean="0">
                <a:solidFill>
                  <a:srgbClr val="0E2B8D"/>
                </a:solidFill>
              </a:rPr>
              <a:t> ГО Банка, </a:t>
            </a:r>
            <a:r>
              <a:rPr lang="ru-RU" sz="1300" b="1" dirty="0">
                <a:solidFill>
                  <a:srgbClr val="0E2B8D"/>
                </a:solidFill>
              </a:rPr>
              <a:t>минимальный пакет документов – 5 форм, срок принятия решения – 7 дней, конкурентные ставки по лизингу.</a:t>
            </a:r>
          </a:p>
        </p:txBody>
      </p:sp>
      <p:pic>
        <p:nvPicPr>
          <p:cNvPr id="19" name="Рисунок 18" descr="etp_commerci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1694" y="1071546"/>
            <a:ext cx="2751144" cy="2751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0625" y="6111875"/>
            <a:ext cx="728663" cy="3651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1600" dirty="0">
                <a:solidFill>
                  <a:srgbClr val="004F8A"/>
                </a:solidFill>
                <a:latin typeface="Calibri"/>
              </a:rPr>
              <a:t>Слайд </a:t>
            </a:r>
            <a:fld id="{46F46B80-5997-4A40-BA28-40BA0739419F}" type="slidenum">
              <a:rPr lang="ru-RU" sz="1600">
                <a:solidFill>
                  <a:srgbClr val="004F8A"/>
                </a:solidFill>
                <a:latin typeface="Calibri"/>
              </a:rPr>
              <a:pPr>
                <a:defRPr/>
              </a:pPr>
              <a:t>5</a:t>
            </a:fld>
            <a:endParaRPr lang="ru-RU" sz="1600" dirty="0">
              <a:solidFill>
                <a:srgbClr val="004F8A"/>
              </a:solidFill>
              <a:latin typeface="Calibri"/>
            </a:endParaRPr>
          </a:p>
        </p:txBody>
      </p:sp>
      <p:pic>
        <p:nvPicPr>
          <p:cNvPr id="43010" name="Picture 5" descr="C:\Documents and Settings\BuzhbetskiyAA\My Documents\My Pictures\30145.jpg"/>
          <p:cNvPicPr>
            <a:picLocks noChangeAspect="1" noChangeArrowheads="1"/>
          </p:cNvPicPr>
          <p:nvPr/>
        </p:nvPicPr>
        <p:blipFill>
          <a:blip r:embed="rId2" cstate="print"/>
          <a:srcRect t="83334"/>
          <a:stretch>
            <a:fillRect/>
          </a:stretch>
        </p:blipFill>
        <p:spPr bwMode="auto">
          <a:xfrm>
            <a:off x="0" y="0"/>
            <a:ext cx="9906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/>
          <p:nvPr/>
        </p:nvGrpSpPr>
        <p:grpSpPr>
          <a:xfrm>
            <a:off x="0" y="0"/>
            <a:ext cx="9906000" cy="1071546"/>
            <a:chOff x="0" y="0"/>
            <a:chExt cx="9906000" cy="1071546"/>
          </a:xfrm>
          <a:solidFill>
            <a:srgbClr val="A3DAFF">
              <a:alpha val="65000"/>
            </a:srgbClr>
          </a:solidFill>
        </p:grpSpPr>
        <p:sp>
          <p:nvSpPr>
            <p:cNvPr id="24" name="Rectangle 4"/>
            <p:cNvSpPr txBox="1">
              <a:spLocks noChangeArrowheads="1"/>
            </p:cNvSpPr>
            <p:nvPr/>
          </p:nvSpPr>
          <p:spPr>
            <a:xfrm>
              <a:off x="0" y="0"/>
              <a:ext cx="9906000" cy="1071546"/>
            </a:xfrm>
            <a:prstGeom prst="rect">
              <a:avLst/>
            </a:prstGeom>
            <a:grpFill/>
          </p:spPr>
          <p:txBody>
            <a:bodyPr lIns="144000" anchor="ctr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ru-RU" sz="1800" dirty="0">
                  <a:latin typeface="Calibri"/>
                </a:rPr>
                <a:t>    </a:t>
              </a:r>
            </a:p>
          </p:txBody>
        </p:sp>
        <p:pic>
          <p:nvPicPr>
            <p:cNvPr id="25" name="Picture 6" descr="C:\Documents and Settings\BuzhbetskiyAA\Desktop\PR\PSB_logo_ru_hor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997" y="214291"/>
              <a:ext cx="2998316" cy="680439"/>
            </a:xfrm>
            <a:prstGeom prst="rect">
              <a:avLst/>
            </a:prstGeom>
            <a:solidFill>
              <a:srgbClr val="A3DAFF">
                <a:alpha val="0"/>
              </a:srgbClr>
            </a:solidFill>
          </p:spPr>
        </p:pic>
      </p:grpSp>
      <p:sp>
        <p:nvSpPr>
          <p:cNvPr id="43012" name="Прямоугольник 15"/>
          <p:cNvSpPr>
            <a:spLocks noChangeArrowheads="1"/>
          </p:cNvSpPr>
          <p:nvPr/>
        </p:nvSpPr>
        <p:spPr bwMode="auto">
          <a:xfrm>
            <a:off x="200472" y="188640"/>
            <a:ext cx="6336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Правовое поле государственного </a:t>
            </a:r>
          </a:p>
          <a:p>
            <a:r>
              <a:rPr lang="ru-RU" sz="2400" dirty="0" smtClean="0"/>
              <a:t>заказа на услуги лизинга </a:t>
            </a:r>
            <a:r>
              <a:rPr lang="en-US" sz="2400" dirty="0" smtClean="0"/>
              <a:t> </a:t>
            </a:r>
            <a:endParaRPr lang="ru-RU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3" name="Text Box 118"/>
          <p:cNvSpPr txBox="1">
            <a:spLocks noChangeArrowheads="1"/>
          </p:cNvSpPr>
          <p:nvPr/>
        </p:nvSpPr>
        <p:spPr bwMode="auto">
          <a:xfrm>
            <a:off x="666720" y="1340769"/>
            <a:ext cx="5510416" cy="488133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700" dirty="0" smtClean="0"/>
              <a:t>Федеральный закон от 5 апреля 2013 г. N 44-ФЗ "О контрактной системе в сфере закупок товаров, работ, услуг для обеспечения государственных и муниципальных нужд"; </a:t>
            </a:r>
            <a:endParaRPr lang="ru-RU" sz="1700" dirty="0"/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700" dirty="0"/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700" dirty="0" smtClean="0"/>
              <a:t>Бюджетный кодекс </a:t>
            </a:r>
            <a:r>
              <a:rPr lang="ru-RU" sz="1700" dirty="0"/>
              <a:t>РФ;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700" dirty="0"/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700" dirty="0" smtClean="0"/>
              <a:t>Гражданский кодекс </a:t>
            </a:r>
            <a:r>
              <a:rPr lang="ru-RU" sz="1700" dirty="0"/>
              <a:t>РФ; 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700" dirty="0"/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700" dirty="0" smtClean="0"/>
              <a:t>Федеральный закон </a:t>
            </a:r>
            <a:r>
              <a:rPr lang="ru-RU" sz="1700" dirty="0"/>
              <a:t>№ 164-ФЗ «О финансовой аренде (лизинге)»; 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700" dirty="0"/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700" dirty="0" smtClean="0"/>
              <a:t>Закон </a:t>
            </a:r>
            <a:r>
              <a:rPr lang="ru-RU" sz="1700" dirty="0"/>
              <a:t>(</a:t>
            </a:r>
            <a:r>
              <a:rPr lang="ru-RU" sz="1700" dirty="0" smtClean="0"/>
              <a:t>Решение) </a:t>
            </a:r>
            <a:r>
              <a:rPr lang="ru-RU" sz="1700" dirty="0"/>
              <a:t>о бюджете на текущий и плановый  период 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r>
              <a:rPr lang="ru-RU" sz="1700" dirty="0"/>
              <a:t>       и </a:t>
            </a:r>
            <a:r>
              <a:rPr lang="ru-RU" sz="1700" dirty="0" smtClean="0"/>
              <a:t>иной нормативно-правовой  акт, регулирующий </a:t>
            </a:r>
            <a:r>
              <a:rPr lang="ru-RU" sz="1700" dirty="0"/>
              <a:t>отношения, связанные с размещением заказов; – </a:t>
            </a:r>
            <a:r>
              <a:rPr lang="ru-RU" sz="1700" dirty="0">
                <a:solidFill>
                  <a:srgbClr val="FF0000"/>
                </a:solidFill>
              </a:rPr>
              <a:t>бюджетные учреждения могут размещать заказы на оказание услуг финансовой аренды (лизинга), в форме электронных аукционов, для обновления и модернизации имущественных фондов и повышения эффективности использования бюджетных средств.</a:t>
            </a:r>
            <a:r>
              <a:rPr lang="ru-RU" sz="1700" dirty="0"/>
              <a:t> </a:t>
            </a:r>
            <a:endParaRPr lang="ru-RU" sz="1700" dirty="0">
              <a:solidFill>
                <a:schemeClr val="tx1"/>
              </a:solidFill>
            </a:endParaRPr>
          </a:p>
          <a:p>
            <a:pPr marL="342900" indent="-342900"/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14338" name="Picture 2" descr="C:\Users\martynenkopg\Desktop\АУКЦИОНЫ\КОНЦЕПЦИЯ\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5288" y="3140968"/>
            <a:ext cx="2016224" cy="2688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0625" y="6111875"/>
            <a:ext cx="728663" cy="3651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1600" dirty="0">
                <a:solidFill>
                  <a:srgbClr val="004F8A"/>
                </a:solidFill>
                <a:latin typeface="Calibri"/>
              </a:rPr>
              <a:t>Слайд </a:t>
            </a:r>
            <a:fld id="{AEBAAEA3-F218-4008-9A85-9981CF46D188}" type="slidenum">
              <a:rPr lang="ru-RU" sz="1600">
                <a:solidFill>
                  <a:srgbClr val="004F8A"/>
                </a:solidFill>
                <a:latin typeface="Calibri"/>
              </a:rPr>
              <a:pPr>
                <a:defRPr/>
              </a:pPr>
              <a:t>6</a:t>
            </a:fld>
            <a:endParaRPr lang="ru-RU" sz="1600" dirty="0">
              <a:solidFill>
                <a:srgbClr val="004F8A"/>
              </a:solidFill>
              <a:latin typeface="Calibri"/>
            </a:endParaRPr>
          </a:p>
        </p:txBody>
      </p:sp>
      <p:pic>
        <p:nvPicPr>
          <p:cNvPr id="46082" name="Picture 5" descr="C:\Documents and Settings\BuzhbetskiyAA\My Documents\My Pictures\30145.jpg"/>
          <p:cNvPicPr>
            <a:picLocks noChangeAspect="1" noChangeArrowheads="1"/>
          </p:cNvPicPr>
          <p:nvPr/>
        </p:nvPicPr>
        <p:blipFill>
          <a:blip r:embed="rId2" cstate="print"/>
          <a:srcRect t="83334"/>
          <a:stretch>
            <a:fillRect/>
          </a:stretch>
        </p:blipFill>
        <p:spPr bwMode="auto">
          <a:xfrm>
            <a:off x="0" y="0"/>
            <a:ext cx="9906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/>
          <p:nvPr/>
        </p:nvGrpSpPr>
        <p:grpSpPr>
          <a:xfrm>
            <a:off x="0" y="0"/>
            <a:ext cx="9906000" cy="1071546"/>
            <a:chOff x="0" y="0"/>
            <a:chExt cx="9906000" cy="1071546"/>
          </a:xfrm>
          <a:solidFill>
            <a:srgbClr val="A3DAFF">
              <a:alpha val="65000"/>
            </a:srgbClr>
          </a:solidFill>
        </p:grpSpPr>
        <p:sp>
          <p:nvSpPr>
            <p:cNvPr id="24" name="Rectangle 4"/>
            <p:cNvSpPr txBox="1">
              <a:spLocks noChangeArrowheads="1"/>
            </p:cNvSpPr>
            <p:nvPr/>
          </p:nvSpPr>
          <p:spPr>
            <a:xfrm>
              <a:off x="0" y="0"/>
              <a:ext cx="9906000" cy="1071546"/>
            </a:xfrm>
            <a:prstGeom prst="rect">
              <a:avLst/>
            </a:prstGeom>
            <a:grpFill/>
          </p:spPr>
          <p:txBody>
            <a:bodyPr lIns="144000" anchor="ctr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ru-RU" sz="1800" dirty="0">
                  <a:latin typeface="Calibri"/>
                </a:rPr>
                <a:t>    </a:t>
              </a:r>
            </a:p>
          </p:txBody>
        </p:sp>
        <p:pic>
          <p:nvPicPr>
            <p:cNvPr id="25" name="Picture 6" descr="C:\Documents and Settings\BuzhbetskiyAA\Desktop\PR\PSB_logo_ru_hor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997" y="214291"/>
              <a:ext cx="2998316" cy="680439"/>
            </a:xfrm>
            <a:prstGeom prst="rect">
              <a:avLst/>
            </a:prstGeom>
            <a:solidFill>
              <a:srgbClr val="A3DAFF">
                <a:alpha val="0"/>
              </a:srgbClr>
            </a:solidFill>
          </p:spPr>
        </p:pic>
      </p:grpSp>
      <p:sp>
        <p:nvSpPr>
          <p:cNvPr id="46084" name="Прямоугольник 15"/>
          <p:cNvSpPr>
            <a:spLocks noChangeArrowheads="1"/>
          </p:cNvSpPr>
          <p:nvPr/>
        </p:nvSpPr>
        <p:spPr bwMode="auto">
          <a:xfrm>
            <a:off x="238125" y="214313"/>
            <a:ext cx="47868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Преимущества лизинга </a:t>
            </a:r>
            <a:r>
              <a:rPr lang="ru-RU" sz="2400" dirty="0"/>
              <a:t>для бюджетных учреждений</a:t>
            </a:r>
          </a:p>
        </p:txBody>
      </p:sp>
      <p:sp>
        <p:nvSpPr>
          <p:cNvPr id="46085" name="Text Box 118"/>
          <p:cNvSpPr txBox="1">
            <a:spLocks noChangeArrowheads="1"/>
          </p:cNvSpPr>
          <p:nvPr/>
        </p:nvSpPr>
        <p:spPr bwMode="auto">
          <a:xfrm>
            <a:off x="595282" y="1214422"/>
            <a:ext cx="5214942" cy="55215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Для приобретения оборудования и техники по лизингу достаточно 10% стоимости необходимого оборудования. Полный расчет за приобретенное оборудование производится в течение длительного периода времени – до 5 лет.</a:t>
            </a: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endParaRPr lang="ru-RU" sz="16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График платежей по контракту синхронизируется с объемом бюджетных расходов в соответствующем временном периоде.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endParaRPr lang="ru-RU" sz="16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Платежи по контракту относятся у Заказчика на затратную часть бюджета, а не долговую.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endParaRPr lang="ru-RU" sz="16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Простое, готовое решение о финансировании проекта принимается за 3 дня.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endParaRPr lang="ru-RU" sz="16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Финансирование проекта не имеет ограничений по суммам.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endParaRPr lang="ru-RU" sz="16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Стоимость финансирования 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       на уровне государственных банков.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endParaRPr lang="ru-RU" sz="16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Обеспечение контракта – надежные гарантии   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       ОАО 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</a:rPr>
              <a:t>“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Промсвязьбанк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</a:rPr>
              <a:t>”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– ТО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</a:rPr>
              <a:t>P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10</a:t>
            </a:r>
            <a:endParaRPr lang="ru-RU" sz="1600" dirty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rgbClr val="CB1B2C"/>
              </a:buClr>
            </a:pPr>
            <a:endParaRPr lang="ru-RU" sz="1400" dirty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CB1B2C"/>
              </a:buClr>
            </a:pPr>
            <a:endParaRPr lang="ru-RU" sz="1400" dirty="0">
              <a:solidFill>
                <a:schemeClr val="tx1"/>
              </a:solidFill>
            </a:endParaRPr>
          </a:p>
          <a:p>
            <a:pPr marL="342900" indent="-342900"/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14" name="Рисунок 13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3120" y="1988840"/>
            <a:ext cx="338437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0625" y="6111875"/>
            <a:ext cx="728663" cy="3651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1600" dirty="0">
                <a:solidFill>
                  <a:srgbClr val="004F8A"/>
                </a:solidFill>
                <a:latin typeface="Calibri"/>
              </a:rPr>
              <a:t>Слайд </a:t>
            </a:r>
            <a:fld id="{AEBAAEA3-F218-4008-9A85-9981CF46D188}" type="slidenum">
              <a:rPr lang="ru-RU" sz="1600">
                <a:solidFill>
                  <a:srgbClr val="004F8A"/>
                </a:solidFill>
                <a:latin typeface="Calibri"/>
              </a:rPr>
              <a:pPr>
                <a:defRPr/>
              </a:pPr>
              <a:t>7</a:t>
            </a:fld>
            <a:endParaRPr lang="ru-RU" sz="1600" dirty="0">
              <a:solidFill>
                <a:srgbClr val="004F8A"/>
              </a:solidFill>
              <a:latin typeface="Calibri"/>
            </a:endParaRPr>
          </a:p>
        </p:txBody>
      </p:sp>
      <p:pic>
        <p:nvPicPr>
          <p:cNvPr id="46082" name="Picture 5" descr="C:\Documents and Settings\BuzhbetskiyAA\My Documents\My Pictures\30145.jpg"/>
          <p:cNvPicPr>
            <a:picLocks noChangeAspect="1" noChangeArrowheads="1"/>
          </p:cNvPicPr>
          <p:nvPr/>
        </p:nvPicPr>
        <p:blipFill>
          <a:blip r:embed="rId2" cstate="print"/>
          <a:srcRect t="83334"/>
          <a:stretch>
            <a:fillRect/>
          </a:stretch>
        </p:blipFill>
        <p:spPr bwMode="auto">
          <a:xfrm>
            <a:off x="0" y="0"/>
            <a:ext cx="9906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/>
          <p:nvPr/>
        </p:nvGrpSpPr>
        <p:grpSpPr>
          <a:xfrm>
            <a:off x="0" y="0"/>
            <a:ext cx="9906000" cy="1071546"/>
            <a:chOff x="0" y="0"/>
            <a:chExt cx="9906000" cy="1071546"/>
          </a:xfrm>
          <a:solidFill>
            <a:srgbClr val="A3DAFF">
              <a:alpha val="65000"/>
            </a:srgbClr>
          </a:solidFill>
        </p:grpSpPr>
        <p:sp>
          <p:nvSpPr>
            <p:cNvPr id="24" name="Rectangle 4"/>
            <p:cNvSpPr txBox="1">
              <a:spLocks noChangeArrowheads="1"/>
            </p:cNvSpPr>
            <p:nvPr/>
          </p:nvSpPr>
          <p:spPr>
            <a:xfrm>
              <a:off x="0" y="0"/>
              <a:ext cx="9906000" cy="1071546"/>
            </a:xfrm>
            <a:prstGeom prst="rect">
              <a:avLst/>
            </a:prstGeom>
            <a:grpFill/>
          </p:spPr>
          <p:txBody>
            <a:bodyPr lIns="144000" anchor="ctr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ru-RU" sz="1800" dirty="0">
                  <a:latin typeface="Calibri"/>
                </a:rPr>
                <a:t>    </a:t>
              </a:r>
            </a:p>
          </p:txBody>
        </p:sp>
        <p:pic>
          <p:nvPicPr>
            <p:cNvPr id="25" name="Picture 6" descr="C:\Documents and Settings\BuzhbetskiyAA\Desktop\PR\PSB_logo_ru_hor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997" y="214291"/>
              <a:ext cx="2998316" cy="680439"/>
            </a:xfrm>
            <a:prstGeom prst="rect">
              <a:avLst/>
            </a:prstGeom>
            <a:solidFill>
              <a:srgbClr val="A3DAFF">
                <a:alpha val="0"/>
              </a:srgbClr>
            </a:solidFill>
          </p:spPr>
        </p:pic>
      </p:grpSp>
      <p:sp>
        <p:nvSpPr>
          <p:cNvPr id="46084" name="Прямоугольник 15"/>
          <p:cNvSpPr>
            <a:spLocks noChangeArrowheads="1"/>
          </p:cNvSpPr>
          <p:nvPr/>
        </p:nvSpPr>
        <p:spPr bwMode="auto">
          <a:xfrm>
            <a:off x="238125" y="214313"/>
            <a:ext cx="4786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Схема лизинга </a:t>
            </a:r>
            <a:endParaRPr lang="ru-RU" sz="2400" dirty="0"/>
          </a:p>
        </p:txBody>
      </p:sp>
      <p:pic>
        <p:nvPicPr>
          <p:cNvPr id="10" name="Рисунок 9" descr="liz_2601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8584" y="1309974"/>
            <a:ext cx="7688899" cy="435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C:\Documents and Settings\BuzhbetskiyAA\Desktop\PR\PSB_logo_ru_ho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357189"/>
            <a:ext cx="2997597" cy="681037"/>
          </a:xfrm>
          <a:prstGeom prst="rect">
            <a:avLst/>
          </a:prstGeom>
          <a:solidFill>
            <a:srgbClr val="A3DA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6954" y="500064"/>
            <a:ext cx="9132094" cy="4286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Успех в г. Псков – никто кроме нас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6954" y="1071563"/>
            <a:ext cx="9132094" cy="0"/>
          </a:xfrm>
          <a:prstGeom prst="line">
            <a:avLst/>
          </a:prstGeom>
          <a:ln w="50800">
            <a:solidFill>
              <a:srgbClr val="EF70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Номер слайда 3"/>
          <p:cNvSpPr txBox="1">
            <a:spLocks noGrp="1"/>
          </p:cNvSpPr>
          <p:nvPr/>
        </p:nvSpPr>
        <p:spPr bwMode="auto">
          <a:xfrm>
            <a:off x="9087379" y="6448426"/>
            <a:ext cx="80658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1100">
                <a:solidFill>
                  <a:srgbClr val="004F8A"/>
                </a:solidFill>
                <a:latin typeface="Calibri" pitchFamily="34" charset="0"/>
              </a:rPr>
              <a:t>Слайд </a:t>
            </a:r>
            <a:fld id="{B9B6C336-F403-4CB3-B9DB-0782A3CD98E2}" type="slidenum">
              <a:rPr lang="ru-RU" sz="1100">
                <a:solidFill>
                  <a:srgbClr val="004F8A"/>
                </a:solidFill>
                <a:latin typeface="Calibri" pitchFamily="34" charset="0"/>
              </a:rPr>
              <a:pPr algn="r"/>
              <a:t>8</a:t>
            </a:fld>
            <a:endParaRPr lang="ru-RU" sz="1100">
              <a:solidFill>
                <a:srgbClr val="004F8A"/>
              </a:solidFill>
              <a:latin typeface="Calibri" pitchFamily="34" charset="0"/>
            </a:endParaRPr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541735" y="1285876"/>
            <a:ext cx="8048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solidFill>
                <a:srgbClr val="F1550F"/>
              </a:solidFill>
            </a:endParaRPr>
          </a:p>
          <a:p>
            <a:endParaRPr lang="ru-RU" sz="1200" b="1">
              <a:solidFill>
                <a:srgbClr val="F1550F"/>
              </a:solidFill>
            </a:endParaRPr>
          </a:p>
          <a:p>
            <a:endParaRPr lang="ru-RU" sz="1200" b="1">
              <a:solidFill>
                <a:srgbClr val="F1550F"/>
              </a:solidFill>
            </a:endParaRPr>
          </a:p>
          <a:p>
            <a:endParaRPr lang="ru-RU" sz="1200" b="1">
              <a:solidFill>
                <a:srgbClr val="F1550F"/>
              </a:solidFill>
            </a:endParaRPr>
          </a:p>
        </p:txBody>
      </p:sp>
      <p:pic>
        <p:nvPicPr>
          <p:cNvPr id="31751" name="Рисунок 8" descr="750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686" y="2786058"/>
            <a:ext cx="464687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738158" y="1000108"/>
            <a:ext cx="859035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 dirty="0">
              <a:solidFill>
                <a:srgbClr val="F1550F"/>
              </a:solidFill>
            </a:endParaRPr>
          </a:p>
          <a:p>
            <a:endParaRPr lang="ru-RU" sz="1200" b="1" dirty="0">
              <a:solidFill>
                <a:srgbClr val="F1550F"/>
              </a:solidFill>
            </a:endParaRP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Для нужд Комитета по здравоохранению Правительства Псковской области ОЛК поставляет более 100 ед. автомобилей скорой  медицинской помощи, полностью укомплектованных современной медицинской аппаратурой, что </a:t>
            </a:r>
            <a:r>
              <a:rPr lang="ru-RU" sz="1400" b="1" dirty="0" smtClean="0">
                <a:solidFill>
                  <a:srgbClr val="061E94"/>
                </a:solidFill>
              </a:rPr>
              <a:t>поднимает качество медицинского обслуживания </a:t>
            </a:r>
            <a:r>
              <a:rPr lang="ru-RU" sz="1400" b="1" dirty="0">
                <a:solidFill>
                  <a:srgbClr val="061E94"/>
                </a:solidFill>
              </a:rPr>
              <a:t>населения на новый качественный уровень, скорая медицинская помощь будет оказываться вовремя и на самом современном уровне, который ранее был доступен только в Москве и С. Петербурге. </a:t>
            </a:r>
          </a:p>
          <a:p>
            <a:pPr algn="just"/>
            <a:endParaRPr lang="ru-RU" sz="1400" b="1" dirty="0">
              <a:solidFill>
                <a:srgbClr val="061E94"/>
              </a:solidFill>
            </a:endParaRPr>
          </a:p>
          <a:p>
            <a:endParaRPr lang="ru-RU" sz="1200" b="1" dirty="0">
              <a:solidFill>
                <a:srgbClr val="F1550F"/>
              </a:solidFill>
            </a:endParaRPr>
          </a:p>
          <a:p>
            <a:endParaRPr lang="ru-RU" sz="1200" b="1" dirty="0">
              <a:solidFill>
                <a:srgbClr val="F1550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19125" y="3071813"/>
            <a:ext cx="3792141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solidFill>
                <a:srgbClr val="F1550F"/>
              </a:solidFill>
            </a:endParaRPr>
          </a:p>
          <a:p>
            <a:endParaRPr lang="ru-RU" sz="1200" b="1">
              <a:solidFill>
                <a:srgbClr val="F1550F"/>
              </a:solidFill>
            </a:endParaRPr>
          </a:p>
          <a:p>
            <a:pPr algn="just"/>
            <a:endParaRPr lang="ru-RU" sz="1400" b="1">
              <a:solidFill>
                <a:srgbClr val="061E94"/>
              </a:solidFill>
            </a:endParaRPr>
          </a:p>
          <a:p>
            <a:endParaRPr lang="ru-RU" sz="1200" b="1">
              <a:solidFill>
                <a:srgbClr val="F1550F"/>
              </a:solidFill>
            </a:endParaRPr>
          </a:p>
          <a:p>
            <a:endParaRPr lang="ru-RU" sz="1200" b="1">
              <a:solidFill>
                <a:srgbClr val="F1550F"/>
              </a:solidFill>
            </a:endParaRPr>
          </a:p>
        </p:txBody>
      </p:sp>
      <p:sp>
        <p:nvSpPr>
          <p:cNvPr id="31754" name="Rectangle 9"/>
          <p:cNvSpPr>
            <a:spLocks noChangeArrowheads="1"/>
          </p:cNvSpPr>
          <p:nvPr/>
        </p:nvSpPr>
        <p:spPr bwMode="auto">
          <a:xfrm>
            <a:off x="696517" y="2357439"/>
            <a:ext cx="379214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 dirty="0">
              <a:solidFill>
                <a:srgbClr val="F1550F"/>
              </a:solidFill>
            </a:endParaRPr>
          </a:p>
          <a:p>
            <a:endParaRPr lang="ru-RU" sz="1200" b="1" dirty="0">
              <a:solidFill>
                <a:srgbClr val="F1550F"/>
              </a:solidFill>
            </a:endParaRP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Аванс: 30%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Срок: 29 мес.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Маржа: 5%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Сумма лизинговых платежей: 260 млн. руб. 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 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ВАЖНО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Закупаемое имущество относилось к трем различным категориям, облагающимся ставкам НДС 0%,10%, 18%, что было непреодолимым препятствием для других лизинговых компаний.  </a:t>
            </a:r>
          </a:p>
          <a:p>
            <a:pPr algn="just"/>
            <a:endParaRPr lang="ru-RU" sz="1400" b="1" dirty="0">
              <a:solidFill>
                <a:srgbClr val="061E94"/>
              </a:solidFill>
            </a:endParaRP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ОЛК специально для этой  сделки разработала схему налоговой оптимизации, которая позволила исполнить контракт </a:t>
            </a:r>
          </a:p>
          <a:p>
            <a:endParaRPr lang="ru-RU" sz="1200" b="1" dirty="0">
              <a:solidFill>
                <a:srgbClr val="F1550F"/>
              </a:solidFill>
            </a:endParaRPr>
          </a:p>
          <a:p>
            <a:endParaRPr lang="ru-RU" sz="1200" b="1" dirty="0">
              <a:solidFill>
                <a:srgbClr val="F1550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C:\Documents and Settings\BuzhbetskiyAA\Desktop\PR\PSB_logo_ru_ho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357189"/>
            <a:ext cx="2997597" cy="681037"/>
          </a:xfrm>
          <a:prstGeom prst="rect">
            <a:avLst/>
          </a:prstGeom>
          <a:solidFill>
            <a:srgbClr val="A3DA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6954" y="500064"/>
            <a:ext cx="9132094" cy="4286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г. Барнаул - первый большой успех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6954" y="1071563"/>
            <a:ext cx="9132094" cy="0"/>
          </a:xfrm>
          <a:prstGeom prst="line">
            <a:avLst/>
          </a:prstGeom>
          <a:ln w="50800">
            <a:solidFill>
              <a:srgbClr val="EF70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Номер слайда 3"/>
          <p:cNvSpPr txBox="1">
            <a:spLocks noGrp="1"/>
          </p:cNvSpPr>
          <p:nvPr/>
        </p:nvSpPr>
        <p:spPr bwMode="auto">
          <a:xfrm>
            <a:off x="9087379" y="6448426"/>
            <a:ext cx="80658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1100">
                <a:solidFill>
                  <a:srgbClr val="004F8A"/>
                </a:solidFill>
                <a:latin typeface="Calibri" pitchFamily="34" charset="0"/>
              </a:rPr>
              <a:t>Слайд </a:t>
            </a:r>
            <a:fld id="{318C9500-3F0A-49C8-ABEA-76CED32B70C3}" type="slidenum">
              <a:rPr lang="ru-RU" sz="1100">
                <a:solidFill>
                  <a:srgbClr val="004F8A"/>
                </a:solidFill>
                <a:latin typeface="Calibri" pitchFamily="34" charset="0"/>
              </a:rPr>
              <a:pPr algn="r"/>
              <a:t>9</a:t>
            </a:fld>
            <a:endParaRPr lang="ru-RU" sz="1100">
              <a:solidFill>
                <a:srgbClr val="004F8A"/>
              </a:solidFill>
              <a:latin typeface="Calibri" pitchFamily="34" charset="0"/>
            </a:endParaRP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619126" y="1143001"/>
            <a:ext cx="859036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dirty="0">
              <a:solidFill>
                <a:srgbClr val="061E94"/>
              </a:solidFill>
            </a:endParaRP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ОЛК стало победителем трех аукционов по лизингу коммунальной техники, проводимых администрацией г. Барнаула на общую сумму свыше 220  млн. руб. В рамках которых поставила для нужд города более 30 единиц спецтехники: дорожно-подметальные машины, каналоочистительные машины, мусоровозы и прочее. </a:t>
            </a:r>
          </a:p>
          <a:p>
            <a:pPr algn="just"/>
            <a:endParaRPr lang="ru-RU" sz="1400" b="1" dirty="0">
              <a:solidFill>
                <a:srgbClr val="061E94"/>
              </a:solidFill>
            </a:endParaRPr>
          </a:p>
          <a:p>
            <a:pPr algn="just"/>
            <a:r>
              <a:rPr lang="ru-RU" sz="1400" b="1" dirty="0">
                <a:solidFill>
                  <a:srgbClr val="F67B00"/>
                </a:solidFill>
              </a:rPr>
              <a:t>Аукцион №1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Срок: 32 мес.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Аванс 20%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Маржа: 5%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Сумма лизинговых платежей: 26 млн. руб. </a:t>
            </a:r>
          </a:p>
          <a:p>
            <a:pPr algn="just"/>
            <a:endParaRPr lang="ru-RU" sz="1400" b="1" dirty="0">
              <a:solidFill>
                <a:srgbClr val="061E94"/>
              </a:solidFill>
            </a:endParaRPr>
          </a:p>
          <a:p>
            <a:pPr algn="just"/>
            <a:r>
              <a:rPr lang="ru-RU" sz="1400" b="1" dirty="0">
                <a:solidFill>
                  <a:srgbClr val="F67B00"/>
                </a:solidFill>
              </a:rPr>
              <a:t>Аукцион №2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Срок: 32 мес.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Аванс 20%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Маржа: 5%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Сумма лизинговых платежей: 105 млн. руб.</a:t>
            </a:r>
          </a:p>
          <a:p>
            <a:pPr algn="just"/>
            <a:endParaRPr lang="ru-RU" sz="1400" b="1" dirty="0">
              <a:solidFill>
                <a:srgbClr val="061E94"/>
              </a:solidFill>
            </a:endParaRPr>
          </a:p>
          <a:p>
            <a:pPr algn="just"/>
            <a:r>
              <a:rPr lang="ru-RU" sz="1400" b="1" dirty="0">
                <a:solidFill>
                  <a:srgbClr val="F67B00"/>
                </a:solidFill>
              </a:rPr>
              <a:t>Аукцион №3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Срок: 38 мес.</a:t>
            </a:r>
          </a:p>
          <a:p>
            <a:pPr algn="just"/>
            <a:r>
              <a:rPr lang="ru-RU" sz="1400" b="1" dirty="0">
                <a:solidFill>
                  <a:srgbClr val="F67B00"/>
                </a:solidFill>
              </a:rPr>
              <a:t>Аванс 0%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Маржа: 5%</a:t>
            </a:r>
          </a:p>
          <a:p>
            <a:pPr algn="just"/>
            <a:r>
              <a:rPr lang="ru-RU" sz="1400" b="1" dirty="0">
                <a:solidFill>
                  <a:srgbClr val="061E94"/>
                </a:solidFill>
              </a:rPr>
              <a:t>Сумма лизинговых платежей: 91 млн. руб.</a:t>
            </a:r>
          </a:p>
          <a:p>
            <a:pPr algn="just"/>
            <a:r>
              <a:rPr lang="ru-RU" sz="1400" b="1" dirty="0">
                <a:solidFill>
                  <a:srgbClr val="F67B00"/>
                </a:solidFill>
              </a:rPr>
              <a:t>(финансирование без аванса, с отсрочкой уплаты первого лизингового платежа на 4 мес</a:t>
            </a:r>
            <a:r>
              <a:rPr lang="ru-RU" sz="1200" b="1" dirty="0">
                <a:solidFill>
                  <a:srgbClr val="F67B00"/>
                </a:solidFill>
              </a:rPr>
              <a:t>.)</a:t>
            </a:r>
          </a:p>
          <a:p>
            <a:pPr algn="just"/>
            <a:endParaRPr lang="ru-RU" sz="1200" b="1" dirty="0">
              <a:solidFill>
                <a:srgbClr val="061E94"/>
              </a:solidFill>
            </a:endParaRPr>
          </a:p>
          <a:p>
            <a:pPr algn="just"/>
            <a:endParaRPr lang="ru-RU" sz="1200" b="1" dirty="0">
              <a:solidFill>
                <a:srgbClr val="061E94"/>
              </a:solidFill>
            </a:endParaRPr>
          </a:p>
          <a:p>
            <a:pPr algn="just"/>
            <a:endParaRPr lang="ru-RU" sz="1400" b="1" dirty="0">
              <a:solidFill>
                <a:srgbClr val="061E94"/>
              </a:solidFill>
            </a:endParaRPr>
          </a:p>
          <a:p>
            <a:pPr algn="just"/>
            <a:endParaRPr lang="ru-RU" sz="1400" b="1" dirty="0">
              <a:solidFill>
                <a:srgbClr val="061E94"/>
              </a:solidFill>
            </a:endParaRPr>
          </a:p>
          <a:p>
            <a:pPr algn="just"/>
            <a:endParaRPr lang="ru-RU" sz="1400" b="1" dirty="0">
              <a:solidFill>
                <a:srgbClr val="061E94"/>
              </a:solidFill>
            </a:endParaRPr>
          </a:p>
          <a:p>
            <a:endParaRPr lang="ru-RU" sz="1200" b="1" dirty="0">
              <a:solidFill>
                <a:srgbClr val="F1550F"/>
              </a:solidFill>
            </a:endParaRPr>
          </a:p>
          <a:p>
            <a:endParaRPr lang="ru-RU" sz="1200" b="1" dirty="0">
              <a:solidFill>
                <a:srgbClr val="F1550F"/>
              </a:solidFill>
            </a:endParaRPr>
          </a:p>
          <a:p>
            <a:endParaRPr lang="ru-RU" sz="1200" b="1" dirty="0">
              <a:solidFill>
                <a:srgbClr val="F1550F"/>
              </a:solidFill>
            </a:endParaRPr>
          </a:p>
          <a:p>
            <a:endParaRPr lang="ru-RU" sz="1200" b="1" dirty="0">
              <a:solidFill>
                <a:srgbClr val="F1550F"/>
              </a:solidFill>
            </a:endParaRPr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464344" y="2928938"/>
            <a:ext cx="4411266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solidFill>
                <a:srgbClr val="F1550F"/>
              </a:solidFill>
            </a:endParaRPr>
          </a:p>
          <a:p>
            <a:endParaRPr lang="ru-RU" sz="1200" b="1">
              <a:solidFill>
                <a:srgbClr val="F1550F"/>
              </a:solidFill>
            </a:endParaRPr>
          </a:p>
          <a:p>
            <a:pPr algn="just"/>
            <a:endParaRPr lang="ru-RU" sz="1400" b="1">
              <a:solidFill>
                <a:srgbClr val="061E94"/>
              </a:solidFill>
            </a:endParaRPr>
          </a:p>
          <a:p>
            <a:endParaRPr lang="ru-RU" sz="1200" b="1">
              <a:solidFill>
                <a:srgbClr val="F1550F"/>
              </a:solidFill>
            </a:endParaRPr>
          </a:p>
          <a:p>
            <a:endParaRPr lang="ru-RU" sz="1200" b="1">
              <a:solidFill>
                <a:srgbClr val="F1550F"/>
              </a:solidFill>
            </a:endParaRPr>
          </a:p>
        </p:txBody>
      </p:sp>
      <p:pic>
        <p:nvPicPr>
          <p:cNvPr id="30728" name="Рисунок 10" descr="sm_users_img-2315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019" y="2357430"/>
            <a:ext cx="4359887" cy="301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sentation-rus">
  <a:themeElements>
    <a:clrScheme name="Presentation-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-rus">
      <a:majorFont>
        <a:latin typeface="Myriad Pro Light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-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иповой слайд-Промсвязьбанк">
  <a:themeElements>
    <a:clrScheme name="Типовой слайд-Промсвязьбан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иповой слайд-Промсвязьбанк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иповой слайд-Промсвязьбан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повой слайд-Промсвязьбан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повой слайд-Промсвязьбан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повой слайд-Промсвязьбан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повой слайд-Промсвязьбан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повой слайд-Промсвязьбан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повой слайд-Промсвязьбан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повой слайд-Промсвязьбан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повой слайд-Промсвязьбан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повой слайд-Промсвязьбан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повой слайд-Промсвязьбан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повой слайд-Промсвязьбан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Аспект">
  <a:themeElements>
    <a:clrScheme name="Другая 12">
      <a:dk1>
        <a:sysClr val="windowText" lastClr="000000"/>
      </a:dk1>
      <a:lt1>
        <a:srgbClr val="BDE4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Presentation-rus</Template>
  <TotalTime>7391</TotalTime>
  <Words>1214</Words>
  <Application>Microsoft Office PowerPoint</Application>
  <PresentationFormat>Лист A4 (210x297 мм)</PresentationFormat>
  <Paragraphs>197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Presentation-rus</vt:lpstr>
      <vt:lpstr>Типовой слайд-Промсвязьбанк</vt:lpstr>
      <vt:lpstr>Аспект</vt:lpstr>
      <vt:lpstr>CorelDRAW</vt:lpstr>
      <vt:lpstr>Финансирование бюджетных учреждений с помощью лизинга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PSB</dc:creator>
  <cp:lastModifiedBy>Татьяна Михайловна Ким</cp:lastModifiedBy>
  <cp:revision>877</cp:revision>
  <dcterms:created xsi:type="dcterms:W3CDTF">2008-11-21T10:58:00Z</dcterms:created>
  <dcterms:modified xsi:type="dcterms:W3CDTF">2014-06-30T08:25:48Z</dcterms:modified>
</cp:coreProperties>
</file>