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70" d="100"/>
          <a:sy n="70" d="100"/>
        </p:scale>
        <p:origin x="-130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24D05-2C1E-415B-A225-B312FE1A498E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E7F7D-1F4D-45FA-A96D-3B1B22A95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87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E7F7D-1F4D-45FA-A96D-3B1B22A956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5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9847" y="1145541"/>
            <a:ext cx="8640960" cy="3948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инициатором предложения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(частная сторона)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9847" y="1669073"/>
            <a:ext cx="7704856" cy="64695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администрации МО Темрюкский район, курирующее направление реализации проекта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МЧП, 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по реализации инвестиционных 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с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механизма концессионных соглашений и иных форм ГЧП на территории МО Темрюкский район)</a:t>
            </a:r>
          </a:p>
        </p:txBody>
      </p:sp>
      <p:sp>
        <p:nvSpPr>
          <p:cNvPr id="5" name="Овал 4"/>
          <p:cNvSpPr/>
          <p:nvPr/>
        </p:nvSpPr>
        <p:spPr>
          <a:xfrm>
            <a:off x="8070345" y="2650203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90 дней</a:t>
            </a:r>
          </a:p>
        </p:txBody>
      </p:sp>
      <p:sp>
        <p:nvSpPr>
          <p:cNvPr id="6" name="Овал 5"/>
          <p:cNvSpPr/>
          <p:nvPr/>
        </p:nvSpPr>
        <p:spPr>
          <a:xfrm>
            <a:off x="8058719" y="1739960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en-US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0909" y="11663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запуска МЧП проекта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(частная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инициатива)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0611" y="2506187"/>
            <a:ext cx="770485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эффективности и определение сравнительного преимущества проекта МЧП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(отдел инвестиционного развития, малого бизнеса и промышленности администрации МО Темрюкский район)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1913" y="3379054"/>
            <a:ext cx="770485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реализации проекта МЧП </a:t>
            </a:r>
            <a:r>
              <a:rPr lang="ru-RU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(глава муниципального образования Темрюкский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1913" y="4012386"/>
            <a:ext cx="7704856" cy="4745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предложения на сайте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torgi.gov.ru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(структурное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администрации МО Темрюкский район, курирующее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 МЧП)</a:t>
            </a:r>
          </a:p>
        </p:txBody>
      </p:sp>
      <p:sp>
        <p:nvSpPr>
          <p:cNvPr id="11" name="Овал 10"/>
          <p:cNvSpPr/>
          <p:nvPr/>
        </p:nvSpPr>
        <p:spPr>
          <a:xfrm>
            <a:off x="8070345" y="3379054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60 дней</a:t>
            </a:r>
          </a:p>
        </p:txBody>
      </p:sp>
      <p:sp>
        <p:nvSpPr>
          <p:cNvPr id="12" name="Овал 11"/>
          <p:cNvSpPr/>
          <p:nvPr/>
        </p:nvSpPr>
        <p:spPr>
          <a:xfrm>
            <a:off x="8070345" y="3948201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1520" y="4629658"/>
            <a:ext cx="7704856" cy="5040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заявок от иных лиц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(структурное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администрации МО Темрюкский район, курирующее 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проекта МЧП</a:t>
            </a:r>
            <a:r>
              <a:rPr lang="ru-RU" sz="1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058719" y="4628047"/>
            <a:ext cx="792088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0065" y="6237312"/>
            <a:ext cx="8610196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соглашения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9847" y="5337212"/>
            <a:ext cx="4032448" cy="6120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заключении соглашения МЧП с инициатором БЕЗ конкурса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30327" y="5391218"/>
            <a:ext cx="4231039" cy="5580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 администрации МО Темрюкский район, курирующее направление реализации проекта МЧП)</a:t>
            </a:r>
          </a:p>
        </p:txBody>
      </p:sp>
    </p:spTree>
    <p:extLst>
      <p:ext uri="{BB962C8B-B14F-4D97-AF65-F5344CB8AC3E}">
        <p14:creationId xmlns:p14="http://schemas.microsoft.com/office/powerpoint/2010/main" val="11488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67</TotalTime>
  <Words>163</Words>
  <Application>Microsoft Office PowerPoint</Application>
  <PresentationFormat>Экран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запуска ГЧП проекта  (публичная инициатива)</dc:title>
  <dc:creator>Markova Oksana Andreevna</dc:creator>
  <cp:lastModifiedBy>Markova Oksana Andreevna</cp:lastModifiedBy>
  <cp:revision>9</cp:revision>
  <cp:lastPrinted>2021-09-22T08:39:42Z</cp:lastPrinted>
  <dcterms:created xsi:type="dcterms:W3CDTF">2021-09-22T07:45:56Z</dcterms:created>
  <dcterms:modified xsi:type="dcterms:W3CDTF">2021-09-23T08:33:57Z</dcterms:modified>
</cp:coreProperties>
</file>