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9" r:id="rId2"/>
    <p:sldId id="260" r:id="rId3"/>
    <p:sldId id="257" r:id="rId4"/>
    <p:sldId id="256" r:id="rId5"/>
    <p:sldId id="264" r:id="rId6"/>
    <p:sldId id="261" r:id="rId7"/>
    <p:sldId id="263" r:id="rId8"/>
  </p:sldIdLst>
  <p:sldSz cx="9906000" cy="6858000" type="A4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3EE"/>
    <a:srgbClr val="E1D8E8"/>
    <a:srgbClr val="EAEAEA"/>
    <a:srgbClr val="E5EDDF"/>
    <a:srgbClr val="FAF1D6"/>
    <a:srgbClr val="DAE0EC"/>
    <a:srgbClr val="2FB8C8"/>
    <a:srgbClr val="FCF3D8"/>
    <a:srgbClr val="FFC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22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2FB8C8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Лист1!$A$2:$A$7</c:f>
              <c:strCache>
                <c:ptCount val="4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2.8</c:v>
                </c:pt>
                <c:pt idx="1">
                  <c:v>2.8</c:v>
                </c:pt>
                <c:pt idx="2">
                  <c:v>2.8</c:v>
                </c:pt>
                <c:pt idx="3">
                  <c:v>2.8</c:v>
                </c:pt>
                <c:pt idx="4">
                  <c:v>2.8</c:v>
                </c:pt>
                <c:pt idx="5">
                  <c:v>2.8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6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16827A-91FC-432F-910B-BC7941944FAB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7199D9A0-DD7D-4AF7-AB89-BB51F42372E7}">
      <dgm:prSet phldrT="[Текст]"/>
      <dgm:spPr>
        <a:solidFill>
          <a:srgbClr val="2FB8C8"/>
        </a:solidFill>
      </dgm:spPr>
      <dgm:t>
        <a:bodyPr/>
        <a:lstStyle/>
        <a:p>
          <a:r>
            <a:rPr lang="ru-RU" b="1" dirty="0" smtClean="0"/>
            <a:t>Управляющие организации (УО)</a:t>
          </a:r>
          <a:endParaRPr lang="ru-RU" b="1" dirty="0"/>
        </a:p>
      </dgm:t>
    </dgm:pt>
    <dgm:pt modelId="{43C8684F-2944-4A3F-B3D3-0BE2D5F8D0D0}" type="parTrans" cxnId="{7252B1BA-FAB6-4829-8924-B8C0F2B63F67}">
      <dgm:prSet/>
      <dgm:spPr/>
      <dgm:t>
        <a:bodyPr/>
        <a:lstStyle/>
        <a:p>
          <a:endParaRPr lang="ru-RU"/>
        </a:p>
      </dgm:t>
    </dgm:pt>
    <dgm:pt modelId="{3CF07A19-E2B7-48F1-8DB1-484C22802298}" type="sibTrans" cxnId="{7252B1BA-FAB6-4829-8924-B8C0F2B63F67}">
      <dgm:prSet/>
      <dgm:spPr/>
      <dgm:t>
        <a:bodyPr/>
        <a:lstStyle/>
        <a:p>
          <a:endParaRPr lang="ru-RU"/>
        </a:p>
      </dgm:t>
    </dgm:pt>
    <dgm:pt modelId="{86A57BBD-F97B-46CA-ABFA-BCEBCEE479FE}">
      <dgm:prSet phldrT="[Текст]"/>
      <dgm:spPr>
        <a:solidFill>
          <a:srgbClr val="FFC000"/>
        </a:solidFill>
      </dgm:spPr>
      <dgm:t>
        <a:bodyPr/>
        <a:lstStyle/>
        <a:p>
          <a:r>
            <a:rPr lang="ru-RU" b="1" dirty="0" smtClean="0"/>
            <a:t>ОМС</a:t>
          </a:r>
          <a:endParaRPr lang="ru-RU" b="1" dirty="0"/>
        </a:p>
      </dgm:t>
    </dgm:pt>
    <dgm:pt modelId="{6367B05C-A1E1-4DCA-B1ED-478A5C6A9FED}" type="parTrans" cxnId="{5B1D6BB8-EF91-4003-A299-17F359DEB9A7}">
      <dgm:prSet/>
      <dgm:spPr/>
      <dgm:t>
        <a:bodyPr/>
        <a:lstStyle/>
        <a:p>
          <a:endParaRPr lang="ru-RU"/>
        </a:p>
      </dgm:t>
    </dgm:pt>
    <dgm:pt modelId="{77C6E011-C489-4420-AEB9-E765BBEA2D26}" type="sibTrans" cxnId="{5B1D6BB8-EF91-4003-A299-17F359DEB9A7}">
      <dgm:prSet/>
      <dgm:spPr/>
      <dgm:t>
        <a:bodyPr/>
        <a:lstStyle/>
        <a:p>
          <a:endParaRPr lang="ru-RU"/>
        </a:p>
      </dgm:t>
    </dgm:pt>
    <dgm:pt modelId="{99B6D8E0-ED78-4C2B-A770-FC357840EDF3}">
      <dgm:prSet phldrT="[Текст]"/>
      <dgm:spPr>
        <a:solidFill>
          <a:srgbClr val="4472C4"/>
        </a:solidFill>
      </dgm:spPr>
      <dgm:t>
        <a:bodyPr/>
        <a:lstStyle/>
        <a:p>
          <a:r>
            <a:rPr lang="ru-RU" b="1" dirty="0" smtClean="0"/>
            <a:t>Мин ТЭК и ЖКХ</a:t>
          </a:r>
          <a:endParaRPr lang="ru-RU" b="1" dirty="0"/>
        </a:p>
      </dgm:t>
    </dgm:pt>
    <dgm:pt modelId="{EC2BF844-1728-40AA-9F7F-CF0084CA0546}" type="parTrans" cxnId="{C2C5B7DC-4EA9-4399-BBEF-DD5183D7D7A2}">
      <dgm:prSet/>
      <dgm:spPr/>
      <dgm:t>
        <a:bodyPr/>
        <a:lstStyle/>
        <a:p>
          <a:endParaRPr lang="ru-RU"/>
        </a:p>
      </dgm:t>
    </dgm:pt>
    <dgm:pt modelId="{C837EB8E-BBFE-4A95-8821-B28F9974A92F}" type="sibTrans" cxnId="{C2C5B7DC-4EA9-4399-BBEF-DD5183D7D7A2}">
      <dgm:prSet/>
      <dgm:spPr/>
      <dgm:t>
        <a:bodyPr/>
        <a:lstStyle/>
        <a:p>
          <a:endParaRPr lang="ru-RU"/>
        </a:p>
      </dgm:t>
    </dgm:pt>
    <dgm:pt modelId="{68DC6104-CDAC-434D-996E-9E1910C3C65E}">
      <dgm:prSet phldrT="[Текст]"/>
      <dgm:spPr>
        <a:solidFill>
          <a:srgbClr val="70AD47"/>
        </a:solidFill>
      </dgm:spPr>
      <dgm:t>
        <a:bodyPr/>
        <a:lstStyle/>
        <a:p>
          <a:r>
            <a:rPr lang="ru-RU" b="1" dirty="0" smtClean="0"/>
            <a:t>Региональный оператор (РО)</a:t>
          </a:r>
          <a:endParaRPr lang="ru-RU" b="1" dirty="0"/>
        </a:p>
      </dgm:t>
    </dgm:pt>
    <dgm:pt modelId="{7A57766F-2E6F-4C19-9A06-8FEEF24B3B44}" type="parTrans" cxnId="{BFDA3B91-8720-422D-8247-324260902B83}">
      <dgm:prSet/>
      <dgm:spPr/>
      <dgm:t>
        <a:bodyPr/>
        <a:lstStyle/>
        <a:p>
          <a:endParaRPr lang="ru-RU"/>
        </a:p>
      </dgm:t>
    </dgm:pt>
    <dgm:pt modelId="{66B1E9FA-9F57-4457-9963-ED5DDA7EB125}" type="sibTrans" cxnId="{BFDA3B91-8720-422D-8247-324260902B83}">
      <dgm:prSet/>
      <dgm:spPr/>
      <dgm:t>
        <a:bodyPr/>
        <a:lstStyle/>
        <a:p>
          <a:endParaRPr lang="ru-RU"/>
        </a:p>
      </dgm:t>
    </dgm:pt>
    <dgm:pt modelId="{7489B2F1-6FEB-4905-AF9F-09394286339B}">
      <dgm:prSet phldrT="[Текст]"/>
      <dgm:spPr>
        <a:solidFill>
          <a:srgbClr val="ED7D31"/>
        </a:solidFill>
      </dgm:spPr>
      <dgm:t>
        <a:bodyPr/>
        <a:lstStyle/>
        <a:p>
          <a:r>
            <a:rPr lang="ru-RU" b="1" dirty="0" smtClean="0"/>
            <a:t>Подрядные организации</a:t>
          </a:r>
          <a:endParaRPr lang="ru-RU" b="1" dirty="0"/>
        </a:p>
      </dgm:t>
    </dgm:pt>
    <dgm:pt modelId="{C9EB36A5-47DC-4B79-BD9A-082E855AED19}" type="parTrans" cxnId="{FDF6A814-D61B-468D-ADD9-6C8C33415A9F}">
      <dgm:prSet/>
      <dgm:spPr/>
      <dgm:t>
        <a:bodyPr/>
        <a:lstStyle/>
        <a:p>
          <a:endParaRPr lang="ru-RU"/>
        </a:p>
      </dgm:t>
    </dgm:pt>
    <dgm:pt modelId="{483C2D3C-92DF-47BA-A7A8-6F720CAF608E}" type="sibTrans" cxnId="{FDF6A814-D61B-468D-ADD9-6C8C33415A9F}">
      <dgm:prSet/>
      <dgm:spPr/>
      <dgm:t>
        <a:bodyPr/>
        <a:lstStyle/>
        <a:p>
          <a:endParaRPr lang="ru-RU"/>
        </a:p>
      </dgm:t>
    </dgm:pt>
    <dgm:pt modelId="{4F471AD0-C6B7-4D4C-9C5B-FC4DD007A266}">
      <dgm:prSet phldrT="[Текст]"/>
      <dgm:spPr>
        <a:solidFill>
          <a:srgbClr val="A5A5A5"/>
        </a:solidFill>
      </dgm:spPr>
      <dgm:t>
        <a:bodyPr/>
        <a:lstStyle/>
        <a:p>
          <a:r>
            <a:rPr lang="ru-RU" b="1" dirty="0" smtClean="0"/>
            <a:t>Собственники помещений</a:t>
          </a:r>
          <a:endParaRPr lang="ru-RU" b="1" dirty="0"/>
        </a:p>
      </dgm:t>
    </dgm:pt>
    <dgm:pt modelId="{BE2D17B1-1CB9-46D8-B4AF-92049DF91987}" type="parTrans" cxnId="{45F622DC-C4FB-4EC7-8130-F993DA8A366F}">
      <dgm:prSet/>
      <dgm:spPr/>
      <dgm:t>
        <a:bodyPr/>
        <a:lstStyle/>
        <a:p>
          <a:endParaRPr lang="ru-RU"/>
        </a:p>
      </dgm:t>
    </dgm:pt>
    <dgm:pt modelId="{47824CAF-3FB5-4A8A-AC17-CCF321C82F9B}" type="sibTrans" cxnId="{45F622DC-C4FB-4EC7-8130-F993DA8A366F}">
      <dgm:prSet/>
      <dgm:spPr/>
      <dgm:t>
        <a:bodyPr/>
        <a:lstStyle/>
        <a:p>
          <a:endParaRPr lang="ru-RU"/>
        </a:p>
      </dgm:t>
    </dgm:pt>
    <dgm:pt modelId="{F9E6D631-4233-426C-9B4F-2861770E3068}" type="pres">
      <dgm:prSet presAssocID="{4716827A-91FC-432F-910B-BC7941944FAB}" presName="Name0" presStyleCnt="0">
        <dgm:presLayoutVars>
          <dgm:dir/>
          <dgm:animLvl val="lvl"/>
          <dgm:resizeHandles val="exact"/>
        </dgm:presLayoutVars>
      </dgm:prSet>
      <dgm:spPr/>
    </dgm:pt>
    <dgm:pt modelId="{E9EBB91A-4676-4B5A-AD2E-05FE97775C93}" type="pres">
      <dgm:prSet presAssocID="{7199D9A0-DD7D-4AF7-AB89-BB51F42372E7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044228-EF35-47B1-B3E7-AD34EEA12530}" type="pres">
      <dgm:prSet presAssocID="{3CF07A19-E2B7-48F1-8DB1-484C22802298}" presName="parTxOnlySpace" presStyleCnt="0"/>
      <dgm:spPr/>
    </dgm:pt>
    <dgm:pt modelId="{8C55EFF8-6FAC-433C-B806-E0BD7215F3AF}" type="pres">
      <dgm:prSet presAssocID="{86A57BBD-F97B-46CA-ABFA-BCEBCEE479FE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6ABD28-820E-4FB0-8536-0E48371BC47C}" type="pres">
      <dgm:prSet presAssocID="{77C6E011-C489-4420-AEB9-E765BBEA2D26}" presName="parTxOnlySpace" presStyleCnt="0"/>
      <dgm:spPr/>
    </dgm:pt>
    <dgm:pt modelId="{74FD1C68-1FB5-4A94-99C9-C2B6896D1058}" type="pres">
      <dgm:prSet presAssocID="{99B6D8E0-ED78-4C2B-A770-FC357840EDF3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8B89FC-6154-4356-A825-4B6ADC03FED7}" type="pres">
      <dgm:prSet presAssocID="{C837EB8E-BBFE-4A95-8821-B28F9974A92F}" presName="parTxOnlySpace" presStyleCnt="0"/>
      <dgm:spPr/>
    </dgm:pt>
    <dgm:pt modelId="{AD0EBCA8-FD27-4551-9F32-477E44A03FF1}" type="pres">
      <dgm:prSet presAssocID="{68DC6104-CDAC-434D-996E-9E1910C3C65E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960C1D-5EB6-4CB1-A5AB-3198D131BEB6}" type="pres">
      <dgm:prSet presAssocID="{66B1E9FA-9F57-4457-9963-ED5DDA7EB125}" presName="parTxOnlySpace" presStyleCnt="0"/>
      <dgm:spPr/>
    </dgm:pt>
    <dgm:pt modelId="{BE1993A1-204C-41DF-A5EF-4238AB4A31B2}" type="pres">
      <dgm:prSet presAssocID="{7489B2F1-6FEB-4905-AF9F-09394286339B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987F24-D43F-4601-97B0-45FA4365D59E}" type="pres">
      <dgm:prSet presAssocID="{483C2D3C-92DF-47BA-A7A8-6F720CAF608E}" presName="parTxOnlySpace" presStyleCnt="0"/>
      <dgm:spPr/>
    </dgm:pt>
    <dgm:pt modelId="{A47C043B-77B6-407B-8EFE-F2B801247A32}" type="pres">
      <dgm:prSet presAssocID="{4F471AD0-C6B7-4D4C-9C5B-FC4DD007A266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B1D6BB8-EF91-4003-A299-17F359DEB9A7}" srcId="{4716827A-91FC-432F-910B-BC7941944FAB}" destId="{86A57BBD-F97B-46CA-ABFA-BCEBCEE479FE}" srcOrd="1" destOrd="0" parTransId="{6367B05C-A1E1-4DCA-B1ED-478A5C6A9FED}" sibTransId="{77C6E011-C489-4420-AEB9-E765BBEA2D26}"/>
    <dgm:cxn modelId="{BFDA3B91-8720-422D-8247-324260902B83}" srcId="{4716827A-91FC-432F-910B-BC7941944FAB}" destId="{68DC6104-CDAC-434D-996E-9E1910C3C65E}" srcOrd="3" destOrd="0" parTransId="{7A57766F-2E6F-4C19-9A06-8FEEF24B3B44}" sibTransId="{66B1E9FA-9F57-4457-9963-ED5DDA7EB125}"/>
    <dgm:cxn modelId="{8072E913-2B83-4920-831D-B291833E29C8}" type="presOf" srcId="{7489B2F1-6FEB-4905-AF9F-09394286339B}" destId="{BE1993A1-204C-41DF-A5EF-4238AB4A31B2}" srcOrd="0" destOrd="0" presId="urn:microsoft.com/office/officeart/2005/8/layout/chevron1"/>
    <dgm:cxn modelId="{5F42EFD9-361A-4B28-A711-97DB386978C7}" type="presOf" srcId="{4F471AD0-C6B7-4D4C-9C5B-FC4DD007A266}" destId="{A47C043B-77B6-407B-8EFE-F2B801247A32}" srcOrd="0" destOrd="0" presId="urn:microsoft.com/office/officeart/2005/8/layout/chevron1"/>
    <dgm:cxn modelId="{FDF6A814-D61B-468D-ADD9-6C8C33415A9F}" srcId="{4716827A-91FC-432F-910B-BC7941944FAB}" destId="{7489B2F1-6FEB-4905-AF9F-09394286339B}" srcOrd="4" destOrd="0" parTransId="{C9EB36A5-47DC-4B79-BD9A-082E855AED19}" sibTransId="{483C2D3C-92DF-47BA-A7A8-6F720CAF608E}"/>
    <dgm:cxn modelId="{7252B1BA-FAB6-4829-8924-B8C0F2B63F67}" srcId="{4716827A-91FC-432F-910B-BC7941944FAB}" destId="{7199D9A0-DD7D-4AF7-AB89-BB51F42372E7}" srcOrd="0" destOrd="0" parTransId="{43C8684F-2944-4A3F-B3D3-0BE2D5F8D0D0}" sibTransId="{3CF07A19-E2B7-48F1-8DB1-484C22802298}"/>
    <dgm:cxn modelId="{45F622DC-C4FB-4EC7-8130-F993DA8A366F}" srcId="{4716827A-91FC-432F-910B-BC7941944FAB}" destId="{4F471AD0-C6B7-4D4C-9C5B-FC4DD007A266}" srcOrd="5" destOrd="0" parTransId="{BE2D17B1-1CB9-46D8-B4AF-92049DF91987}" sibTransId="{47824CAF-3FB5-4A8A-AC17-CCF321C82F9B}"/>
    <dgm:cxn modelId="{FD2FF574-17DD-43A4-BC36-6E658C26088B}" type="presOf" srcId="{68DC6104-CDAC-434D-996E-9E1910C3C65E}" destId="{AD0EBCA8-FD27-4551-9F32-477E44A03FF1}" srcOrd="0" destOrd="0" presId="urn:microsoft.com/office/officeart/2005/8/layout/chevron1"/>
    <dgm:cxn modelId="{E43E1388-5E95-4031-9CFC-EB265DB5F671}" type="presOf" srcId="{4716827A-91FC-432F-910B-BC7941944FAB}" destId="{F9E6D631-4233-426C-9B4F-2861770E3068}" srcOrd="0" destOrd="0" presId="urn:microsoft.com/office/officeart/2005/8/layout/chevron1"/>
    <dgm:cxn modelId="{4B44F9A7-15C2-49A9-95C0-5D02D8C3B3C7}" type="presOf" srcId="{7199D9A0-DD7D-4AF7-AB89-BB51F42372E7}" destId="{E9EBB91A-4676-4B5A-AD2E-05FE97775C93}" srcOrd="0" destOrd="0" presId="urn:microsoft.com/office/officeart/2005/8/layout/chevron1"/>
    <dgm:cxn modelId="{03710AE0-7F9D-4EA3-A83A-BFD9999E021E}" type="presOf" srcId="{86A57BBD-F97B-46CA-ABFA-BCEBCEE479FE}" destId="{8C55EFF8-6FAC-433C-B806-E0BD7215F3AF}" srcOrd="0" destOrd="0" presId="urn:microsoft.com/office/officeart/2005/8/layout/chevron1"/>
    <dgm:cxn modelId="{F5D3CF93-C79E-4A3A-97F3-A5625FF5A292}" type="presOf" srcId="{99B6D8E0-ED78-4C2B-A770-FC357840EDF3}" destId="{74FD1C68-1FB5-4A94-99C9-C2B6896D1058}" srcOrd="0" destOrd="0" presId="urn:microsoft.com/office/officeart/2005/8/layout/chevron1"/>
    <dgm:cxn modelId="{C2C5B7DC-4EA9-4399-BBEF-DD5183D7D7A2}" srcId="{4716827A-91FC-432F-910B-BC7941944FAB}" destId="{99B6D8E0-ED78-4C2B-A770-FC357840EDF3}" srcOrd="2" destOrd="0" parTransId="{EC2BF844-1728-40AA-9F7F-CF0084CA0546}" sibTransId="{C837EB8E-BBFE-4A95-8821-B28F9974A92F}"/>
    <dgm:cxn modelId="{840474D1-9335-4389-BD56-522DA16CDA2B}" type="presParOf" srcId="{F9E6D631-4233-426C-9B4F-2861770E3068}" destId="{E9EBB91A-4676-4B5A-AD2E-05FE97775C93}" srcOrd="0" destOrd="0" presId="urn:microsoft.com/office/officeart/2005/8/layout/chevron1"/>
    <dgm:cxn modelId="{20ACDC0F-DAB7-468C-A4A4-4AD7C3B29339}" type="presParOf" srcId="{F9E6D631-4233-426C-9B4F-2861770E3068}" destId="{44044228-EF35-47B1-B3E7-AD34EEA12530}" srcOrd="1" destOrd="0" presId="urn:microsoft.com/office/officeart/2005/8/layout/chevron1"/>
    <dgm:cxn modelId="{BBE29079-96D5-43E8-A512-BA6651AF9DD7}" type="presParOf" srcId="{F9E6D631-4233-426C-9B4F-2861770E3068}" destId="{8C55EFF8-6FAC-433C-B806-E0BD7215F3AF}" srcOrd="2" destOrd="0" presId="urn:microsoft.com/office/officeart/2005/8/layout/chevron1"/>
    <dgm:cxn modelId="{68CE09C9-586B-4D0E-A86C-AD6D85B3898B}" type="presParOf" srcId="{F9E6D631-4233-426C-9B4F-2861770E3068}" destId="{D46ABD28-820E-4FB0-8536-0E48371BC47C}" srcOrd="3" destOrd="0" presId="urn:microsoft.com/office/officeart/2005/8/layout/chevron1"/>
    <dgm:cxn modelId="{A41D1DF5-85FE-469A-8B1A-B033DA84ECE0}" type="presParOf" srcId="{F9E6D631-4233-426C-9B4F-2861770E3068}" destId="{74FD1C68-1FB5-4A94-99C9-C2B6896D1058}" srcOrd="4" destOrd="0" presId="urn:microsoft.com/office/officeart/2005/8/layout/chevron1"/>
    <dgm:cxn modelId="{110CDDA0-EB0B-4B58-B6BA-CB414B31D69A}" type="presParOf" srcId="{F9E6D631-4233-426C-9B4F-2861770E3068}" destId="{E48B89FC-6154-4356-A825-4B6ADC03FED7}" srcOrd="5" destOrd="0" presId="urn:microsoft.com/office/officeart/2005/8/layout/chevron1"/>
    <dgm:cxn modelId="{FE5A46D8-FA54-4653-A733-8A8B951E1FE2}" type="presParOf" srcId="{F9E6D631-4233-426C-9B4F-2861770E3068}" destId="{AD0EBCA8-FD27-4551-9F32-477E44A03FF1}" srcOrd="6" destOrd="0" presId="urn:microsoft.com/office/officeart/2005/8/layout/chevron1"/>
    <dgm:cxn modelId="{7361B13D-3E0C-4018-A798-E47368F4A213}" type="presParOf" srcId="{F9E6D631-4233-426C-9B4F-2861770E3068}" destId="{16960C1D-5EB6-4CB1-A5AB-3198D131BEB6}" srcOrd="7" destOrd="0" presId="urn:microsoft.com/office/officeart/2005/8/layout/chevron1"/>
    <dgm:cxn modelId="{8B86654A-F17E-4239-A1C6-2FDB9DFA45F8}" type="presParOf" srcId="{F9E6D631-4233-426C-9B4F-2861770E3068}" destId="{BE1993A1-204C-41DF-A5EF-4238AB4A31B2}" srcOrd="8" destOrd="0" presId="urn:microsoft.com/office/officeart/2005/8/layout/chevron1"/>
    <dgm:cxn modelId="{70BA7412-576C-43BB-9687-12F6BB51B7C3}" type="presParOf" srcId="{F9E6D631-4233-426C-9B4F-2861770E3068}" destId="{0F987F24-D43F-4601-97B0-45FA4365D59E}" srcOrd="9" destOrd="0" presId="urn:microsoft.com/office/officeart/2005/8/layout/chevron1"/>
    <dgm:cxn modelId="{6DC78E4A-24E5-4C64-90E8-1F9C13D32624}" type="presParOf" srcId="{F9E6D631-4233-426C-9B4F-2861770E3068}" destId="{A47C043B-77B6-407B-8EFE-F2B801247A32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029754-EE5F-41CC-8474-8D1B7CDB5516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474C4B5-F75D-492C-AD86-1267B7331C22}">
      <dgm:prSet phldrT="[Текст]" custT="1"/>
      <dgm:spPr>
        <a:solidFill>
          <a:srgbClr val="70AD47"/>
        </a:solidFill>
        <a:ln>
          <a:noFill/>
        </a:ln>
      </dgm:spPr>
      <dgm:t>
        <a:bodyPr/>
        <a:lstStyle/>
        <a:p>
          <a:r>
            <a:rPr lang="ru-RU" sz="3200" b="1" dirty="0" smtClean="0"/>
            <a:t>2</a:t>
          </a:r>
          <a:endParaRPr lang="ru-RU" sz="3200" b="1" dirty="0"/>
        </a:p>
      </dgm:t>
    </dgm:pt>
    <dgm:pt modelId="{6E55B62A-4459-49F9-9DA9-79454D0CF063}" type="parTrans" cxnId="{8E0F158D-BD59-4C22-94B9-D25BF0F1213A}">
      <dgm:prSet/>
      <dgm:spPr/>
      <dgm:t>
        <a:bodyPr/>
        <a:lstStyle/>
        <a:p>
          <a:endParaRPr lang="ru-RU"/>
        </a:p>
      </dgm:t>
    </dgm:pt>
    <dgm:pt modelId="{271EB2D1-3237-4406-9094-52D9C7438390}" type="sibTrans" cxnId="{8E0F158D-BD59-4C22-94B9-D25BF0F1213A}">
      <dgm:prSet/>
      <dgm:spPr/>
      <dgm:t>
        <a:bodyPr/>
        <a:lstStyle/>
        <a:p>
          <a:endParaRPr lang="ru-RU"/>
        </a:p>
      </dgm:t>
    </dgm:pt>
    <dgm:pt modelId="{BD7D6613-6013-469A-B4E6-1884190DED2F}">
      <dgm:prSet phldrT="[Текст]" custT="1"/>
      <dgm:spPr>
        <a:solidFill>
          <a:srgbClr val="4472C4"/>
        </a:solidFill>
        <a:ln>
          <a:noFill/>
        </a:ln>
      </dgm:spPr>
      <dgm:t>
        <a:bodyPr/>
        <a:lstStyle/>
        <a:p>
          <a:r>
            <a:rPr lang="ru-RU" sz="3600" b="1" dirty="0" smtClean="0"/>
            <a:t>3</a:t>
          </a:r>
          <a:endParaRPr lang="ru-RU" sz="3600" b="1" dirty="0"/>
        </a:p>
      </dgm:t>
    </dgm:pt>
    <dgm:pt modelId="{9F6621DA-5D7A-4052-9A11-5E1A173DCF98}" type="parTrans" cxnId="{FCBE2753-82BB-4B17-90A7-8666E36C782B}">
      <dgm:prSet/>
      <dgm:spPr/>
      <dgm:t>
        <a:bodyPr/>
        <a:lstStyle/>
        <a:p>
          <a:endParaRPr lang="ru-RU"/>
        </a:p>
      </dgm:t>
    </dgm:pt>
    <dgm:pt modelId="{69B43E59-E8BF-4A55-B003-999BE2E8A9C1}" type="sibTrans" cxnId="{FCBE2753-82BB-4B17-90A7-8666E36C782B}">
      <dgm:prSet/>
      <dgm:spPr/>
      <dgm:t>
        <a:bodyPr/>
        <a:lstStyle/>
        <a:p>
          <a:endParaRPr lang="ru-RU"/>
        </a:p>
      </dgm:t>
    </dgm:pt>
    <dgm:pt modelId="{36B47A07-6415-4B4D-A8BA-2F9F40AAB721}">
      <dgm:prSet phldrT="[Текст]" custT="1"/>
      <dgm:spPr/>
      <dgm:t>
        <a:bodyPr/>
        <a:lstStyle/>
        <a:p>
          <a:r>
            <a:rPr lang="ru-RU" sz="3600" b="1" dirty="0" smtClean="0"/>
            <a:t>4</a:t>
          </a:r>
          <a:endParaRPr lang="ru-RU" sz="3600" b="1" dirty="0"/>
        </a:p>
      </dgm:t>
    </dgm:pt>
    <dgm:pt modelId="{8C613E7D-D116-48AC-BB3A-37AD6C10F0A1}" type="parTrans" cxnId="{53F24991-2F75-4053-8E13-BB7A47DCD61B}">
      <dgm:prSet/>
      <dgm:spPr/>
      <dgm:t>
        <a:bodyPr/>
        <a:lstStyle/>
        <a:p>
          <a:endParaRPr lang="ru-RU"/>
        </a:p>
      </dgm:t>
    </dgm:pt>
    <dgm:pt modelId="{59769461-ADBE-43B0-8F37-07B454277B62}" type="sibTrans" cxnId="{53F24991-2F75-4053-8E13-BB7A47DCD61B}">
      <dgm:prSet/>
      <dgm:spPr/>
      <dgm:t>
        <a:bodyPr/>
        <a:lstStyle/>
        <a:p>
          <a:endParaRPr lang="ru-RU"/>
        </a:p>
      </dgm:t>
    </dgm:pt>
    <dgm:pt modelId="{D89F6258-D4C3-4145-B747-E0B8F32468D2}">
      <dgm:prSet phldrT="[Текст]" custT="1"/>
      <dgm:spPr>
        <a:solidFill>
          <a:srgbClr val="FFC000"/>
        </a:solidFill>
        <a:ln>
          <a:noFill/>
        </a:ln>
      </dgm:spPr>
      <dgm:t>
        <a:bodyPr/>
        <a:lstStyle/>
        <a:p>
          <a:r>
            <a:rPr lang="ru-RU" sz="2800" b="1" dirty="0" smtClean="0"/>
            <a:t>1</a:t>
          </a:r>
          <a:endParaRPr lang="ru-RU" sz="2800" b="1" dirty="0"/>
        </a:p>
      </dgm:t>
    </dgm:pt>
    <dgm:pt modelId="{2010222F-A85B-4BE4-A60E-9BA5639BF775}" type="sibTrans" cxnId="{3E71B5CE-E339-4B36-9CD7-711ADA49AAC4}">
      <dgm:prSet/>
      <dgm:spPr/>
      <dgm:t>
        <a:bodyPr/>
        <a:lstStyle/>
        <a:p>
          <a:endParaRPr lang="ru-RU"/>
        </a:p>
      </dgm:t>
    </dgm:pt>
    <dgm:pt modelId="{84316BBE-B5A8-4FAF-AECD-EFB3C74625FC}" type="parTrans" cxnId="{3E71B5CE-E339-4B36-9CD7-711ADA49AAC4}">
      <dgm:prSet/>
      <dgm:spPr/>
      <dgm:t>
        <a:bodyPr/>
        <a:lstStyle/>
        <a:p>
          <a:endParaRPr lang="ru-RU"/>
        </a:p>
      </dgm:t>
    </dgm:pt>
    <dgm:pt modelId="{5D8DA685-2A93-4414-9A35-F0D68785346F}" type="pres">
      <dgm:prSet presAssocID="{28029754-EE5F-41CC-8474-8D1B7CDB551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9BAA02-C7F6-4781-A9C3-18047C3F8AFE}" type="pres">
      <dgm:prSet presAssocID="{D89F6258-D4C3-4145-B747-E0B8F32468D2}" presName="composite" presStyleCnt="0"/>
      <dgm:spPr/>
      <dgm:t>
        <a:bodyPr/>
        <a:lstStyle/>
        <a:p>
          <a:endParaRPr lang="ru-RU"/>
        </a:p>
      </dgm:t>
    </dgm:pt>
    <dgm:pt modelId="{750CC3B0-8420-4920-BBF0-354503030B65}" type="pres">
      <dgm:prSet presAssocID="{D89F6258-D4C3-4145-B747-E0B8F32468D2}" presName="parentText" presStyleLbl="alignNode1" presStyleIdx="0" presStyleCnt="4" custLinFactNeighborX="-453" custLinFactNeighborY="-2415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5C21CD-9FFB-4F8D-9E5A-F5AD9D6F419A}" type="pres">
      <dgm:prSet presAssocID="{D89F6258-D4C3-4145-B747-E0B8F32468D2}" presName="descendantText" presStyleLbl="alignAcc1" presStyleIdx="0" presStyleCnt="4" custScaleY="153087" custLinFactY="-51672" custLinFactNeighborX="-167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E0AA55-8BF4-4A9A-9A1B-D5C718D002E7}" type="pres">
      <dgm:prSet presAssocID="{2010222F-A85B-4BE4-A60E-9BA5639BF775}" presName="sp" presStyleCnt="0"/>
      <dgm:spPr/>
      <dgm:t>
        <a:bodyPr/>
        <a:lstStyle/>
        <a:p>
          <a:endParaRPr lang="ru-RU"/>
        </a:p>
      </dgm:t>
    </dgm:pt>
    <dgm:pt modelId="{53843CF6-D88A-4AD3-B7A8-FBA34684E4A9}" type="pres">
      <dgm:prSet presAssocID="{1474C4B5-F75D-492C-AD86-1267B7331C22}" presName="composite" presStyleCnt="0"/>
      <dgm:spPr/>
      <dgm:t>
        <a:bodyPr/>
        <a:lstStyle/>
        <a:p>
          <a:endParaRPr lang="ru-RU"/>
        </a:p>
      </dgm:t>
    </dgm:pt>
    <dgm:pt modelId="{D9771441-E3E4-45E0-8118-4BF96E589BDB}" type="pres">
      <dgm:prSet presAssocID="{1474C4B5-F75D-492C-AD86-1267B7331C22}" presName="parentText" presStyleLbl="alignNode1" presStyleIdx="1" presStyleCnt="4" custLinFactNeighborX="953" custLinFactNeighborY="488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8DB058-28FA-4B66-8603-C75663FC089B}" type="pres">
      <dgm:prSet presAssocID="{1474C4B5-F75D-492C-AD86-1267B7331C22}" presName="descendantText" presStyleLbl="alignAcc1" presStyleIdx="1" presStyleCnt="4" custLinFactNeighborX="-2" custLinFactNeighborY="78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C9271C-336E-4C88-9704-50B07BCF2A3B}" type="pres">
      <dgm:prSet presAssocID="{271EB2D1-3237-4406-9094-52D9C7438390}" presName="sp" presStyleCnt="0"/>
      <dgm:spPr/>
      <dgm:t>
        <a:bodyPr/>
        <a:lstStyle/>
        <a:p>
          <a:endParaRPr lang="ru-RU"/>
        </a:p>
      </dgm:t>
    </dgm:pt>
    <dgm:pt modelId="{B674DB18-67BD-4228-9E4F-6065A3B14158}" type="pres">
      <dgm:prSet presAssocID="{BD7D6613-6013-469A-B4E6-1884190DED2F}" presName="composite" presStyleCnt="0"/>
      <dgm:spPr/>
      <dgm:t>
        <a:bodyPr/>
        <a:lstStyle/>
        <a:p>
          <a:endParaRPr lang="ru-RU"/>
        </a:p>
      </dgm:t>
    </dgm:pt>
    <dgm:pt modelId="{39483F4C-49C7-46EE-BAB8-DFABE18BBFAC}" type="pres">
      <dgm:prSet presAssocID="{BD7D6613-6013-469A-B4E6-1884190DED2F}" presName="parentText" presStyleLbl="alignNode1" presStyleIdx="2" presStyleCnt="4" custLinFactNeighborX="-123" custLinFactNeighborY="610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BC7E1A-D9F9-49F1-B195-1F240E4DA206}" type="pres">
      <dgm:prSet presAssocID="{BD7D6613-6013-469A-B4E6-1884190DED2F}" presName="descendantText" presStyleLbl="alignAcc1" presStyleIdx="2" presStyleCnt="4" custLinFactNeighborX="437" custLinFactNeighborY="100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9DE2B4-9B3A-42B2-974C-C45C7DA9D6FE}" type="pres">
      <dgm:prSet presAssocID="{69B43E59-E8BF-4A55-B003-999BE2E8A9C1}" presName="sp" presStyleCnt="0"/>
      <dgm:spPr/>
      <dgm:t>
        <a:bodyPr/>
        <a:lstStyle/>
        <a:p>
          <a:endParaRPr lang="ru-RU"/>
        </a:p>
      </dgm:t>
    </dgm:pt>
    <dgm:pt modelId="{BFA56C67-F209-4304-A9E6-E48359692DD0}" type="pres">
      <dgm:prSet presAssocID="{36B47A07-6415-4B4D-A8BA-2F9F40AAB721}" presName="composite" presStyleCnt="0"/>
      <dgm:spPr/>
      <dgm:t>
        <a:bodyPr/>
        <a:lstStyle/>
        <a:p>
          <a:endParaRPr lang="ru-RU"/>
        </a:p>
      </dgm:t>
    </dgm:pt>
    <dgm:pt modelId="{9D6A2BF9-4723-4541-AE5C-348CED5C46AA}" type="pres">
      <dgm:prSet presAssocID="{36B47A07-6415-4B4D-A8BA-2F9F40AAB721}" presName="parentText" presStyleLbl="alignNode1" presStyleIdx="3" presStyleCnt="4" custLinFactNeighborX="-1905" custLinFactNeighborY="1195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796244-98AA-4B0E-A8F7-B425060ACA68}" type="pres">
      <dgm:prSet presAssocID="{36B47A07-6415-4B4D-A8BA-2F9F40AAB721}" presName="descendantText" presStyleLbl="alignAcc1" presStyleIdx="3" presStyleCnt="4" custLinFactNeighborX="65" custLinFactNeighborY="51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F24991-2F75-4053-8E13-BB7A47DCD61B}" srcId="{28029754-EE5F-41CC-8474-8D1B7CDB5516}" destId="{36B47A07-6415-4B4D-A8BA-2F9F40AAB721}" srcOrd="3" destOrd="0" parTransId="{8C613E7D-D116-48AC-BB3A-37AD6C10F0A1}" sibTransId="{59769461-ADBE-43B0-8F37-07B454277B62}"/>
    <dgm:cxn modelId="{CF08919F-9255-44DE-8A44-6ED63EC9CCC5}" type="presOf" srcId="{1474C4B5-F75D-492C-AD86-1267B7331C22}" destId="{D9771441-E3E4-45E0-8118-4BF96E589BDB}" srcOrd="0" destOrd="0" presId="urn:microsoft.com/office/officeart/2005/8/layout/chevron2"/>
    <dgm:cxn modelId="{8E0F158D-BD59-4C22-94B9-D25BF0F1213A}" srcId="{28029754-EE5F-41CC-8474-8D1B7CDB5516}" destId="{1474C4B5-F75D-492C-AD86-1267B7331C22}" srcOrd="1" destOrd="0" parTransId="{6E55B62A-4459-49F9-9DA9-79454D0CF063}" sibTransId="{271EB2D1-3237-4406-9094-52D9C7438390}"/>
    <dgm:cxn modelId="{E4146FAE-7AAA-4B8A-BC50-7DF0EB4EA92B}" type="presOf" srcId="{28029754-EE5F-41CC-8474-8D1B7CDB5516}" destId="{5D8DA685-2A93-4414-9A35-F0D68785346F}" srcOrd="0" destOrd="0" presId="urn:microsoft.com/office/officeart/2005/8/layout/chevron2"/>
    <dgm:cxn modelId="{3E71B5CE-E339-4B36-9CD7-711ADA49AAC4}" srcId="{28029754-EE5F-41CC-8474-8D1B7CDB5516}" destId="{D89F6258-D4C3-4145-B747-E0B8F32468D2}" srcOrd="0" destOrd="0" parTransId="{84316BBE-B5A8-4FAF-AECD-EFB3C74625FC}" sibTransId="{2010222F-A85B-4BE4-A60E-9BA5639BF775}"/>
    <dgm:cxn modelId="{FC5C42FC-E49B-4975-AA26-4153ABFAF28D}" type="presOf" srcId="{BD7D6613-6013-469A-B4E6-1884190DED2F}" destId="{39483F4C-49C7-46EE-BAB8-DFABE18BBFAC}" srcOrd="0" destOrd="0" presId="urn:microsoft.com/office/officeart/2005/8/layout/chevron2"/>
    <dgm:cxn modelId="{2F31AB4D-013F-4A6F-BEF0-313B1CDD9A81}" type="presOf" srcId="{D89F6258-D4C3-4145-B747-E0B8F32468D2}" destId="{750CC3B0-8420-4920-BBF0-354503030B65}" srcOrd="0" destOrd="0" presId="urn:microsoft.com/office/officeart/2005/8/layout/chevron2"/>
    <dgm:cxn modelId="{CB6469E0-FFD2-4CB4-B403-A9E7A0CA8C83}" type="presOf" srcId="{36B47A07-6415-4B4D-A8BA-2F9F40AAB721}" destId="{9D6A2BF9-4723-4541-AE5C-348CED5C46AA}" srcOrd="0" destOrd="0" presId="urn:microsoft.com/office/officeart/2005/8/layout/chevron2"/>
    <dgm:cxn modelId="{FCBE2753-82BB-4B17-90A7-8666E36C782B}" srcId="{28029754-EE5F-41CC-8474-8D1B7CDB5516}" destId="{BD7D6613-6013-469A-B4E6-1884190DED2F}" srcOrd="2" destOrd="0" parTransId="{9F6621DA-5D7A-4052-9A11-5E1A173DCF98}" sibTransId="{69B43E59-E8BF-4A55-B003-999BE2E8A9C1}"/>
    <dgm:cxn modelId="{05B5DE6E-791D-404F-B357-029B9AFFEADA}" type="presParOf" srcId="{5D8DA685-2A93-4414-9A35-F0D68785346F}" destId="{EF9BAA02-C7F6-4781-A9C3-18047C3F8AFE}" srcOrd="0" destOrd="0" presId="urn:microsoft.com/office/officeart/2005/8/layout/chevron2"/>
    <dgm:cxn modelId="{2A98AE2D-BE2C-474A-8A63-AF4D412141C6}" type="presParOf" srcId="{EF9BAA02-C7F6-4781-A9C3-18047C3F8AFE}" destId="{750CC3B0-8420-4920-BBF0-354503030B65}" srcOrd="0" destOrd="0" presId="urn:microsoft.com/office/officeart/2005/8/layout/chevron2"/>
    <dgm:cxn modelId="{B22CF0F8-5E0A-42E3-BAD8-8C1BE509CF2E}" type="presParOf" srcId="{EF9BAA02-C7F6-4781-A9C3-18047C3F8AFE}" destId="{DF5C21CD-9FFB-4F8D-9E5A-F5AD9D6F419A}" srcOrd="1" destOrd="0" presId="urn:microsoft.com/office/officeart/2005/8/layout/chevron2"/>
    <dgm:cxn modelId="{2C574B6F-4DF8-4556-8083-D43A6B0F82EB}" type="presParOf" srcId="{5D8DA685-2A93-4414-9A35-F0D68785346F}" destId="{C5E0AA55-8BF4-4A9A-9A1B-D5C718D002E7}" srcOrd="1" destOrd="0" presId="urn:microsoft.com/office/officeart/2005/8/layout/chevron2"/>
    <dgm:cxn modelId="{C1FAF20E-4992-4F31-8D15-03A7364252B7}" type="presParOf" srcId="{5D8DA685-2A93-4414-9A35-F0D68785346F}" destId="{53843CF6-D88A-4AD3-B7A8-FBA34684E4A9}" srcOrd="2" destOrd="0" presId="urn:microsoft.com/office/officeart/2005/8/layout/chevron2"/>
    <dgm:cxn modelId="{B63270B5-5263-4B3F-BD5C-373BD3449ECE}" type="presParOf" srcId="{53843CF6-D88A-4AD3-B7A8-FBA34684E4A9}" destId="{D9771441-E3E4-45E0-8118-4BF96E589BDB}" srcOrd="0" destOrd="0" presId="urn:microsoft.com/office/officeart/2005/8/layout/chevron2"/>
    <dgm:cxn modelId="{D8130CFC-EE66-43EE-A123-D8B42859DFF4}" type="presParOf" srcId="{53843CF6-D88A-4AD3-B7A8-FBA34684E4A9}" destId="{A28DB058-28FA-4B66-8603-C75663FC089B}" srcOrd="1" destOrd="0" presId="urn:microsoft.com/office/officeart/2005/8/layout/chevron2"/>
    <dgm:cxn modelId="{9A12B4B0-D165-4FBB-91B7-575B12D32AC3}" type="presParOf" srcId="{5D8DA685-2A93-4414-9A35-F0D68785346F}" destId="{8EC9271C-336E-4C88-9704-50B07BCF2A3B}" srcOrd="3" destOrd="0" presId="urn:microsoft.com/office/officeart/2005/8/layout/chevron2"/>
    <dgm:cxn modelId="{28D020EB-D538-4BAA-AC2A-E95FDB06B5D7}" type="presParOf" srcId="{5D8DA685-2A93-4414-9A35-F0D68785346F}" destId="{B674DB18-67BD-4228-9E4F-6065A3B14158}" srcOrd="4" destOrd="0" presId="urn:microsoft.com/office/officeart/2005/8/layout/chevron2"/>
    <dgm:cxn modelId="{B9E0AB9C-1D2F-4627-AC96-717C36D2F9BA}" type="presParOf" srcId="{B674DB18-67BD-4228-9E4F-6065A3B14158}" destId="{39483F4C-49C7-46EE-BAB8-DFABE18BBFAC}" srcOrd="0" destOrd="0" presId="urn:microsoft.com/office/officeart/2005/8/layout/chevron2"/>
    <dgm:cxn modelId="{93A24606-9D70-4A57-8F95-98F5153DD76B}" type="presParOf" srcId="{B674DB18-67BD-4228-9E4F-6065A3B14158}" destId="{0EBC7E1A-D9F9-49F1-B195-1F240E4DA206}" srcOrd="1" destOrd="0" presId="urn:microsoft.com/office/officeart/2005/8/layout/chevron2"/>
    <dgm:cxn modelId="{5042A096-F1C3-40D5-98C1-C024DA055682}" type="presParOf" srcId="{5D8DA685-2A93-4414-9A35-F0D68785346F}" destId="{249DE2B4-9B3A-42B2-974C-C45C7DA9D6FE}" srcOrd="5" destOrd="0" presId="urn:microsoft.com/office/officeart/2005/8/layout/chevron2"/>
    <dgm:cxn modelId="{9E3E6591-BD4B-4910-A203-5DB5430662D5}" type="presParOf" srcId="{5D8DA685-2A93-4414-9A35-F0D68785346F}" destId="{BFA56C67-F209-4304-A9E6-E48359692DD0}" srcOrd="6" destOrd="0" presId="urn:microsoft.com/office/officeart/2005/8/layout/chevron2"/>
    <dgm:cxn modelId="{9F1AF2CC-FCA2-4F2E-9F3E-9EB2B39A9835}" type="presParOf" srcId="{BFA56C67-F209-4304-A9E6-E48359692DD0}" destId="{9D6A2BF9-4723-4541-AE5C-348CED5C46AA}" srcOrd="0" destOrd="0" presId="urn:microsoft.com/office/officeart/2005/8/layout/chevron2"/>
    <dgm:cxn modelId="{C521CA24-5B7D-41CB-A126-80E17F08FAC6}" type="presParOf" srcId="{BFA56C67-F209-4304-A9E6-E48359692DD0}" destId="{CB796244-98AA-4B0E-A8F7-B425060ACA6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FDA542-96CA-4081-B263-4996829655A2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456AF3-2A18-4ECB-8AE8-A5A078157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415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1805C-C788-4625-9AA0-6027DC5F28C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166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721C9-8CFD-45AB-A9C8-16FD5678023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9020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721C9-8CFD-45AB-A9C8-16FD5678023B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4883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D2BC-61DC-4B87-8373-2F54AB2D880F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8FDBA-21BD-490B-B077-6C2FEC1ABC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597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D2BC-61DC-4B87-8373-2F54AB2D880F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8FDBA-21BD-490B-B077-6C2FEC1ABC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8479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D2BC-61DC-4B87-8373-2F54AB2D880F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8FDBA-21BD-490B-B077-6C2FEC1ABC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9161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" y="7"/>
            <a:ext cx="9897767" cy="6855417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0" y="1559590"/>
            <a:ext cx="1775903" cy="1739548"/>
          </a:xfrm>
          <a:custGeom>
            <a:avLst/>
            <a:gdLst/>
            <a:ahLst/>
            <a:cxnLst/>
            <a:rect l="l" t="t" r="r" b="b"/>
            <a:pathLst>
              <a:path w="1917064" h="1918335">
                <a:moveTo>
                  <a:pt x="1916976" y="0"/>
                </a:moveTo>
                <a:lnTo>
                  <a:pt x="0" y="0"/>
                </a:lnTo>
                <a:lnTo>
                  <a:pt x="0" y="1918284"/>
                </a:lnTo>
                <a:lnTo>
                  <a:pt x="1916976" y="0"/>
                </a:lnTo>
                <a:close/>
              </a:path>
            </a:pathLst>
          </a:custGeom>
          <a:solidFill>
            <a:srgbClr val="E42655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8" name="bg object 18"/>
          <p:cNvSpPr/>
          <p:nvPr/>
        </p:nvSpPr>
        <p:spPr>
          <a:xfrm>
            <a:off x="3582671" y="4208841"/>
            <a:ext cx="900011" cy="881003"/>
          </a:xfrm>
          <a:custGeom>
            <a:avLst/>
            <a:gdLst/>
            <a:ahLst/>
            <a:cxnLst/>
            <a:rect l="l" t="t" r="r" b="b"/>
            <a:pathLst>
              <a:path w="971550" h="971550">
                <a:moveTo>
                  <a:pt x="971537" y="0"/>
                </a:moveTo>
                <a:lnTo>
                  <a:pt x="0" y="0"/>
                </a:lnTo>
                <a:lnTo>
                  <a:pt x="971537" y="971169"/>
                </a:lnTo>
                <a:lnTo>
                  <a:pt x="971537" y="0"/>
                </a:lnTo>
                <a:close/>
              </a:path>
            </a:pathLst>
          </a:custGeom>
          <a:solidFill>
            <a:srgbClr val="262B59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9" name="bg object 19"/>
          <p:cNvSpPr/>
          <p:nvPr/>
        </p:nvSpPr>
        <p:spPr>
          <a:xfrm>
            <a:off x="8098449" y="1556933"/>
            <a:ext cx="1795315" cy="1752216"/>
          </a:xfrm>
          <a:custGeom>
            <a:avLst/>
            <a:gdLst/>
            <a:ahLst/>
            <a:cxnLst/>
            <a:rect l="l" t="t" r="r" b="b"/>
            <a:pathLst>
              <a:path w="1938020" h="1932304">
                <a:moveTo>
                  <a:pt x="960615" y="974217"/>
                </a:moveTo>
                <a:lnTo>
                  <a:pt x="0" y="974217"/>
                </a:lnTo>
                <a:lnTo>
                  <a:pt x="0" y="1932051"/>
                </a:lnTo>
                <a:lnTo>
                  <a:pt x="960615" y="1932051"/>
                </a:lnTo>
                <a:lnTo>
                  <a:pt x="960615" y="974217"/>
                </a:lnTo>
                <a:close/>
              </a:path>
              <a:path w="1938020" h="1932304">
                <a:moveTo>
                  <a:pt x="1937677" y="0"/>
                </a:moveTo>
                <a:lnTo>
                  <a:pt x="977061" y="0"/>
                </a:lnTo>
                <a:lnTo>
                  <a:pt x="977061" y="957834"/>
                </a:lnTo>
                <a:lnTo>
                  <a:pt x="1937677" y="957834"/>
                </a:lnTo>
                <a:lnTo>
                  <a:pt x="1937677" y="0"/>
                </a:lnTo>
                <a:close/>
              </a:path>
            </a:pathLst>
          </a:custGeom>
          <a:solidFill>
            <a:srgbClr val="E89F24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0" name="bg object 20"/>
          <p:cNvSpPr/>
          <p:nvPr/>
        </p:nvSpPr>
        <p:spPr>
          <a:xfrm>
            <a:off x="8094120" y="1567033"/>
            <a:ext cx="896481" cy="878123"/>
          </a:xfrm>
          <a:custGeom>
            <a:avLst/>
            <a:gdLst/>
            <a:ahLst/>
            <a:cxnLst/>
            <a:rect l="l" t="t" r="r" b="b"/>
            <a:pathLst>
              <a:path w="967740" h="968375">
                <a:moveTo>
                  <a:pt x="480860" y="727202"/>
                </a:moveTo>
                <a:lnTo>
                  <a:pt x="240855" y="487172"/>
                </a:lnTo>
                <a:lnTo>
                  <a:pt x="0" y="728040"/>
                </a:lnTo>
                <a:lnTo>
                  <a:pt x="240004" y="968070"/>
                </a:lnTo>
                <a:lnTo>
                  <a:pt x="480860" y="727202"/>
                </a:lnTo>
                <a:close/>
              </a:path>
              <a:path w="967740" h="968375">
                <a:moveTo>
                  <a:pt x="481711" y="240880"/>
                </a:moveTo>
                <a:lnTo>
                  <a:pt x="241693" y="850"/>
                </a:lnTo>
                <a:lnTo>
                  <a:pt x="850" y="241719"/>
                </a:lnTo>
                <a:lnTo>
                  <a:pt x="240855" y="481749"/>
                </a:lnTo>
                <a:lnTo>
                  <a:pt x="481711" y="240880"/>
                </a:lnTo>
                <a:close/>
              </a:path>
              <a:path w="967740" h="968375">
                <a:moveTo>
                  <a:pt x="966647" y="726363"/>
                </a:moveTo>
                <a:lnTo>
                  <a:pt x="726630" y="486333"/>
                </a:lnTo>
                <a:lnTo>
                  <a:pt x="485787" y="727202"/>
                </a:lnTo>
                <a:lnTo>
                  <a:pt x="725792" y="967232"/>
                </a:lnTo>
                <a:lnTo>
                  <a:pt x="966647" y="726363"/>
                </a:lnTo>
                <a:close/>
              </a:path>
              <a:path w="967740" h="968375">
                <a:moveTo>
                  <a:pt x="967498" y="240030"/>
                </a:moveTo>
                <a:lnTo>
                  <a:pt x="727494" y="0"/>
                </a:lnTo>
                <a:lnTo>
                  <a:pt x="486638" y="240868"/>
                </a:lnTo>
                <a:lnTo>
                  <a:pt x="726655" y="480898"/>
                </a:lnTo>
                <a:lnTo>
                  <a:pt x="967498" y="240030"/>
                </a:lnTo>
                <a:close/>
              </a:path>
            </a:pathLst>
          </a:custGeom>
          <a:solidFill>
            <a:srgbClr val="451C4A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1" name="bg object 21"/>
          <p:cNvSpPr/>
          <p:nvPr/>
        </p:nvSpPr>
        <p:spPr>
          <a:xfrm>
            <a:off x="8998547" y="2440369"/>
            <a:ext cx="900011" cy="878123"/>
          </a:xfrm>
          <a:custGeom>
            <a:avLst/>
            <a:gdLst/>
            <a:ahLst/>
            <a:cxnLst/>
            <a:rect l="l" t="t" r="r" b="b"/>
            <a:pathLst>
              <a:path w="971550" h="968375">
                <a:moveTo>
                  <a:pt x="485597" y="0"/>
                </a:moveTo>
                <a:lnTo>
                  <a:pt x="438831" y="2216"/>
                </a:lnTo>
                <a:lnTo>
                  <a:pt x="393322" y="8730"/>
                </a:lnTo>
                <a:lnTo>
                  <a:pt x="349275" y="19339"/>
                </a:lnTo>
                <a:lnTo>
                  <a:pt x="306893" y="33840"/>
                </a:lnTo>
                <a:lnTo>
                  <a:pt x="266379" y="52029"/>
                </a:lnTo>
                <a:lnTo>
                  <a:pt x="227936" y="73705"/>
                </a:lnTo>
                <a:lnTo>
                  <a:pt x="191768" y="98664"/>
                </a:lnTo>
                <a:lnTo>
                  <a:pt x="158080" y="126703"/>
                </a:lnTo>
                <a:lnTo>
                  <a:pt x="127073" y="157619"/>
                </a:lnTo>
                <a:lnTo>
                  <a:pt x="98952" y="191210"/>
                </a:lnTo>
                <a:lnTo>
                  <a:pt x="73920" y="227273"/>
                </a:lnTo>
                <a:lnTo>
                  <a:pt x="52181" y="265604"/>
                </a:lnTo>
                <a:lnTo>
                  <a:pt x="33939" y="306000"/>
                </a:lnTo>
                <a:lnTo>
                  <a:pt x="19396" y="348260"/>
                </a:lnTo>
                <a:lnTo>
                  <a:pt x="8756" y="392180"/>
                </a:lnTo>
                <a:lnTo>
                  <a:pt x="2222" y="437556"/>
                </a:lnTo>
                <a:lnTo>
                  <a:pt x="0" y="484187"/>
                </a:lnTo>
                <a:lnTo>
                  <a:pt x="2222" y="530818"/>
                </a:lnTo>
                <a:lnTo>
                  <a:pt x="8756" y="576194"/>
                </a:lnTo>
                <a:lnTo>
                  <a:pt x="19396" y="620114"/>
                </a:lnTo>
                <a:lnTo>
                  <a:pt x="33939" y="662374"/>
                </a:lnTo>
                <a:lnTo>
                  <a:pt x="52181" y="702770"/>
                </a:lnTo>
                <a:lnTo>
                  <a:pt x="73920" y="741101"/>
                </a:lnTo>
                <a:lnTo>
                  <a:pt x="98952" y="777164"/>
                </a:lnTo>
                <a:lnTo>
                  <a:pt x="127073" y="810755"/>
                </a:lnTo>
                <a:lnTo>
                  <a:pt x="158080" y="841671"/>
                </a:lnTo>
                <a:lnTo>
                  <a:pt x="191768" y="869710"/>
                </a:lnTo>
                <a:lnTo>
                  <a:pt x="227936" y="894669"/>
                </a:lnTo>
                <a:lnTo>
                  <a:pt x="266379" y="916345"/>
                </a:lnTo>
                <a:lnTo>
                  <a:pt x="306893" y="934534"/>
                </a:lnTo>
                <a:lnTo>
                  <a:pt x="349275" y="949035"/>
                </a:lnTo>
                <a:lnTo>
                  <a:pt x="393322" y="959644"/>
                </a:lnTo>
                <a:lnTo>
                  <a:pt x="438831" y="966158"/>
                </a:lnTo>
                <a:lnTo>
                  <a:pt x="485597" y="968375"/>
                </a:lnTo>
                <a:lnTo>
                  <a:pt x="532363" y="966158"/>
                </a:lnTo>
                <a:lnTo>
                  <a:pt x="577871" y="959644"/>
                </a:lnTo>
                <a:lnTo>
                  <a:pt x="621918" y="949035"/>
                </a:lnTo>
                <a:lnTo>
                  <a:pt x="664301" y="934534"/>
                </a:lnTo>
                <a:lnTo>
                  <a:pt x="704815" y="916345"/>
                </a:lnTo>
                <a:lnTo>
                  <a:pt x="743257" y="894669"/>
                </a:lnTo>
                <a:lnTo>
                  <a:pt x="779425" y="869710"/>
                </a:lnTo>
                <a:lnTo>
                  <a:pt x="813114" y="841671"/>
                </a:lnTo>
                <a:lnTo>
                  <a:pt x="844120" y="810755"/>
                </a:lnTo>
                <a:lnTo>
                  <a:pt x="872241" y="777164"/>
                </a:lnTo>
                <a:lnTo>
                  <a:pt x="897273" y="741101"/>
                </a:lnTo>
                <a:lnTo>
                  <a:pt x="919012" y="702770"/>
                </a:lnTo>
                <a:lnTo>
                  <a:pt x="937255" y="662374"/>
                </a:lnTo>
                <a:lnTo>
                  <a:pt x="951798" y="620114"/>
                </a:lnTo>
                <a:lnTo>
                  <a:pt x="962438" y="576194"/>
                </a:lnTo>
                <a:lnTo>
                  <a:pt x="968971" y="530818"/>
                </a:lnTo>
                <a:lnTo>
                  <a:pt x="971194" y="484187"/>
                </a:lnTo>
                <a:lnTo>
                  <a:pt x="968971" y="437556"/>
                </a:lnTo>
                <a:lnTo>
                  <a:pt x="962438" y="392180"/>
                </a:lnTo>
                <a:lnTo>
                  <a:pt x="951798" y="348260"/>
                </a:lnTo>
                <a:lnTo>
                  <a:pt x="937255" y="306000"/>
                </a:lnTo>
                <a:lnTo>
                  <a:pt x="919012" y="265604"/>
                </a:lnTo>
                <a:lnTo>
                  <a:pt x="897273" y="227273"/>
                </a:lnTo>
                <a:lnTo>
                  <a:pt x="872241" y="191210"/>
                </a:lnTo>
                <a:lnTo>
                  <a:pt x="844120" y="157619"/>
                </a:lnTo>
                <a:lnTo>
                  <a:pt x="813114" y="126703"/>
                </a:lnTo>
                <a:lnTo>
                  <a:pt x="779425" y="98664"/>
                </a:lnTo>
                <a:lnTo>
                  <a:pt x="743257" y="73705"/>
                </a:lnTo>
                <a:lnTo>
                  <a:pt x="704815" y="52029"/>
                </a:lnTo>
                <a:lnTo>
                  <a:pt x="664301" y="33840"/>
                </a:lnTo>
                <a:lnTo>
                  <a:pt x="621918" y="19339"/>
                </a:lnTo>
                <a:lnTo>
                  <a:pt x="577871" y="8730"/>
                </a:lnTo>
                <a:lnTo>
                  <a:pt x="532363" y="2216"/>
                </a:lnTo>
                <a:lnTo>
                  <a:pt x="485597" y="0"/>
                </a:lnTo>
                <a:close/>
              </a:path>
            </a:pathLst>
          </a:custGeom>
          <a:solidFill>
            <a:srgbClr val="E53B22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2" name="bg object 22"/>
          <p:cNvSpPr/>
          <p:nvPr/>
        </p:nvSpPr>
        <p:spPr>
          <a:xfrm>
            <a:off x="8092273" y="11"/>
            <a:ext cx="1588842" cy="670253"/>
          </a:xfrm>
          <a:custGeom>
            <a:avLst/>
            <a:gdLst/>
            <a:ahLst/>
            <a:cxnLst/>
            <a:rect l="l" t="t" r="r" b="b"/>
            <a:pathLst>
              <a:path w="1715134" h="739140">
                <a:moveTo>
                  <a:pt x="743458" y="0"/>
                </a:moveTo>
                <a:lnTo>
                  <a:pt x="0" y="0"/>
                </a:lnTo>
                <a:lnTo>
                  <a:pt x="0" y="738759"/>
                </a:lnTo>
                <a:lnTo>
                  <a:pt x="743458" y="0"/>
                </a:lnTo>
                <a:close/>
              </a:path>
              <a:path w="1715134" h="739140">
                <a:moveTo>
                  <a:pt x="1714944" y="0"/>
                </a:moveTo>
                <a:lnTo>
                  <a:pt x="971473" y="0"/>
                </a:lnTo>
                <a:lnTo>
                  <a:pt x="971473" y="738759"/>
                </a:lnTo>
                <a:lnTo>
                  <a:pt x="1714944" y="0"/>
                </a:lnTo>
                <a:close/>
              </a:path>
            </a:pathLst>
          </a:custGeom>
          <a:solidFill>
            <a:srgbClr val="004F3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3" name="bg object 23"/>
          <p:cNvSpPr/>
          <p:nvPr/>
        </p:nvSpPr>
        <p:spPr>
          <a:xfrm>
            <a:off x="8542737" y="676334"/>
            <a:ext cx="447651" cy="437046"/>
          </a:xfrm>
          <a:custGeom>
            <a:avLst/>
            <a:gdLst/>
            <a:ahLst/>
            <a:cxnLst/>
            <a:rect l="l" t="t" r="r" b="b"/>
            <a:pathLst>
              <a:path w="483234" h="481965">
                <a:moveTo>
                  <a:pt x="482650" y="0"/>
                </a:moveTo>
                <a:lnTo>
                  <a:pt x="433302" y="2486"/>
                </a:lnTo>
                <a:lnTo>
                  <a:pt x="385379" y="9783"/>
                </a:lnTo>
                <a:lnTo>
                  <a:pt x="339125" y="21650"/>
                </a:lnTo>
                <a:lnTo>
                  <a:pt x="294781" y="37844"/>
                </a:lnTo>
                <a:lnTo>
                  <a:pt x="252590" y="58123"/>
                </a:lnTo>
                <a:lnTo>
                  <a:pt x="212796" y="82245"/>
                </a:lnTo>
                <a:lnTo>
                  <a:pt x="175640" y="109968"/>
                </a:lnTo>
                <a:lnTo>
                  <a:pt x="141365" y="141050"/>
                </a:lnTo>
                <a:lnTo>
                  <a:pt x="110214" y="175249"/>
                </a:lnTo>
                <a:lnTo>
                  <a:pt x="82429" y="212323"/>
                </a:lnTo>
                <a:lnTo>
                  <a:pt x="58253" y="252030"/>
                </a:lnTo>
                <a:lnTo>
                  <a:pt x="37929" y="294127"/>
                </a:lnTo>
                <a:lnTo>
                  <a:pt x="21699" y="338373"/>
                </a:lnTo>
                <a:lnTo>
                  <a:pt x="9805" y="384526"/>
                </a:lnTo>
                <a:lnTo>
                  <a:pt x="2491" y="432344"/>
                </a:lnTo>
                <a:lnTo>
                  <a:pt x="0" y="481584"/>
                </a:lnTo>
                <a:lnTo>
                  <a:pt x="49348" y="479097"/>
                </a:lnTo>
                <a:lnTo>
                  <a:pt x="97270" y="471799"/>
                </a:lnTo>
                <a:lnTo>
                  <a:pt x="143525" y="459932"/>
                </a:lnTo>
                <a:lnTo>
                  <a:pt x="187869" y="443737"/>
                </a:lnTo>
                <a:lnTo>
                  <a:pt x="230059" y="423457"/>
                </a:lnTo>
                <a:lnTo>
                  <a:pt x="269854" y="399334"/>
                </a:lnTo>
                <a:lnTo>
                  <a:pt x="307010" y="371611"/>
                </a:lnTo>
                <a:lnTo>
                  <a:pt x="341285" y="340528"/>
                </a:lnTo>
                <a:lnTo>
                  <a:pt x="372436" y="306328"/>
                </a:lnTo>
                <a:lnTo>
                  <a:pt x="400221" y="269254"/>
                </a:lnTo>
                <a:lnTo>
                  <a:pt x="424397" y="229547"/>
                </a:lnTo>
                <a:lnTo>
                  <a:pt x="444721" y="187450"/>
                </a:lnTo>
                <a:lnTo>
                  <a:pt x="460951" y="143205"/>
                </a:lnTo>
                <a:lnTo>
                  <a:pt x="472845" y="97053"/>
                </a:lnTo>
                <a:lnTo>
                  <a:pt x="480158" y="49237"/>
                </a:lnTo>
                <a:lnTo>
                  <a:pt x="482650" y="0"/>
                </a:lnTo>
                <a:close/>
              </a:path>
            </a:pathLst>
          </a:custGeom>
          <a:solidFill>
            <a:srgbClr val="00923F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4" name="bg object 24"/>
          <p:cNvSpPr/>
          <p:nvPr/>
        </p:nvSpPr>
        <p:spPr>
          <a:xfrm>
            <a:off x="8542737" y="1113034"/>
            <a:ext cx="447651" cy="437046"/>
          </a:xfrm>
          <a:custGeom>
            <a:avLst/>
            <a:gdLst/>
            <a:ahLst/>
            <a:cxnLst/>
            <a:rect l="l" t="t" r="r" b="b"/>
            <a:pathLst>
              <a:path w="483234" h="481964">
                <a:moveTo>
                  <a:pt x="0" y="0"/>
                </a:moveTo>
                <a:lnTo>
                  <a:pt x="2491" y="49239"/>
                </a:lnTo>
                <a:lnTo>
                  <a:pt x="9805" y="97057"/>
                </a:lnTo>
                <a:lnTo>
                  <a:pt x="21699" y="143210"/>
                </a:lnTo>
                <a:lnTo>
                  <a:pt x="37929" y="187456"/>
                </a:lnTo>
                <a:lnTo>
                  <a:pt x="58253" y="229553"/>
                </a:lnTo>
                <a:lnTo>
                  <a:pt x="82429" y="269260"/>
                </a:lnTo>
                <a:lnTo>
                  <a:pt x="110214" y="306334"/>
                </a:lnTo>
                <a:lnTo>
                  <a:pt x="141365" y="340533"/>
                </a:lnTo>
                <a:lnTo>
                  <a:pt x="175640" y="371615"/>
                </a:lnTo>
                <a:lnTo>
                  <a:pt x="212796" y="399338"/>
                </a:lnTo>
                <a:lnTo>
                  <a:pt x="252590" y="423460"/>
                </a:lnTo>
                <a:lnTo>
                  <a:pt x="294781" y="443739"/>
                </a:lnTo>
                <a:lnTo>
                  <a:pt x="339125" y="459933"/>
                </a:lnTo>
                <a:lnTo>
                  <a:pt x="385379" y="471800"/>
                </a:lnTo>
                <a:lnTo>
                  <a:pt x="433302" y="479097"/>
                </a:lnTo>
                <a:lnTo>
                  <a:pt x="482650" y="481584"/>
                </a:lnTo>
                <a:lnTo>
                  <a:pt x="480158" y="432346"/>
                </a:lnTo>
                <a:lnTo>
                  <a:pt x="472845" y="384530"/>
                </a:lnTo>
                <a:lnTo>
                  <a:pt x="460951" y="338378"/>
                </a:lnTo>
                <a:lnTo>
                  <a:pt x="444721" y="294133"/>
                </a:lnTo>
                <a:lnTo>
                  <a:pt x="424397" y="252036"/>
                </a:lnTo>
                <a:lnTo>
                  <a:pt x="400221" y="212329"/>
                </a:lnTo>
                <a:lnTo>
                  <a:pt x="372436" y="175255"/>
                </a:lnTo>
                <a:lnTo>
                  <a:pt x="341285" y="141055"/>
                </a:lnTo>
                <a:lnTo>
                  <a:pt x="307010" y="109972"/>
                </a:lnTo>
                <a:lnTo>
                  <a:pt x="269854" y="82249"/>
                </a:lnTo>
                <a:lnTo>
                  <a:pt x="230059" y="58126"/>
                </a:lnTo>
                <a:lnTo>
                  <a:pt x="187869" y="37846"/>
                </a:lnTo>
                <a:lnTo>
                  <a:pt x="143525" y="21651"/>
                </a:lnTo>
                <a:lnTo>
                  <a:pt x="97270" y="9784"/>
                </a:lnTo>
                <a:lnTo>
                  <a:pt x="49348" y="2486"/>
                </a:lnTo>
                <a:lnTo>
                  <a:pt x="0" y="0"/>
                </a:lnTo>
                <a:close/>
              </a:path>
            </a:pathLst>
          </a:custGeom>
          <a:solidFill>
            <a:srgbClr val="004F3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5" name="bg object 25"/>
          <p:cNvSpPr/>
          <p:nvPr/>
        </p:nvSpPr>
        <p:spPr>
          <a:xfrm>
            <a:off x="8095627" y="1113039"/>
            <a:ext cx="447651" cy="437046"/>
          </a:xfrm>
          <a:custGeom>
            <a:avLst/>
            <a:gdLst/>
            <a:ahLst/>
            <a:cxnLst/>
            <a:rect l="l" t="t" r="r" b="b"/>
            <a:pathLst>
              <a:path w="483234" h="481964">
                <a:moveTo>
                  <a:pt x="482650" y="0"/>
                </a:moveTo>
                <a:lnTo>
                  <a:pt x="433302" y="2486"/>
                </a:lnTo>
                <a:lnTo>
                  <a:pt x="385379" y="9783"/>
                </a:lnTo>
                <a:lnTo>
                  <a:pt x="339125" y="21650"/>
                </a:lnTo>
                <a:lnTo>
                  <a:pt x="294781" y="37844"/>
                </a:lnTo>
                <a:lnTo>
                  <a:pt x="252590" y="58123"/>
                </a:lnTo>
                <a:lnTo>
                  <a:pt x="212796" y="82245"/>
                </a:lnTo>
                <a:lnTo>
                  <a:pt x="175640" y="109968"/>
                </a:lnTo>
                <a:lnTo>
                  <a:pt x="141365" y="141050"/>
                </a:lnTo>
                <a:lnTo>
                  <a:pt x="110214" y="175249"/>
                </a:lnTo>
                <a:lnTo>
                  <a:pt x="82429" y="212323"/>
                </a:lnTo>
                <a:lnTo>
                  <a:pt x="58253" y="252030"/>
                </a:lnTo>
                <a:lnTo>
                  <a:pt x="37929" y="294127"/>
                </a:lnTo>
                <a:lnTo>
                  <a:pt x="21699" y="338373"/>
                </a:lnTo>
                <a:lnTo>
                  <a:pt x="9805" y="384526"/>
                </a:lnTo>
                <a:lnTo>
                  <a:pt x="2491" y="432344"/>
                </a:lnTo>
                <a:lnTo>
                  <a:pt x="0" y="481584"/>
                </a:lnTo>
                <a:lnTo>
                  <a:pt x="49348" y="479097"/>
                </a:lnTo>
                <a:lnTo>
                  <a:pt x="97270" y="471799"/>
                </a:lnTo>
                <a:lnTo>
                  <a:pt x="143525" y="459932"/>
                </a:lnTo>
                <a:lnTo>
                  <a:pt x="187869" y="443737"/>
                </a:lnTo>
                <a:lnTo>
                  <a:pt x="230059" y="423457"/>
                </a:lnTo>
                <a:lnTo>
                  <a:pt x="269854" y="399334"/>
                </a:lnTo>
                <a:lnTo>
                  <a:pt x="307010" y="371611"/>
                </a:lnTo>
                <a:lnTo>
                  <a:pt x="341285" y="340528"/>
                </a:lnTo>
                <a:lnTo>
                  <a:pt x="372436" y="306328"/>
                </a:lnTo>
                <a:lnTo>
                  <a:pt x="400221" y="269254"/>
                </a:lnTo>
                <a:lnTo>
                  <a:pt x="424397" y="229547"/>
                </a:lnTo>
                <a:lnTo>
                  <a:pt x="444721" y="187450"/>
                </a:lnTo>
                <a:lnTo>
                  <a:pt x="460951" y="143205"/>
                </a:lnTo>
                <a:lnTo>
                  <a:pt x="472845" y="97053"/>
                </a:lnTo>
                <a:lnTo>
                  <a:pt x="480158" y="49237"/>
                </a:lnTo>
                <a:lnTo>
                  <a:pt x="482650" y="0"/>
                </a:lnTo>
                <a:close/>
              </a:path>
            </a:pathLst>
          </a:custGeom>
          <a:solidFill>
            <a:srgbClr val="00923F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6" name="bg object 26"/>
          <p:cNvSpPr/>
          <p:nvPr/>
        </p:nvSpPr>
        <p:spPr>
          <a:xfrm>
            <a:off x="8095625" y="676334"/>
            <a:ext cx="447651" cy="437046"/>
          </a:xfrm>
          <a:custGeom>
            <a:avLst/>
            <a:gdLst/>
            <a:ahLst/>
            <a:cxnLst/>
            <a:rect l="l" t="t" r="r" b="b"/>
            <a:pathLst>
              <a:path w="483234" h="481965">
                <a:moveTo>
                  <a:pt x="0" y="0"/>
                </a:moveTo>
                <a:lnTo>
                  <a:pt x="2491" y="49237"/>
                </a:lnTo>
                <a:lnTo>
                  <a:pt x="9805" y="97053"/>
                </a:lnTo>
                <a:lnTo>
                  <a:pt x="21699" y="143205"/>
                </a:lnTo>
                <a:lnTo>
                  <a:pt x="37929" y="187450"/>
                </a:lnTo>
                <a:lnTo>
                  <a:pt x="58253" y="229547"/>
                </a:lnTo>
                <a:lnTo>
                  <a:pt x="82429" y="269254"/>
                </a:lnTo>
                <a:lnTo>
                  <a:pt x="110214" y="306328"/>
                </a:lnTo>
                <a:lnTo>
                  <a:pt x="141365" y="340528"/>
                </a:lnTo>
                <a:lnTo>
                  <a:pt x="175640" y="371611"/>
                </a:lnTo>
                <a:lnTo>
                  <a:pt x="212796" y="399334"/>
                </a:lnTo>
                <a:lnTo>
                  <a:pt x="252590" y="423457"/>
                </a:lnTo>
                <a:lnTo>
                  <a:pt x="294781" y="443737"/>
                </a:lnTo>
                <a:lnTo>
                  <a:pt x="339125" y="459932"/>
                </a:lnTo>
                <a:lnTo>
                  <a:pt x="385379" y="471799"/>
                </a:lnTo>
                <a:lnTo>
                  <a:pt x="433302" y="479097"/>
                </a:lnTo>
                <a:lnTo>
                  <a:pt x="482650" y="481584"/>
                </a:lnTo>
                <a:lnTo>
                  <a:pt x="480158" y="432344"/>
                </a:lnTo>
                <a:lnTo>
                  <a:pt x="472845" y="384526"/>
                </a:lnTo>
                <a:lnTo>
                  <a:pt x="460951" y="338373"/>
                </a:lnTo>
                <a:lnTo>
                  <a:pt x="444721" y="294127"/>
                </a:lnTo>
                <a:lnTo>
                  <a:pt x="424397" y="252030"/>
                </a:lnTo>
                <a:lnTo>
                  <a:pt x="400221" y="212323"/>
                </a:lnTo>
                <a:lnTo>
                  <a:pt x="372436" y="175249"/>
                </a:lnTo>
                <a:lnTo>
                  <a:pt x="341285" y="141050"/>
                </a:lnTo>
                <a:lnTo>
                  <a:pt x="307010" y="109968"/>
                </a:lnTo>
                <a:lnTo>
                  <a:pt x="269854" y="82245"/>
                </a:lnTo>
                <a:lnTo>
                  <a:pt x="230059" y="58123"/>
                </a:lnTo>
                <a:lnTo>
                  <a:pt x="187869" y="37844"/>
                </a:lnTo>
                <a:lnTo>
                  <a:pt x="143525" y="21650"/>
                </a:lnTo>
                <a:lnTo>
                  <a:pt x="97270" y="9783"/>
                </a:lnTo>
                <a:lnTo>
                  <a:pt x="49348" y="2486"/>
                </a:lnTo>
                <a:lnTo>
                  <a:pt x="0" y="0"/>
                </a:lnTo>
                <a:close/>
              </a:path>
            </a:pathLst>
          </a:custGeom>
          <a:solidFill>
            <a:srgbClr val="004F3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7" name="bg object 27"/>
          <p:cNvSpPr/>
          <p:nvPr/>
        </p:nvSpPr>
        <p:spPr>
          <a:xfrm>
            <a:off x="9006107" y="681895"/>
            <a:ext cx="885305" cy="863728"/>
          </a:xfrm>
          <a:custGeom>
            <a:avLst/>
            <a:gdLst/>
            <a:ahLst/>
            <a:cxnLst/>
            <a:rect l="l" t="t" r="r" b="b"/>
            <a:pathLst>
              <a:path w="955675" h="952500">
                <a:moveTo>
                  <a:pt x="477558" y="714273"/>
                </a:moveTo>
                <a:lnTo>
                  <a:pt x="472706" y="666280"/>
                </a:lnTo>
                <a:lnTo>
                  <a:pt x="458787" y="621588"/>
                </a:lnTo>
                <a:lnTo>
                  <a:pt x="436778" y="581152"/>
                </a:lnTo>
                <a:lnTo>
                  <a:pt x="407619" y="545909"/>
                </a:lnTo>
                <a:lnTo>
                  <a:pt x="372275" y="516839"/>
                </a:lnTo>
                <a:lnTo>
                  <a:pt x="331711" y="494893"/>
                </a:lnTo>
                <a:lnTo>
                  <a:pt x="286893" y="481025"/>
                </a:lnTo>
                <a:lnTo>
                  <a:pt x="238772" y="476186"/>
                </a:lnTo>
                <a:lnTo>
                  <a:pt x="190652" y="481025"/>
                </a:lnTo>
                <a:lnTo>
                  <a:pt x="145821" y="494893"/>
                </a:lnTo>
                <a:lnTo>
                  <a:pt x="105270" y="516839"/>
                </a:lnTo>
                <a:lnTo>
                  <a:pt x="69926" y="545909"/>
                </a:lnTo>
                <a:lnTo>
                  <a:pt x="40779" y="581152"/>
                </a:lnTo>
                <a:lnTo>
                  <a:pt x="18757" y="621588"/>
                </a:lnTo>
                <a:lnTo>
                  <a:pt x="4851" y="666280"/>
                </a:lnTo>
                <a:lnTo>
                  <a:pt x="0" y="714273"/>
                </a:lnTo>
                <a:lnTo>
                  <a:pt x="4851" y="762254"/>
                </a:lnTo>
                <a:lnTo>
                  <a:pt x="18757" y="806945"/>
                </a:lnTo>
                <a:lnTo>
                  <a:pt x="40779" y="847382"/>
                </a:lnTo>
                <a:lnTo>
                  <a:pt x="69926" y="882624"/>
                </a:lnTo>
                <a:lnTo>
                  <a:pt x="105270" y="911694"/>
                </a:lnTo>
                <a:lnTo>
                  <a:pt x="145821" y="933653"/>
                </a:lnTo>
                <a:lnTo>
                  <a:pt x="190652" y="947521"/>
                </a:lnTo>
                <a:lnTo>
                  <a:pt x="238772" y="952360"/>
                </a:lnTo>
                <a:lnTo>
                  <a:pt x="286893" y="947521"/>
                </a:lnTo>
                <a:lnTo>
                  <a:pt x="331711" y="933653"/>
                </a:lnTo>
                <a:lnTo>
                  <a:pt x="372275" y="911694"/>
                </a:lnTo>
                <a:lnTo>
                  <a:pt x="407619" y="882624"/>
                </a:lnTo>
                <a:lnTo>
                  <a:pt x="436778" y="847382"/>
                </a:lnTo>
                <a:lnTo>
                  <a:pt x="458787" y="806945"/>
                </a:lnTo>
                <a:lnTo>
                  <a:pt x="472706" y="762254"/>
                </a:lnTo>
                <a:lnTo>
                  <a:pt x="477558" y="714273"/>
                </a:lnTo>
                <a:close/>
              </a:path>
              <a:path w="955675" h="952500">
                <a:moveTo>
                  <a:pt x="477558" y="238086"/>
                </a:moveTo>
                <a:lnTo>
                  <a:pt x="472706" y="190106"/>
                </a:lnTo>
                <a:lnTo>
                  <a:pt x="458787" y="145415"/>
                </a:lnTo>
                <a:lnTo>
                  <a:pt x="436778" y="104978"/>
                </a:lnTo>
                <a:lnTo>
                  <a:pt x="407619" y="69735"/>
                </a:lnTo>
                <a:lnTo>
                  <a:pt x="372275" y="40665"/>
                </a:lnTo>
                <a:lnTo>
                  <a:pt x="331711" y="18719"/>
                </a:lnTo>
                <a:lnTo>
                  <a:pt x="286893" y="4838"/>
                </a:lnTo>
                <a:lnTo>
                  <a:pt x="238772" y="0"/>
                </a:lnTo>
                <a:lnTo>
                  <a:pt x="190652" y="4838"/>
                </a:lnTo>
                <a:lnTo>
                  <a:pt x="145821" y="18719"/>
                </a:lnTo>
                <a:lnTo>
                  <a:pt x="105270" y="40665"/>
                </a:lnTo>
                <a:lnTo>
                  <a:pt x="69926" y="69735"/>
                </a:lnTo>
                <a:lnTo>
                  <a:pt x="40779" y="104978"/>
                </a:lnTo>
                <a:lnTo>
                  <a:pt x="18757" y="145415"/>
                </a:lnTo>
                <a:lnTo>
                  <a:pt x="4851" y="190106"/>
                </a:lnTo>
                <a:lnTo>
                  <a:pt x="0" y="238086"/>
                </a:lnTo>
                <a:lnTo>
                  <a:pt x="4851" y="286080"/>
                </a:lnTo>
                <a:lnTo>
                  <a:pt x="18757" y="330771"/>
                </a:lnTo>
                <a:lnTo>
                  <a:pt x="40779" y="371208"/>
                </a:lnTo>
                <a:lnTo>
                  <a:pt x="69926" y="406450"/>
                </a:lnTo>
                <a:lnTo>
                  <a:pt x="105270" y="435521"/>
                </a:lnTo>
                <a:lnTo>
                  <a:pt x="145821" y="457466"/>
                </a:lnTo>
                <a:lnTo>
                  <a:pt x="190652" y="471347"/>
                </a:lnTo>
                <a:lnTo>
                  <a:pt x="238772" y="476173"/>
                </a:lnTo>
                <a:lnTo>
                  <a:pt x="286893" y="471347"/>
                </a:lnTo>
                <a:lnTo>
                  <a:pt x="331711" y="457466"/>
                </a:lnTo>
                <a:lnTo>
                  <a:pt x="372275" y="435521"/>
                </a:lnTo>
                <a:lnTo>
                  <a:pt x="407619" y="406450"/>
                </a:lnTo>
                <a:lnTo>
                  <a:pt x="436778" y="371208"/>
                </a:lnTo>
                <a:lnTo>
                  <a:pt x="458787" y="330771"/>
                </a:lnTo>
                <a:lnTo>
                  <a:pt x="472706" y="286080"/>
                </a:lnTo>
                <a:lnTo>
                  <a:pt x="477558" y="238086"/>
                </a:lnTo>
                <a:close/>
              </a:path>
              <a:path w="955675" h="952500">
                <a:moveTo>
                  <a:pt x="955116" y="714273"/>
                </a:moveTo>
                <a:lnTo>
                  <a:pt x="950264" y="666280"/>
                </a:lnTo>
                <a:lnTo>
                  <a:pt x="936358" y="621588"/>
                </a:lnTo>
                <a:lnTo>
                  <a:pt x="914336" y="581152"/>
                </a:lnTo>
                <a:lnTo>
                  <a:pt x="885177" y="545909"/>
                </a:lnTo>
                <a:lnTo>
                  <a:pt x="849845" y="516839"/>
                </a:lnTo>
                <a:lnTo>
                  <a:pt x="809282" y="494893"/>
                </a:lnTo>
                <a:lnTo>
                  <a:pt x="764463" y="481025"/>
                </a:lnTo>
                <a:lnTo>
                  <a:pt x="716330" y="476186"/>
                </a:lnTo>
                <a:lnTo>
                  <a:pt x="668210" y="481025"/>
                </a:lnTo>
                <a:lnTo>
                  <a:pt x="623392" y="494893"/>
                </a:lnTo>
                <a:lnTo>
                  <a:pt x="582828" y="516839"/>
                </a:lnTo>
                <a:lnTo>
                  <a:pt x="547497" y="545909"/>
                </a:lnTo>
                <a:lnTo>
                  <a:pt x="518337" y="581152"/>
                </a:lnTo>
                <a:lnTo>
                  <a:pt x="496328" y="621588"/>
                </a:lnTo>
                <a:lnTo>
                  <a:pt x="482409" y="666280"/>
                </a:lnTo>
                <a:lnTo>
                  <a:pt x="477558" y="714273"/>
                </a:lnTo>
                <a:lnTo>
                  <a:pt x="482409" y="762254"/>
                </a:lnTo>
                <a:lnTo>
                  <a:pt x="496328" y="806945"/>
                </a:lnTo>
                <a:lnTo>
                  <a:pt x="518337" y="847382"/>
                </a:lnTo>
                <a:lnTo>
                  <a:pt x="547497" y="882624"/>
                </a:lnTo>
                <a:lnTo>
                  <a:pt x="582828" y="911694"/>
                </a:lnTo>
                <a:lnTo>
                  <a:pt x="623392" y="933653"/>
                </a:lnTo>
                <a:lnTo>
                  <a:pt x="668210" y="947521"/>
                </a:lnTo>
                <a:lnTo>
                  <a:pt x="716330" y="952360"/>
                </a:lnTo>
                <a:lnTo>
                  <a:pt x="764463" y="947521"/>
                </a:lnTo>
                <a:lnTo>
                  <a:pt x="809282" y="933653"/>
                </a:lnTo>
                <a:lnTo>
                  <a:pt x="849845" y="911694"/>
                </a:lnTo>
                <a:lnTo>
                  <a:pt x="885177" y="882624"/>
                </a:lnTo>
                <a:lnTo>
                  <a:pt x="914336" y="847382"/>
                </a:lnTo>
                <a:lnTo>
                  <a:pt x="936358" y="806945"/>
                </a:lnTo>
                <a:lnTo>
                  <a:pt x="950264" y="762254"/>
                </a:lnTo>
                <a:lnTo>
                  <a:pt x="955116" y="714273"/>
                </a:lnTo>
                <a:close/>
              </a:path>
              <a:path w="955675" h="952500">
                <a:moveTo>
                  <a:pt x="955116" y="238086"/>
                </a:moveTo>
                <a:lnTo>
                  <a:pt x="950264" y="190106"/>
                </a:lnTo>
                <a:lnTo>
                  <a:pt x="936358" y="145415"/>
                </a:lnTo>
                <a:lnTo>
                  <a:pt x="914336" y="104978"/>
                </a:lnTo>
                <a:lnTo>
                  <a:pt x="885177" y="69735"/>
                </a:lnTo>
                <a:lnTo>
                  <a:pt x="849845" y="40665"/>
                </a:lnTo>
                <a:lnTo>
                  <a:pt x="809282" y="18719"/>
                </a:lnTo>
                <a:lnTo>
                  <a:pt x="764463" y="4838"/>
                </a:lnTo>
                <a:lnTo>
                  <a:pt x="716330" y="0"/>
                </a:lnTo>
                <a:lnTo>
                  <a:pt x="668210" y="4838"/>
                </a:lnTo>
                <a:lnTo>
                  <a:pt x="623392" y="18719"/>
                </a:lnTo>
                <a:lnTo>
                  <a:pt x="582828" y="40665"/>
                </a:lnTo>
                <a:lnTo>
                  <a:pt x="547497" y="69735"/>
                </a:lnTo>
                <a:lnTo>
                  <a:pt x="518337" y="104978"/>
                </a:lnTo>
                <a:lnTo>
                  <a:pt x="496328" y="145415"/>
                </a:lnTo>
                <a:lnTo>
                  <a:pt x="482409" y="190106"/>
                </a:lnTo>
                <a:lnTo>
                  <a:pt x="477558" y="238086"/>
                </a:lnTo>
                <a:lnTo>
                  <a:pt x="482409" y="286080"/>
                </a:lnTo>
                <a:lnTo>
                  <a:pt x="496328" y="330771"/>
                </a:lnTo>
                <a:lnTo>
                  <a:pt x="518337" y="371208"/>
                </a:lnTo>
                <a:lnTo>
                  <a:pt x="547497" y="406450"/>
                </a:lnTo>
                <a:lnTo>
                  <a:pt x="582828" y="435521"/>
                </a:lnTo>
                <a:lnTo>
                  <a:pt x="623392" y="457466"/>
                </a:lnTo>
                <a:lnTo>
                  <a:pt x="668210" y="471347"/>
                </a:lnTo>
                <a:lnTo>
                  <a:pt x="716330" y="476173"/>
                </a:lnTo>
                <a:lnTo>
                  <a:pt x="764463" y="471347"/>
                </a:lnTo>
                <a:lnTo>
                  <a:pt x="809282" y="457466"/>
                </a:lnTo>
                <a:lnTo>
                  <a:pt x="849845" y="435521"/>
                </a:lnTo>
                <a:lnTo>
                  <a:pt x="885177" y="406450"/>
                </a:lnTo>
                <a:lnTo>
                  <a:pt x="914336" y="371208"/>
                </a:lnTo>
                <a:lnTo>
                  <a:pt x="936358" y="330771"/>
                </a:lnTo>
                <a:lnTo>
                  <a:pt x="950264" y="286080"/>
                </a:lnTo>
                <a:lnTo>
                  <a:pt x="955116" y="238086"/>
                </a:lnTo>
                <a:close/>
              </a:path>
            </a:pathLst>
          </a:custGeom>
          <a:solidFill>
            <a:srgbClr val="8A1913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8" name="bg object 28"/>
          <p:cNvSpPr/>
          <p:nvPr/>
        </p:nvSpPr>
        <p:spPr>
          <a:xfrm>
            <a:off x="3131127" y="2882984"/>
            <a:ext cx="447651" cy="437046"/>
          </a:xfrm>
          <a:custGeom>
            <a:avLst/>
            <a:gdLst/>
            <a:ahLst/>
            <a:cxnLst/>
            <a:rect l="l" t="t" r="r" b="b"/>
            <a:pathLst>
              <a:path w="483235" h="481964">
                <a:moveTo>
                  <a:pt x="482650" y="0"/>
                </a:moveTo>
                <a:lnTo>
                  <a:pt x="433302" y="2486"/>
                </a:lnTo>
                <a:lnTo>
                  <a:pt x="385379" y="9783"/>
                </a:lnTo>
                <a:lnTo>
                  <a:pt x="339125" y="21650"/>
                </a:lnTo>
                <a:lnTo>
                  <a:pt x="294781" y="37844"/>
                </a:lnTo>
                <a:lnTo>
                  <a:pt x="252590" y="58123"/>
                </a:lnTo>
                <a:lnTo>
                  <a:pt x="212796" y="82245"/>
                </a:lnTo>
                <a:lnTo>
                  <a:pt x="175640" y="109968"/>
                </a:lnTo>
                <a:lnTo>
                  <a:pt x="141365" y="141050"/>
                </a:lnTo>
                <a:lnTo>
                  <a:pt x="110214" y="175249"/>
                </a:lnTo>
                <a:lnTo>
                  <a:pt x="82429" y="212323"/>
                </a:lnTo>
                <a:lnTo>
                  <a:pt x="58253" y="252030"/>
                </a:lnTo>
                <a:lnTo>
                  <a:pt x="37929" y="294127"/>
                </a:lnTo>
                <a:lnTo>
                  <a:pt x="21699" y="338373"/>
                </a:lnTo>
                <a:lnTo>
                  <a:pt x="9805" y="384526"/>
                </a:lnTo>
                <a:lnTo>
                  <a:pt x="2491" y="432344"/>
                </a:lnTo>
                <a:lnTo>
                  <a:pt x="0" y="481584"/>
                </a:lnTo>
                <a:lnTo>
                  <a:pt x="49348" y="479097"/>
                </a:lnTo>
                <a:lnTo>
                  <a:pt x="97270" y="471799"/>
                </a:lnTo>
                <a:lnTo>
                  <a:pt x="143525" y="459932"/>
                </a:lnTo>
                <a:lnTo>
                  <a:pt x="187869" y="443737"/>
                </a:lnTo>
                <a:lnTo>
                  <a:pt x="230059" y="423457"/>
                </a:lnTo>
                <a:lnTo>
                  <a:pt x="269854" y="399334"/>
                </a:lnTo>
                <a:lnTo>
                  <a:pt x="307010" y="371611"/>
                </a:lnTo>
                <a:lnTo>
                  <a:pt x="341285" y="340528"/>
                </a:lnTo>
                <a:lnTo>
                  <a:pt x="372436" y="306328"/>
                </a:lnTo>
                <a:lnTo>
                  <a:pt x="400221" y="269254"/>
                </a:lnTo>
                <a:lnTo>
                  <a:pt x="424397" y="229547"/>
                </a:lnTo>
                <a:lnTo>
                  <a:pt x="444721" y="187450"/>
                </a:lnTo>
                <a:lnTo>
                  <a:pt x="460951" y="143205"/>
                </a:lnTo>
                <a:lnTo>
                  <a:pt x="472845" y="97053"/>
                </a:lnTo>
                <a:lnTo>
                  <a:pt x="480158" y="49237"/>
                </a:lnTo>
                <a:lnTo>
                  <a:pt x="482650" y="0"/>
                </a:lnTo>
                <a:close/>
              </a:path>
            </a:pathLst>
          </a:custGeom>
          <a:solidFill>
            <a:srgbClr val="00923F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9" name="bg object 29"/>
          <p:cNvSpPr/>
          <p:nvPr/>
        </p:nvSpPr>
        <p:spPr>
          <a:xfrm>
            <a:off x="2228272" y="4650806"/>
            <a:ext cx="451182" cy="440501"/>
          </a:xfrm>
          <a:custGeom>
            <a:avLst/>
            <a:gdLst/>
            <a:ahLst/>
            <a:cxnLst/>
            <a:rect l="l" t="t" r="r" b="b"/>
            <a:pathLst>
              <a:path w="487044" h="485775">
                <a:moveTo>
                  <a:pt x="486752" y="0"/>
                </a:moveTo>
                <a:lnTo>
                  <a:pt x="439876" y="2223"/>
                </a:lnTo>
                <a:lnTo>
                  <a:pt x="394259" y="8757"/>
                </a:lnTo>
                <a:lnTo>
                  <a:pt x="350108" y="19398"/>
                </a:lnTo>
                <a:lnTo>
                  <a:pt x="307625" y="33943"/>
                </a:lnTo>
                <a:lnTo>
                  <a:pt x="267014" y="52188"/>
                </a:lnTo>
                <a:lnTo>
                  <a:pt x="228480" y="73930"/>
                </a:lnTo>
                <a:lnTo>
                  <a:pt x="192226" y="98965"/>
                </a:lnTo>
                <a:lnTo>
                  <a:pt x="158457" y="127090"/>
                </a:lnTo>
                <a:lnTo>
                  <a:pt x="127377" y="158101"/>
                </a:lnTo>
                <a:lnTo>
                  <a:pt x="99189" y="191795"/>
                </a:lnTo>
                <a:lnTo>
                  <a:pt x="74097" y="227968"/>
                </a:lnTo>
                <a:lnTo>
                  <a:pt x="52306" y="266417"/>
                </a:lnTo>
                <a:lnTo>
                  <a:pt x="34020" y="306937"/>
                </a:lnTo>
                <a:lnTo>
                  <a:pt x="19442" y="349327"/>
                </a:lnTo>
                <a:lnTo>
                  <a:pt x="8777" y="393382"/>
                </a:lnTo>
                <a:lnTo>
                  <a:pt x="2228" y="438898"/>
                </a:lnTo>
                <a:lnTo>
                  <a:pt x="0" y="485673"/>
                </a:lnTo>
                <a:lnTo>
                  <a:pt x="46876" y="483450"/>
                </a:lnTo>
                <a:lnTo>
                  <a:pt x="92492" y="476915"/>
                </a:lnTo>
                <a:lnTo>
                  <a:pt x="136644" y="466274"/>
                </a:lnTo>
                <a:lnTo>
                  <a:pt x="179127" y="451728"/>
                </a:lnTo>
                <a:lnTo>
                  <a:pt x="219738" y="433482"/>
                </a:lnTo>
                <a:lnTo>
                  <a:pt x="258272" y="411739"/>
                </a:lnTo>
                <a:lnTo>
                  <a:pt x="294526" y="386704"/>
                </a:lnTo>
                <a:lnTo>
                  <a:pt x="328295" y="358578"/>
                </a:lnTo>
                <a:lnTo>
                  <a:pt x="359375" y="327566"/>
                </a:lnTo>
                <a:lnTo>
                  <a:pt x="387563" y="293872"/>
                </a:lnTo>
                <a:lnTo>
                  <a:pt x="412655" y="257699"/>
                </a:lnTo>
                <a:lnTo>
                  <a:pt x="434446" y="219250"/>
                </a:lnTo>
                <a:lnTo>
                  <a:pt x="452732" y="178730"/>
                </a:lnTo>
                <a:lnTo>
                  <a:pt x="467310" y="136341"/>
                </a:lnTo>
                <a:lnTo>
                  <a:pt x="477975" y="92287"/>
                </a:lnTo>
                <a:lnTo>
                  <a:pt x="484524" y="46772"/>
                </a:lnTo>
                <a:lnTo>
                  <a:pt x="486752" y="0"/>
                </a:lnTo>
                <a:close/>
              </a:path>
            </a:pathLst>
          </a:custGeom>
          <a:solidFill>
            <a:srgbClr val="8A1913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30" name="bg object 30"/>
          <p:cNvSpPr/>
          <p:nvPr/>
        </p:nvSpPr>
        <p:spPr>
          <a:xfrm>
            <a:off x="3131127" y="2444355"/>
            <a:ext cx="447651" cy="437046"/>
          </a:xfrm>
          <a:custGeom>
            <a:avLst/>
            <a:gdLst/>
            <a:ahLst/>
            <a:cxnLst/>
            <a:rect l="l" t="t" r="r" b="b"/>
            <a:pathLst>
              <a:path w="483235" h="481964">
                <a:moveTo>
                  <a:pt x="482650" y="0"/>
                </a:moveTo>
                <a:lnTo>
                  <a:pt x="433302" y="2486"/>
                </a:lnTo>
                <a:lnTo>
                  <a:pt x="385379" y="9783"/>
                </a:lnTo>
                <a:lnTo>
                  <a:pt x="339125" y="21650"/>
                </a:lnTo>
                <a:lnTo>
                  <a:pt x="294781" y="37844"/>
                </a:lnTo>
                <a:lnTo>
                  <a:pt x="252590" y="58123"/>
                </a:lnTo>
                <a:lnTo>
                  <a:pt x="212796" y="82245"/>
                </a:lnTo>
                <a:lnTo>
                  <a:pt x="175640" y="109968"/>
                </a:lnTo>
                <a:lnTo>
                  <a:pt x="141365" y="141050"/>
                </a:lnTo>
                <a:lnTo>
                  <a:pt x="110214" y="175249"/>
                </a:lnTo>
                <a:lnTo>
                  <a:pt x="82429" y="212323"/>
                </a:lnTo>
                <a:lnTo>
                  <a:pt x="58253" y="252030"/>
                </a:lnTo>
                <a:lnTo>
                  <a:pt x="37929" y="294127"/>
                </a:lnTo>
                <a:lnTo>
                  <a:pt x="21699" y="338373"/>
                </a:lnTo>
                <a:lnTo>
                  <a:pt x="9805" y="384526"/>
                </a:lnTo>
                <a:lnTo>
                  <a:pt x="2491" y="432344"/>
                </a:lnTo>
                <a:lnTo>
                  <a:pt x="0" y="481584"/>
                </a:lnTo>
                <a:lnTo>
                  <a:pt x="49348" y="479097"/>
                </a:lnTo>
                <a:lnTo>
                  <a:pt x="97270" y="471799"/>
                </a:lnTo>
                <a:lnTo>
                  <a:pt x="143525" y="459932"/>
                </a:lnTo>
                <a:lnTo>
                  <a:pt x="187869" y="443737"/>
                </a:lnTo>
                <a:lnTo>
                  <a:pt x="230059" y="423457"/>
                </a:lnTo>
                <a:lnTo>
                  <a:pt x="269854" y="399334"/>
                </a:lnTo>
                <a:lnTo>
                  <a:pt x="307010" y="371611"/>
                </a:lnTo>
                <a:lnTo>
                  <a:pt x="341285" y="340528"/>
                </a:lnTo>
                <a:lnTo>
                  <a:pt x="372436" y="306328"/>
                </a:lnTo>
                <a:lnTo>
                  <a:pt x="400221" y="269254"/>
                </a:lnTo>
                <a:lnTo>
                  <a:pt x="424397" y="229547"/>
                </a:lnTo>
                <a:lnTo>
                  <a:pt x="444721" y="187450"/>
                </a:lnTo>
                <a:lnTo>
                  <a:pt x="460951" y="143205"/>
                </a:lnTo>
                <a:lnTo>
                  <a:pt x="472845" y="97053"/>
                </a:lnTo>
                <a:lnTo>
                  <a:pt x="480158" y="49237"/>
                </a:lnTo>
                <a:lnTo>
                  <a:pt x="482650" y="0"/>
                </a:lnTo>
                <a:close/>
              </a:path>
            </a:pathLst>
          </a:custGeom>
          <a:solidFill>
            <a:srgbClr val="004F3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31" name="bg object 31"/>
          <p:cNvSpPr/>
          <p:nvPr/>
        </p:nvSpPr>
        <p:spPr>
          <a:xfrm>
            <a:off x="2228272" y="4208461"/>
            <a:ext cx="451182" cy="440501"/>
          </a:xfrm>
          <a:custGeom>
            <a:avLst/>
            <a:gdLst/>
            <a:ahLst/>
            <a:cxnLst/>
            <a:rect l="l" t="t" r="r" b="b"/>
            <a:pathLst>
              <a:path w="487044" h="485775">
                <a:moveTo>
                  <a:pt x="486752" y="0"/>
                </a:moveTo>
                <a:lnTo>
                  <a:pt x="439876" y="2223"/>
                </a:lnTo>
                <a:lnTo>
                  <a:pt x="394259" y="8756"/>
                </a:lnTo>
                <a:lnTo>
                  <a:pt x="350108" y="19397"/>
                </a:lnTo>
                <a:lnTo>
                  <a:pt x="307625" y="33941"/>
                </a:lnTo>
                <a:lnTo>
                  <a:pt x="267014" y="52185"/>
                </a:lnTo>
                <a:lnTo>
                  <a:pt x="228480" y="73926"/>
                </a:lnTo>
                <a:lnTo>
                  <a:pt x="192226" y="98960"/>
                </a:lnTo>
                <a:lnTo>
                  <a:pt x="158457" y="127084"/>
                </a:lnTo>
                <a:lnTo>
                  <a:pt x="127377" y="158094"/>
                </a:lnTo>
                <a:lnTo>
                  <a:pt x="99189" y="191787"/>
                </a:lnTo>
                <a:lnTo>
                  <a:pt x="74097" y="227959"/>
                </a:lnTo>
                <a:lnTo>
                  <a:pt x="52306" y="266406"/>
                </a:lnTo>
                <a:lnTo>
                  <a:pt x="34020" y="306927"/>
                </a:lnTo>
                <a:lnTo>
                  <a:pt x="19442" y="349315"/>
                </a:lnTo>
                <a:lnTo>
                  <a:pt x="8777" y="393370"/>
                </a:lnTo>
                <a:lnTo>
                  <a:pt x="2228" y="438886"/>
                </a:lnTo>
                <a:lnTo>
                  <a:pt x="0" y="485660"/>
                </a:lnTo>
                <a:lnTo>
                  <a:pt x="46876" y="483437"/>
                </a:lnTo>
                <a:lnTo>
                  <a:pt x="92492" y="476903"/>
                </a:lnTo>
                <a:lnTo>
                  <a:pt x="136644" y="466261"/>
                </a:lnTo>
                <a:lnTo>
                  <a:pt x="179127" y="451715"/>
                </a:lnTo>
                <a:lnTo>
                  <a:pt x="219738" y="433470"/>
                </a:lnTo>
                <a:lnTo>
                  <a:pt x="258272" y="411727"/>
                </a:lnTo>
                <a:lnTo>
                  <a:pt x="294526" y="386692"/>
                </a:lnTo>
                <a:lnTo>
                  <a:pt x="328295" y="358567"/>
                </a:lnTo>
                <a:lnTo>
                  <a:pt x="359375" y="327556"/>
                </a:lnTo>
                <a:lnTo>
                  <a:pt x="387563" y="293862"/>
                </a:lnTo>
                <a:lnTo>
                  <a:pt x="412655" y="257690"/>
                </a:lnTo>
                <a:lnTo>
                  <a:pt x="434446" y="219242"/>
                </a:lnTo>
                <a:lnTo>
                  <a:pt x="452732" y="178723"/>
                </a:lnTo>
                <a:lnTo>
                  <a:pt x="467310" y="136335"/>
                </a:lnTo>
                <a:lnTo>
                  <a:pt x="477975" y="92283"/>
                </a:lnTo>
                <a:lnTo>
                  <a:pt x="484524" y="46770"/>
                </a:lnTo>
                <a:lnTo>
                  <a:pt x="486752" y="0"/>
                </a:lnTo>
                <a:close/>
              </a:path>
            </a:pathLst>
          </a:custGeom>
          <a:solidFill>
            <a:srgbClr val="E53B22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32" name="bg object 32"/>
          <p:cNvSpPr/>
          <p:nvPr/>
        </p:nvSpPr>
        <p:spPr>
          <a:xfrm>
            <a:off x="2684015" y="2882984"/>
            <a:ext cx="447651" cy="437046"/>
          </a:xfrm>
          <a:custGeom>
            <a:avLst/>
            <a:gdLst/>
            <a:ahLst/>
            <a:cxnLst/>
            <a:rect l="l" t="t" r="r" b="b"/>
            <a:pathLst>
              <a:path w="483235" h="481964">
                <a:moveTo>
                  <a:pt x="0" y="0"/>
                </a:moveTo>
                <a:lnTo>
                  <a:pt x="2491" y="49237"/>
                </a:lnTo>
                <a:lnTo>
                  <a:pt x="9805" y="97053"/>
                </a:lnTo>
                <a:lnTo>
                  <a:pt x="21699" y="143205"/>
                </a:lnTo>
                <a:lnTo>
                  <a:pt x="37929" y="187450"/>
                </a:lnTo>
                <a:lnTo>
                  <a:pt x="58253" y="229547"/>
                </a:lnTo>
                <a:lnTo>
                  <a:pt x="82429" y="269254"/>
                </a:lnTo>
                <a:lnTo>
                  <a:pt x="110214" y="306328"/>
                </a:lnTo>
                <a:lnTo>
                  <a:pt x="141365" y="340528"/>
                </a:lnTo>
                <a:lnTo>
                  <a:pt x="175640" y="371611"/>
                </a:lnTo>
                <a:lnTo>
                  <a:pt x="212796" y="399334"/>
                </a:lnTo>
                <a:lnTo>
                  <a:pt x="252590" y="423457"/>
                </a:lnTo>
                <a:lnTo>
                  <a:pt x="294781" y="443737"/>
                </a:lnTo>
                <a:lnTo>
                  <a:pt x="339125" y="459932"/>
                </a:lnTo>
                <a:lnTo>
                  <a:pt x="385379" y="471799"/>
                </a:lnTo>
                <a:lnTo>
                  <a:pt x="433302" y="479097"/>
                </a:lnTo>
                <a:lnTo>
                  <a:pt x="482650" y="481584"/>
                </a:lnTo>
                <a:lnTo>
                  <a:pt x="480158" y="432344"/>
                </a:lnTo>
                <a:lnTo>
                  <a:pt x="472845" y="384526"/>
                </a:lnTo>
                <a:lnTo>
                  <a:pt x="460951" y="338373"/>
                </a:lnTo>
                <a:lnTo>
                  <a:pt x="444721" y="294127"/>
                </a:lnTo>
                <a:lnTo>
                  <a:pt x="424397" y="252030"/>
                </a:lnTo>
                <a:lnTo>
                  <a:pt x="400221" y="212323"/>
                </a:lnTo>
                <a:lnTo>
                  <a:pt x="372436" y="175249"/>
                </a:lnTo>
                <a:lnTo>
                  <a:pt x="341285" y="141050"/>
                </a:lnTo>
                <a:lnTo>
                  <a:pt x="307010" y="109968"/>
                </a:lnTo>
                <a:lnTo>
                  <a:pt x="269854" y="82245"/>
                </a:lnTo>
                <a:lnTo>
                  <a:pt x="230059" y="58123"/>
                </a:lnTo>
                <a:lnTo>
                  <a:pt x="187869" y="37844"/>
                </a:lnTo>
                <a:lnTo>
                  <a:pt x="143525" y="21650"/>
                </a:lnTo>
                <a:lnTo>
                  <a:pt x="97270" y="9783"/>
                </a:lnTo>
                <a:lnTo>
                  <a:pt x="49348" y="2486"/>
                </a:lnTo>
                <a:lnTo>
                  <a:pt x="0" y="0"/>
                </a:lnTo>
                <a:close/>
              </a:path>
            </a:pathLst>
          </a:custGeom>
          <a:solidFill>
            <a:srgbClr val="004F30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33" name="bg object 33"/>
          <p:cNvSpPr/>
          <p:nvPr/>
        </p:nvSpPr>
        <p:spPr>
          <a:xfrm>
            <a:off x="1777361" y="4650806"/>
            <a:ext cx="451182" cy="440501"/>
          </a:xfrm>
          <a:custGeom>
            <a:avLst/>
            <a:gdLst/>
            <a:ahLst/>
            <a:cxnLst/>
            <a:rect l="l" t="t" r="r" b="b"/>
            <a:pathLst>
              <a:path w="487044" h="485775">
                <a:moveTo>
                  <a:pt x="0" y="0"/>
                </a:moveTo>
                <a:lnTo>
                  <a:pt x="2228" y="46772"/>
                </a:lnTo>
                <a:lnTo>
                  <a:pt x="8777" y="92287"/>
                </a:lnTo>
                <a:lnTo>
                  <a:pt x="19442" y="136341"/>
                </a:lnTo>
                <a:lnTo>
                  <a:pt x="34020" y="178730"/>
                </a:lnTo>
                <a:lnTo>
                  <a:pt x="52306" y="219250"/>
                </a:lnTo>
                <a:lnTo>
                  <a:pt x="74097" y="257699"/>
                </a:lnTo>
                <a:lnTo>
                  <a:pt x="99189" y="293872"/>
                </a:lnTo>
                <a:lnTo>
                  <a:pt x="127377" y="327566"/>
                </a:lnTo>
                <a:lnTo>
                  <a:pt x="158457" y="358578"/>
                </a:lnTo>
                <a:lnTo>
                  <a:pt x="192226" y="386704"/>
                </a:lnTo>
                <a:lnTo>
                  <a:pt x="228480" y="411739"/>
                </a:lnTo>
                <a:lnTo>
                  <a:pt x="267014" y="433482"/>
                </a:lnTo>
                <a:lnTo>
                  <a:pt x="307625" y="451728"/>
                </a:lnTo>
                <a:lnTo>
                  <a:pt x="350108" y="466274"/>
                </a:lnTo>
                <a:lnTo>
                  <a:pt x="394259" y="476915"/>
                </a:lnTo>
                <a:lnTo>
                  <a:pt x="439876" y="483450"/>
                </a:lnTo>
                <a:lnTo>
                  <a:pt x="486752" y="485673"/>
                </a:lnTo>
                <a:lnTo>
                  <a:pt x="484524" y="438898"/>
                </a:lnTo>
                <a:lnTo>
                  <a:pt x="477975" y="393382"/>
                </a:lnTo>
                <a:lnTo>
                  <a:pt x="467310" y="349327"/>
                </a:lnTo>
                <a:lnTo>
                  <a:pt x="452732" y="306937"/>
                </a:lnTo>
                <a:lnTo>
                  <a:pt x="434446" y="266417"/>
                </a:lnTo>
                <a:lnTo>
                  <a:pt x="412655" y="227968"/>
                </a:lnTo>
                <a:lnTo>
                  <a:pt x="387563" y="191795"/>
                </a:lnTo>
                <a:lnTo>
                  <a:pt x="359375" y="158101"/>
                </a:lnTo>
                <a:lnTo>
                  <a:pt x="328295" y="127090"/>
                </a:lnTo>
                <a:lnTo>
                  <a:pt x="294526" y="98965"/>
                </a:lnTo>
                <a:lnTo>
                  <a:pt x="258272" y="73930"/>
                </a:lnTo>
                <a:lnTo>
                  <a:pt x="219738" y="52188"/>
                </a:lnTo>
                <a:lnTo>
                  <a:pt x="179127" y="33943"/>
                </a:lnTo>
                <a:lnTo>
                  <a:pt x="136644" y="19398"/>
                </a:lnTo>
                <a:lnTo>
                  <a:pt x="92492" y="8757"/>
                </a:lnTo>
                <a:lnTo>
                  <a:pt x="46876" y="2223"/>
                </a:lnTo>
                <a:lnTo>
                  <a:pt x="0" y="0"/>
                </a:lnTo>
                <a:close/>
              </a:path>
            </a:pathLst>
          </a:custGeom>
          <a:solidFill>
            <a:srgbClr val="E53B22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34" name="bg object 34"/>
          <p:cNvSpPr/>
          <p:nvPr/>
        </p:nvSpPr>
        <p:spPr>
          <a:xfrm>
            <a:off x="2684015" y="2444355"/>
            <a:ext cx="447651" cy="437046"/>
          </a:xfrm>
          <a:custGeom>
            <a:avLst/>
            <a:gdLst/>
            <a:ahLst/>
            <a:cxnLst/>
            <a:rect l="l" t="t" r="r" b="b"/>
            <a:pathLst>
              <a:path w="483235" h="481964">
                <a:moveTo>
                  <a:pt x="0" y="0"/>
                </a:moveTo>
                <a:lnTo>
                  <a:pt x="2491" y="49237"/>
                </a:lnTo>
                <a:lnTo>
                  <a:pt x="9805" y="97053"/>
                </a:lnTo>
                <a:lnTo>
                  <a:pt x="21699" y="143205"/>
                </a:lnTo>
                <a:lnTo>
                  <a:pt x="37929" y="187450"/>
                </a:lnTo>
                <a:lnTo>
                  <a:pt x="58253" y="229547"/>
                </a:lnTo>
                <a:lnTo>
                  <a:pt x="82429" y="269254"/>
                </a:lnTo>
                <a:lnTo>
                  <a:pt x="110214" y="306328"/>
                </a:lnTo>
                <a:lnTo>
                  <a:pt x="141365" y="340528"/>
                </a:lnTo>
                <a:lnTo>
                  <a:pt x="175640" y="371611"/>
                </a:lnTo>
                <a:lnTo>
                  <a:pt x="212796" y="399334"/>
                </a:lnTo>
                <a:lnTo>
                  <a:pt x="252590" y="423457"/>
                </a:lnTo>
                <a:lnTo>
                  <a:pt x="294781" y="443737"/>
                </a:lnTo>
                <a:lnTo>
                  <a:pt x="339125" y="459932"/>
                </a:lnTo>
                <a:lnTo>
                  <a:pt x="385379" y="471799"/>
                </a:lnTo>
                <a:lnTo>
                  <a:pt x="433302" y="479097"/>
                </a:lnTo>
                <a:lnTo>
                  <a:pt x="482650" y="481584"/>
                </a:lnTo>
                <a:lnTo>
                  <a:pt x="480158" y="432344"/>
                </a:lnTo>
                <a:lnTo>
                  <a:pt x="472845" y="384526"/>
                </a:lnTo>
                <a:lnTo>
                  <a:pt x="460951" y="338373"/>
                </a:lnTo>
                <a:lnTo>
                  <a:pt x="444721" y="294127"/>
                </a:lnTo>
                <a:lnTo>
                  <a:pt x="424397" y="252030"/>
                </a:lnTo>
                <a:lnTo>
                  <a:pt x="400221" y="212323"/>
                </a:lnTo>
                <a:lnTo>
                  <a:pt x="372436" y="175249"/>
                </a:lnTo>
                <a:lnTo>
                  <a:pt x="341285" y="141050"/>
                </a:lnTo>
                <a:lnTo>
                  <a:pt x="307010" y="109968"/>
                </a:lnTo>
                <a:lnTo>
                  <a:pt x="269854" y="82245"/>
                </a:lnTo>
                <a:lnTo>
                  <a:pt x="230059" y="58123"/>
                </a:lnTo>
                <a:lnTo>
                  <a:pt x="187869" y="37844"/>
                </a:lnTo>
                <a:lnTo>
                  <a:pt x="143525" y="21650"/>
                </a:lnTo>
                <a:lnTo>
                  <a:pt x="97270" y="9783"/>
                </a:lnTo>
                <a:lnTo>
                  <a:pt x="49348" y="2486"/>
                </a:lnTo>
                <a:lnTo>
                  <a:pt x="0" y="0"/>
                </a:lnTo>
                <a:close/>
              </a:path>
            </a:pathLst>
          </a:custGeom>
          <a:solidFill>
            <a:srgbClr val="00923F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35" name="bg object 35"/>
          <p:cNvSpPr/>
          <p:nvPr/>
        </p:nvSpPr>
        <p:spPr>
          <a:xfrm>
            <a:off x="1777361" y="4208461"/>
            <a:ext cx="451182" cy="440501"/>
          </a:xfrm>
          <a:custGeom>
            <a:avLst/>
            <a:gdLst/>
            <a:ahLst/>
            <a:cxnLst/>
            <a:rect l="l" t="t" r="r" b="b"/>
            <a:pathLst>
              <a:path w="487044" h="485775">
                <a:moveTo>
                  <a:pt x="0" y="0"/>
                </a:moveTo>
                <a:lnTo>
                  <a:pt x="2228" y="46770"/>
                </a:lnTo>
                <a:lnTo>
                  <a:pt x="8777" y="92283"/>
                </a:lnTo>
                <a:lnTo>
                  <a:pt x="19442" y="136335"/>
                </a:lnTo>
                <a:lnTo>
                  <a:pt x="34020" y="178723"/>
                </a:lnTo>
                <a:lnTo>
                  <a:pt x="52306" y="219242"/>
                </a:lnTo>
                <a:lnTo>
                  <a:pt x="74097" y="257690"/>
                </a:lnTo>
                <a:lnTo>
                  <a:pt x="99189" y="293862"/>
                </a:lnTo>
                <a:lnTo>
                  <a:pt x="127377" y="327556"/>
                </a:lnTo>
                <a:lnTo>
                  <a:pt x="158457" y="358567"/>
                </a:lnTo>
                <a:lnTo>
                  <a:pt x="192226" y="386692"/>
                </a:lnTo>
                <a:lnTo>
                  <a:pt x="228480" y="411727"/>
                </a:lnTo>
                <a:lnTo>
                  <a:pt x="267014" y="433470"/>
                </a:lnTo>
                <a:lnTo>
                  <a:pt x="307625" y="451715"/>
                </a:lnTo>
                <a:lnTo>
                  <a:pt x="350108" y="466261"/>
                </a:lnTo>
                <a:lnTo>
                  <a:pt x="394259" y="476903"/>
                </a:lnTo>
                <a:lnTo>
                  <a:pt x="439876" y="483437"/>
                </a:lnTo>
                <a:lnTo>
                  <a:pt x="486752" y="485660"/>
                </a:lnTo>
                <a:lnTo>
                  <a:pt x="484524" y="438886"/>
                </a:lnTo>
                <a:lnTo>
                  <a:pt x="477975" y="393370"/>
                </a:lnTo>
                <a:lnTo>
                  <a:pt x="467310" y="349315"/>
                </a:lnTo>
                <a:lnTo>
                  <a:pt x="452732" y="306927"/>
                </a:lnTo>
                <a:lnTo>
                  <a:pt x="434446" y="266406"/>
                </a:lnTo>
                <a:lnTo>
                  <a:pt x="412655" y="227959"/>
                </a:lnTo>
                <a:lnTo>
                  <a:pt x="387563" y="191787"/>
                </a:lnTo>
                <a:lnTo>
                  <a:pt x="359375" y="158094"/>
                </a:lnTo>
                <a:lnTo>
                  <a:pt x="328295" y="127084"/>
                </a:lnTo>
                <a:lnTo>
                  <a:pt x="294526" y="98960"/>
                </a:lnTo>
                <a:lnTo>
                  <a:pt x="258272" y="73926"/>
                </a:lnTo>
                <a:lnTo>
                  <a:pt x="219738" y="52185"/>
                </a:lnTo>
                <a:lnTo>
                  <a:pt x="179127" y="33941"/>
                </a:lnTo>
                <a:lnTo>
                  <a:pt x="136644" y="19397"/>
                </a:lnTo>
                <a:lnTo>
                  <a:pt x="92492" y="8756"/>
                </a:lnTo>
                <a:lnTo>
                  <a:pt x="46876" y="2223"/>
                </a:lnTo>
                <a:lnTo>
                  <a:pt x="0" y="0"/>
                </a:lnTo>
                <a:close/>
              </a:path>
            </a:pathLst>
          </a:custGeom>
          <a:solidFill>
            <a:srgbClr val="8A1913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723" b="1" i="0">
                <a:solidFill>
                  <a:srgbClr val="006A97"/>
                </a:solidFill>
                <a:latin typeface="PT Sans Narrow"/>
                <a:cs typeface="PT Sans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4/19/2023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87920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D2BC-61DC-4B87-8373-2F54AB2D880F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8FDBA-21BD-490B-B077-6C2FEC1ABC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526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D2BC-61DC-4B87-8373-2F54AB2D880F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8FDBA-21BD-490B-B077-6C2FEC1ABC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3465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D2BC-61DC-4B87-8373-2F54AB2D880F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8FDBA-21BD-490B-B077-6C2FEC1ABC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5522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D2BC-61DC-4B87-8373-2F54AB2D880F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8FDBA-21BD-490B-B077-6C2FEC1ABC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320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D2BC-61DC-4B87-8373-2F54AB2D880F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8FDBA-21BD-490B-B077-6C2FEC1ABC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728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D2BC-61DC-4B87-8373-2F54AB2D880F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8FDBA-21BD-490B-B077-6C2FEC1ABC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593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D2BC-61DC-4B87-8373-2F54AB2D880F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8FDBA-21BD-490B-B077-6C2FEC1ABC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5689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4D2BC-61DC-4B87-8373-2F54AB2D880F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8FDBA-21BD-490B-B077-6C2FEC1ABC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202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24D2BC-61DC-4B87-8373-2F54AB2D880F}" type="datetimeFigureOut">
              <a:rPr lang="ru-RU" smtClean="0"/>
              <a:t>19.04.2023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68FDBA-21BD-490B-B077-6C2FEC1ABC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2146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8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845924" y="0"/>
            <a:ext cx="6214150" cy="4207391"/>
            <a:chOff x="1918804" y="0"/>
            <a:chExt cx="6847536" cy="4639817"/>
          </a:xfrm>
        </p:grpSpPr>
        <p:sp>
          <p:nvSpPr>
            <p:cNvPr id="3" name="object 3"/>
            <p:cNvSpPr/>
            <p:nvPr/>
          </p:nvSpPr>
          <p:spPr>
            <a:xfrm>
              <a:off x="1918804" y="0"/>
              <a:ext cx="2923540" cy="2691130"/>
            </a:xfrm>
            <a:custGeom>
              <a:avLst/>
              <a:gdLst/>
              <a:ahLst/>
              <a:cxnLst/>
              <a:rect l="l" t="t" r="r" b="b"/>
              <a:pathLst>
                <a:path w="2923540" h="2691130">
                  <a:moveTo>
                    <a:pt x="2923197" y="0"/>
                  </a:moveTo>
                  <a:lnTo>
                    <a:pt x="0" y="0"/>
                  </a:lnTo>
                  <a:lnTo>
                    <a:pt x="0" y="2691003"/>
                  </a:lnTo>
                  <a:lnTo>
                    <a:pt x="2923197" y="2691003"/>
                  </a:lnTo>
                  <a:lnTo>
                    <a:pt x="2923197" y="0"/>
                  </a:lnTo>
                  <a:close/>
                </a:path>
              </a:pathLst>
            </a:custGeom>
            <a:solidFill>
              <a:srgbClr val="1F2647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581504" y="1163010"/>
              <a:ext cx="78549" cy="333816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96022" y="1163015"/>
              <a:ext cx="78562" cy="333818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3260407" y="895857"/>
              <a:ext cx="235585" cy="157480"/>
            </a:xfrm>
            <a:custGeom>
              <a:avLst/>
              <a:gdLst/>
              <a:ahLst/>
              <a:cxnLst/>
              <a:rect l="l" t="t" r="r" b="b"/>
              <a:pathLst>
                <a:path w="235585" h="157480">
                  <a:moveTo>
                    <a:pt x="225386" y="137617"/>
                  </a:moveTo>
                  <a:lnTo>
                    <a:pt x="9880" y="137617"/>
                  </a:lnTo>
                  <a:lnTo>
                    <a:pt x="9880" y="157467"/>
                  </a:lnTo>
                  <a:lnTo>
                    <a:pt x="225386" y="157467"/>
                  </a:lnTo>
                  <a:lnTo>
                    <a:pt x="225386" y="137617"/>
                  </a:lnTo>
                  <a:close/>
                </a:path>
                <a:path w="235585" h="157480">
                  <a:moveTo>
                    <a:pt x="235267" y="17475"/>
                  </a:moveTo>
                  <a:lnTo>
                    <a:pt x="215506" y="15595"/>
                  </a:lnTo>
                  <a:lnTo>
                    <a:pt x="213944" y="32118"/>
                  </a:lnTo>
                  <a:lnTo>
                    <a:pt x="196151" y="30365"/>
                  </a:lnTo>
                  <a:lnTo>
                    <a:pt x="194208" y="50126"/>
                  </a:lnTo>
                  <a:lnTo>
                    <a:pt x="209245" y="51587"/>
                  </a:lnTo>
                  <a:lnTo>
                    <a:pt x="211797" y="54686"/>
                  </a:lnTo>
                  <a:lnTo>
                    <a:pt x="207416" y="100888"/>
                  </a:lnTo>
                  <a:lnTo>
                    <a:pt x="176441" y="100888"/>
                  </a:lnTo>
                  <a:lnTo>
                    <a:pt x="176441" y="74422"/>
                  </a:lnTo>
                  <a:lnTo>
                    <a:pt x="156591" y="74422"/>
                  </a:lnTo>
                  <a:lnTo>
                    <a:pt x="156591" y="100888"/>
                  </a:lnTo>
                  <a:lnTo>
                    <a:pt x="127647" y="100888"/>
                  </a:lnTo>
                  <a:lnTo>
                    <a:pt x="127647" y="51993"/>
                  </a:lnTo>
                  <a:lnTo>
                    <a:pt x="130581" y="49060"/>
                  </a:lnTo>
                  <a:lnTo>
                    <a:pt x="146126" y="49060"/>
                  </a:lnTo>
                  <a:lnTo>
                    <a:pt x="146126" y="29210"/>
                  </a:lnTo>
                  <a:lnTo>
                    <a:pt x="127647" y="29210"/>
                  </a:lnTo>
                  <a:lnTo>
                    <a:pt x="127647" y="0"/>
                  </a:lnTo>
                  <a:lnTo>
                    <a:pt x="107810" y="0"/>
                  </a:lnTo>
                  <a:lnTo>
                    <a:pt x="107810" y="29210"/>
                  </a:lnTo>
                  <a:lnTo>
                    <a:pt x="89344" y="29210"/>
                  </a:lnTo>
                  <a:lnTo>
                    <a:pt x="89344" y="49060"/>
                  </a:lnTo>
                  <a:lnTo>
                    <a:pt x="104876" y="49060"/>
                  </a:lnTo>
                  <a:lnTo>
                    <a:pt x="107810" y="51993"/>
                  </a:lnTo>
                  <a:lnTo>
                    <a:pt x="107810" y="100888"/>
                  </a:lnTo>
                  <a:lnTo>
                    <a:pt x="78867" y="100888"/>
                  </a:lnTo>
                  <a:lnTo>
                    <a:pt x="78867" y="74422"/>
                  </a:lnTo>
                  <a:lnTo>
                    <a:pt x="59029" y="74422"/>
                  </a:lnTo>
                  <a:lnTo>
                    <a:pt x="59029" y="100888"/>
                  </a:lnTo>
                  <a:lnTo>
                    <a:pt x="27838" y="100888"/>
                  </a:lnTo>
                  <a:lnTo>
                    <a:pt x="23456" y="54711"/>
                  </a:lnTo>
                  <a:lnTo>
                    <a:pt x="26009" y="51612"/>
                  </a:lnTo>
                  <a:lnTo>
                    <a:pt x="41249" y="50126"/>
                  </a:lnTo>
                  <a:lnTo>
                    <a:pt x="39306" y="30365"/>
                  </a:lnTo>
                  <a:lnTo>
                    <a:pt x="21323" y="32131"/>
                  </a:lnTo>
                  <a:lnTo>
                    <a:pt x="19748" y="15595"/>
                  </a:lnTo>
                  <a:lnTo>
                    <a:pt x="0" y="17475"/>
                  </a:lnTo>
                  <a:lnTo>
                    <a:pt x="9779" y="120726"/>
                  </a:lnTo>
                  <a:lnTo>
                    <a:pt x="107810" y="120726"/>
                  </a:lnTo>
                  <a:lnTo>
                    <a:pt x="225463" y="120726"/>
                  </a:lnTo>
                  <a:lnTo>
                    <a:pt x="235267" y="174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260407" y="670483"/>
              <a:ext cx="235267" cy="206095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2900819" y="641527"/>
              <a:ext cx="955040" cy="882015"/>
            </a:xfrm>
            <a:custGeom>
              <a:avLst/>
              <a:gdLst/>
              <a:ahLst/>
              <a:cxnLst/>
              <a:rect l="l" t="t" r="r" b="b"/>
              <a:pathLst>
                <a:path w="955039" h="882015">
                  <a:moveTo>
                    <a:pt x="499491" y="12382"/>
                  </a:moveTo>
                  <a:lnTo>
                    <a:pt x="477177" y="0"/>
                  </a:lnTo>
                  <a:lnTo>
                    <a:pt x="454863" y="12382"/>
                  </a:lnTo>
                  <a:lnTo>
                    <a:pt x="467080" y="32131"/>
                  </a:lnTo>
                  <a:lnTo>
                    <a:pt x="467398" y="33248"/>
                  </a:lnTo>
                  <a:lnTo>
                    <a:pt x="487248" y="33248"/>
                  </a:lnTo>
                  <a:lnTo>
                    <a:pt x="487337" y="32613"/>
                  </a:lnTo>
                  <a:lnTo>
                    <a:pt x="487553" y="31991"/>
                  </a:lnTo>
                  <a:lnTo>
                    <a:pt x="499491" y="12382"/>
                  </a:lnTo>
                  <a:close/>
                </a:path>
                <a:path w="955039" h="882015">
                  <a:moveTo>
                    <a:pt x="954417" y="270903"/>
                  </a:moveTo>
                  <a:lnTo>
                    <a:pt x="948778" y="244233"/>
                  </a:lnTo>
                  <a:lnTo>
                    <a:pt x="906957" y="285699"/>
                  </a:lnTo>
                  <a:lnTo>
                    <a:pt x="906957" y="317893"/>
                  </a:lnTo>
                  <a:lnTo>
                    <a:pt x="906957" y="524903"/>
                  </a:lnTo>
                  <a:lnTo>
                    <a:pt x="802894" y="629043"/>
                  </a:lnTo>
                  <a:lnTo>
                    <a:pt x="802894" y="446163"/>
                  </a:lnTo>
                  <a:lnTo>
                    <a:pt x="802894" y="422033"/>
                  </a:lnTo>
                  <a:lnTo>
                    <a:pt x="884110" y="340753"/>
                  </a:lnTo>
                  <a:lnTo>
                    <a:pt x="906957" y="317893"/>
                  </a:lnTo>
                  <a:lnTo>
                    <a:pt x="906957" y="285699"/>
                  </a:lnTo>
                  <a:lnTo>
                    <a:pt x="851408" y="340753"/>
                  </a:lnTo>
                  <a:lnTo>
                    <a:pt x="833716" y="298640"/>
                  </a:lnTo>
                  <a:lnTo>
                    <a:pt x="833716" y="358533"/>
                  </a:lnTo>
                  <a:lnTo>
                    <a:pt x="737806" y="455053"/>
                  </a:lnTo>
                  <a:lnTo>
                    <a:pt x="720598" y="421284"/>
                  </a:lnTo>
                  <a:lnTo>
                    <a:pt x="720598" y="471563"/>
                  </a:lnTo>
                  <a:lnTo>
                    <a:pt x="664019" y="528713"/>
                  </a:lnTo>
                  <a:lnTo>
                    <a:pt x="663956" y="448703"/>
                  </a:lnTo>
                  <a:lnTo>
                    <a:pt x="663943" y="428383"/>
                  </a:lnTo>
                  <a:lnTo>
                    <a:pt x="641096" y="428383"/>
                  </a:lnTo>
                  <a:lnTo>
                    <a:pt x="641096" y="814463"/>
                  </a:lnTo>
                  <a:lnTo>
                    <a:pt x="639648" y="822083"/>
                  </a:lnTo>
                  <a:lnTo>
                    <a:pt x="635723" y="827163"/>
                  </a:lnTo>
                  <a:lnTo>
                    <a:pt x="629894" y="830973"/>
                  </a:lnTo>
                  <a:lnTo>
                    <a:pt x="622757" y="832243"/>
                  </a:lnTo>
                  <a:lnTo>
                    <a:pt x="529526" y="832243"/>
                  </a:lnTo>
                  <a:lnTo>
                    <a:pt x="519112" y="797953"/>
                  </a:lnTo>
                  <a:lnTo>
                    <a:pt x="509536" y="785444"/>
                  </a:lnTo>
                  <a:lnTo>
                    <a:pt x="509536" y="832243"/>
                  </a:lnTo>
                  <a:lnTo>
                    <a:pt x="500265" y="833513"/>
                  </a:lnTo>
                  <a:lnTo>
                    <a:pt x="491680" y="837323"/>
                  </a:lnTo>
                  <a:lnTo>
                    <a:pt x="483971" y="841133"/>
                  </a:lnTo>
                  <a:lnTo>
                    <a:pt x="477367" y="847483"/>
                  </a:lnTo>
                  <a:lnTo>
                    <a:pt x="470636" y="841133"/>
                  </a:lnTo>
                  <a:lnTo>
                    <a:pt x="462775" y="837323"/>
                  </a:lnTo>
                  <a:lnTo>
                    <a:pt x="453999" y="833513"/>
                  </a:lnTo>
                  <a:lnTo>
                    <a:pt x="444512" y="832243"/>
                  </a:lnTo>
                  <a:lnTo>
                    <a:pt x="450710" y="809383"/>
                  </a:lnTo>
                  <a:lnTo>
                    <a:pt x="460044" y="794143"/>
                  </a:lnTo>
                  <a:lnTo>
                    <a:pt x="469734" y="785253"/>
                  </a:lnTo>
                  <a:lnTo>
                    <a:pt x="477024" y="781443"/>
                  </a:lnTo>
                  <a:lnTo>
                    <a:pt x="484352" y="785253"/>
                  </a:lnTo>
                  <a:lnTo>
                    <a:pt x="494042" y="794143"/>
                  </a:lnTo>
                  <a:lnTo>
                    <a:pt x="503364" y="809383"/>
                  </a:lnTo>
                  <a:lnTo>
                    <a:pt x="509536" y="832243"/>
                  </a:lnTo>
                  <a:lnTo>
                    <a:pt x="509536" y="785444"/>
                  </a:lnTo>
                  <a:lnTo>
                    <a:pt x="506476" y="781443"/>
                  </a:lnTo>
                  <a:lnTo>
                    <a:pt x="502589" y="776363"/>
                  </a:lnTo>
                  <a:lnTo>
                    <a:pt x="486968" y="767473"/>
                  </a:lnTo>
                  <a:lnTo>
                    <a:pt x="479234" y="763663"/>
                  </a:lnTo>
                  <a:lnTo>
                    <a:pt x="474865" y="763663"/>
                  </a:lnTo>
                  <a:lnTo>
                    <a:pt x="467131" y="766203"/>
                  </a:lnTo>
                  <a:lnTo>
                    <a:pt x="451485" y="776363"/>
                  </a:lnTo>
                  <a:lnTo>
                    <a:pt x="434949" y="797953"/>
                  </a:lnTo>
                  <a:lnTo>
                    <a:pt x="424535" y="832243"/>
                  </a:lnTo>
                  <a:lnTo>
                    <a:pt x="331978" y="832243"/>
                  </a:lnTo>
                  <a:lnTo>
                    <a:pt x="313563" y="716673"/>
                  </a:lnTo>
                  <a:lnTo>
                    <a:pt x="316623" y="714133"/>
                  </a:lnTo>
                  <a:lnTo>
                    <a:pt x="332333" y="714133"/>
                  </a:lnTo>
                  <a:lnTo>
                    <a:pt x="332333" y="740803"/>
                  </a:lnTo>
                  <a:lnTo>
                    <a:pt x="385330" y="740803"/>
                  </a:lnTo>
                  <a:lnTo>
                    <a:pt x="385330" y="728103"/>
                  </a:lnTo>
                  <a:lnTo>
                    <a:pt x="385330" y="714133"/>
                  </a:lnTo>
                  <a:lnTo>
                    <a:pt x="409676" y="714133"/>
                  </a:lnTo>
                  <a:lnTo>
                    <a:pt x="409676" y="740803"/>
                  </a:lnTo>
                  <a:lnTo>
                    <a:pt x="463397" y="740803"/>
                  </a:lnTo>
                  <a:lnTo>
                    <a:pt x="463397" y="728103"/>
                  </a:lnTo>
                  <a:lnTo>
                    <a:pt x="463397" y="714133"/>
                  </a:lnTo>
                  <a:lnTo>
                    <a:pt x="490321" y="714133"/>
                  </a:lnTo>
                  <a:lnTo>
                    <a:pt x="490321" y="740803"/>
                  </a:lnTo>
                  <a:lnTo>
                    <a:pt x="544055" y="740803"/>
                  </a:lnTo>
                  <a:lnTo>
                    <a:pt x="544055" y="728103"/>
                  </a:lnTo>
                  <a:lnTo>
                    <a:pt x="544055" y="714133"/>
                  </a:lnTo>
                  <a:lnTo>
                    <a:pt x="568388" y="714133"/>
                  </a:lnTo>
                  <a:lnTo>
                    <a:pt x="568388" y="740803"/>
                  </a:lnTo>
                  <a:lnTo>
                    <a:pt x="621385" y="740803"/>
                  </a:lnTo>
                  <a:lnTo>
                    <a:pt x="621385" y="728103"/>
                  </a:lnTo>
                  <a:lnTo>
                    <a:pt x="621385" y="714133"/>
                  </a:lnTo>
                  <a:lnTo>
                    <a:pt x="637946" y="714133"/>
                  </a:lnTo>
                  <a:lnTo>
                    <a:pt x="641019" y="716673"/>
                  </a:lnTo>
                  <a:lnTo>
                    <a:pt x="641096" y="814463"/>
                  </a:lnTo>
                  <a:lnTo>
                    <a:pt x="641096" y="428383"/>
                  </a:lnTo>
                  <a:lnTo>
                    <a:pt x="641007" y="700163"/>
                  </a:lnTo>
                  <a:lnTo>
                    <a:pt x="608152" y="700163"/>
                  </a:lnTo>
                  <a:lnTo>
                    <a:pt x="608152" y="728103"/>
                  </a:lnTo>
                  <a:lnTo>
                    <a:pt x="604202" y="728103"/>
                  </a:lnTo>
                  <a:lnTo>
                    <a:pt x="597789" y="674763"/>
                  </a:lnTo>
                  <a:lnTo>
                    <a:pt x="607542" y="660793"/>
                  </a:lnTo>
                  <a:lnTo>
                    <a:pt x="607542" y="630313"/>
                  </a:lnTo>
                  <a:lnTo>
                    <a:pt x="607542" y="617613"/>
                  </a:lnTo>
                  <a:lnTo>
                    <a:pt x="594321" y="617613"/>
                  </a:lnTo>
                  <a:lnTo>
                    <a:pt x="594321" y="630313"/>
                  </a:lnTo>
                  <a:lnTo>
                    <a:pt x="594321" y="655713"/>
                  </a:lnTo>
                  <a:lnTo>
                    <a:pt x="584060" y="670953"/>
                  </a:lnTo>
                  <a:lnTo>
                    <a:pt x="590867" y="728103"/>
                  </a:lnTo>
                  <a:lnTo>
                    <a:pt x="581621" y="728103"/>
                  </a:lnTo>
                  <a:lnTo>
                    <a:pt x="581621" y="714133"/>
                  </a:lnTo>
                  <a:lnTo>
                    <a:pt x="581621" y="700163"/>
                  </a:lnTo>
                  <a:lnTo>
                    <a:pt x="530821" y="700163"/>
                  </a:lnTo>
                  <a:lnTo>
                    <a:pt x="530821" y="728103"/>
                  </a:lnTo>
                  <a:lnTo>
                    <a:pt x="522668" y="728103"/>
                  </a:lnTo>
                  <a:lnTo>
                    <a:pt x="529475" y="670953"/>
                  </a:lnTo>
                  <a:lnTo>
                    <a:pt x="519214" y="655713"/>
                  </a:lnTo>
                  <a:lnTo>
                    <a:pt x="519214" y="630313"/>
                  </a:lnTo>
                  <a:lnTo>
                    <a:pt x="524230" y="630313"/>
                  </a:lnTo>
                  <a:lnTo>
                    <a:pt x="527011" y="650633"/>
                  </a:lnTo>
                  <a:lnTo>
                    <a:pt x="549630" y="650633"/>
                  </a:lnTo>
                  <a:lnTo>
                    <a:pt x="553110" y="637933"/>
                  </a:lnTo>
                  <a:lnTo>
                    <a:pt x="555193" y="630313"/>
                  </a:lnTo>
                  <a:lnTo>
                    <a:pt x="558342" y="630313"/>
                  </a:lnTo>
                  <a:lnTo>
                    <a:pt x="563905" y="650633"/>
                  </a:lnTo>
                  <a:lnTo>
                    <a:pt x="586524" y="650633"/>
                  </a:lnTo>
                  <a:lnTo>
                    <a:pt x="588264" y="637933"/>
                  </a:lnTo>
                  <a:lnTo>
                    <a:pt x="589305" y="630313"/>
                  </a:lnTo>
                  <a:lnTo>
                    <a:pt x="594321" y="630313"/>
                  </a:lnTo>
                  <a:lnTo>
                    <a:pt x="594321" y="617613"/>
                  </a:lnTo>
                  <a:lnTo>
                    <a:pt x="577773" y="617613"/>
                  </a:lnTo>
                  <a:lnTo>
                    <a:pt x="574992" y="637933"/>
                  </a:lnTo>
                  <a:lnTo>
                    <a:pt x="573989" y="637933"/>
                  </a:lnTo>
                  <a:lnTo>
                    <a:pt x="571906" y="630313"/>
                  </a:lnTo>
                  <a:lnTo>
                    <a:pt x="568426" y="617613"/>
                  </a:lnTo>
                  <a:lnTo>
                    <a:pt x="545109" y="617613"/>
                  </a:lnTo>
                  <a:lnTo>
                    <a:pt x="539546" y="637933"/>
                  </a:lnTo>
                  <a:lnTo>
                    <a:pt x="538556" y="637933"/>
                  </a:lnTo>
                  <a:lnTo>
                    <a:pt x="537514" y="630313"/>
                  </a:lnTo>
                  <a:lnTo>
                    <a:pt x="535762" y="617613"/>
                  </a:lnTo>
                  <a:lnTo>
                    <a:pt x="505993" y="617613"/>
                  </a:lnTo>
                  <a:lnTo>
                    <a:pt x="505993" y="660793"/>
                  </a:lnTo>
                  <a:lnTo>
                    <a:pt x="515747" y="674763"/>
                  </a:lnTo>
                  <a:lnTo>
                    <a:pt x="509333" y="728103"/>
                  </a:lnTo>
                  <a:lnTo>
                    <a:pt x="503555" y="728103"/>
                  </a:lnTo>
                  <a:lnTo>
                    <a:pt x="503555" y="714133"/>
                  </a:lnTo>
                  <a:lnTo>
                    <a:pt x="503555" y="700163"/>
                  </a:lnTo>
                  <a:lnTo>
                    <a:pt x="450176" y="700163"/>
                  </a:lnTo>
                  <a:lnTo>
                    <a:pt x="450176" y="728103"/>
                  </a:lnTo>
                  <a:lnTo>
                    <a:pt x="444233" y="728103"/>
                  </a:lnTo>
                  <a:lnTo>
                    <a:pt x="437819" y="674763"/>
                  </a:lnTo>
                  <a:lnTo>
                    <a:pt x="447586" y="660793"/>
                  </a:lnTo>
                  <a:lnTo>
                    <a:pt x="447586" y="630313"/>
                  </a:lnTo>
                  <a:lnTo>
                    <a:pt x="447586" y="617613"/>
                  </a:lnTo>
                  <a:lnTo>
                    <a:pt x="434352" y="617613"/>
                  </a:lnTo>
                  <a:lnTo>
                    <a:pt x="434352" y="630313"/>
                  </a:lnTo>
                  <a:lnTo>
                    <a:pt x="434352" y="655713"/>
                  </a:lnTo>
                  <a:lnTo>
                    <a:pt x="424091" y="670953"/>
                  </a:lnTo>
                  <a:lnTo>
                    <a:pt x="430898" y="728103"/>
                  </a:lnTo>
                  <a:lnTo>
                    <a:pt x="422910" y="728103"/>
                  </a:lnTo>
                  <a:lnTo>
                    <a:pt x="422910" y="714133"/>
                  </a:lnTo>
                  <a:lnTo>
                    <a:pt x="422910" y="700163"/>
                  </a:lnTo>
                  <a:lnTo>
                    <a:pt x="372110" y="700163"/>
                  </a:lnTo>
                  <a:lnTo>
                    <a:pt x="372110" y="728103"/>
                  </a:lnTo>
                  <a:lnTo>
                    <a:pt x="362699" y="728103"/>
                  </a:lnTo>
                  <a:lnTo>
                    <a:pt x="369506" y="670953"/>
                  </a:lnTo>
                  <a:lnTo>
                    <a:pt x="359244" y="655713"/>
                  </a:lnTo>
                  <a:lnTo>
                    <a:pt x="359244" y="630313"/>
                  </a:lnTo>
                  <a:lnTo>
                    <a:pt x="364261" y="630313"/>
                  </a:lnTo>
                  <a:lnTo>
                    <a:pt x="367042" y="650633"/>
                  </a:lnTo>
                  <a:lnTo>
                    <a:pt x="389674" y="650633"/>
                  </a:lnTo>
                  <a:lnTo>
                    <a:pt x="393141" y="637933"/>
                  </a:lnTo>
                  <a:lnTo>
                    <a:pt x="395224" y="630313"/>
                  </a:lnTo>
                  <a:lnTo>
                    <a:pt x="398373" y="630313"/>
                  </a:lnTo>
                  <a:lnTo>
                    <a:pt x="403936" y="650633"/>
                  </a:lnTo>
                  <a:lnTo>
                    <a:pt x="426567" y="650633"/>
                  </a:lnTo>
                  <a:lnTo>
                    <a:pt x="428294" y="637933"/>
                  </a:lnTo>
                  <a:lnTo>
                    <a:pt x="429336" y="630313"/>
                  </a:lnTo>
                  <a:lnTo>
                    <a:pt x="434352" y="630313"/>
                  </a:lnTo>
                  <a:lnTo>
                    <a:pt x="434352" y="617613"/>
                  </a:lnTo>
                  <a:lnTo>
                    <a:pt x="417804" y="617613"/>
                  </a:lnTo>
                  <a:lnTo>
                    <a:pt x="415023" y="637933"/>
                  </a:lnTo>
                  <a:lnTo>
                    <a:pt x="414020" y="637933"/>
                  </a:lnTo>
                  <a:lnTo>
                    <a:pt x="411937" y="630313"/>
                  </a:lnTo>
                  <a:lnTo>
                    <a:pt x="408457" y="617613"/>
                  </a:lnTo>
                  <a:lnTo>
                    <a:pt x="385140" y="617613"/>
                  </a:lnTo>
                  <a:lnTo>
                    <a:pt x="379590" y="637933"/>
                  </a:lnTo>
                  <a:lnTo>
                    <a:pt x="378574" y="637933"/>
                  </a:lnTo>
                  <a:lnTo>
                    <a:pt x="377532" y="630313"/>
                  </a:lnTo>
                  <a:lnTo>
                    <a:pt x="375805" y="617613"/>
                  </a:lnTo>
                  <a:lnTo>
                    <a:pt x="346011" y="617613"/>
                  </a:lnTo>
                  <a:lnTo>
                    <a:pt x="346011" y="660793"/>
                  </a:lnTo>
                  <a:lnTo>
                    <a:pt x="355777" y="674763"/>
                  </a:lnTo>
                  <a:lnTo>
                    <a:pt x="349377" y="728103"/>
                  </a:lnTo>
                  <a:lnTo>
                    <a:pt x="345567" y="728103"/>
                  </a:lnTo>
                  <a:lnTo>
                    <a:pt x="345567" y="714133"/>
                  </a:lnTo>
                  <a:lnTo>
                    <a:pt x="345567" y="700163"/>
                  </a:lnTo>
                  <a:lnTo>
                    <a:pt x="313550" y="700163"/>
                  </a:lnTo>
                  <a:lnTo>
                    <a:pt x="313474" y="592213"/>
                  </a:lnTo>
                  <a:lnTo>
                    <a:pt x="316534" y="588403"/>
                  </a:lnTo>
                  <a:lnTo>
                    <a:pt x="637857" y="588403"/>
                  </a:lnTo>
                  <a:lnTo>
                    <a:pt x="640918" y="592213"/>
                  </a:lnTo>
                  <a:lnTo>
                    <a:pt x="641007" y="700163"/>
                  </a:lnTo>
                  <a:lnTo>
                    <a:pt x="641007" y="428383"/>
                  </a:lnTo>
                  <a:lnTo>
                    <a:pt x="640905" y="576973"/>
                  </a:lnTo>
                  <a:lnTo>
                    <a:pt x="495160" y="576973"/>
                  </a:lnTo>
                  <a:lnTo>
                    <a:pt x="483616" y="557923"/>
                  </a:lnTo>
                  <a:lnTo>
                    <a:pt x="484289" y="555383"/>
                  </a:lnTo>
                  <a:lnTo>
                    <a:pt x="487299" y="552843"/>
                  </a:lnTo>
                  <a:lnTo>
                    <a:pt x="488124" y="551573"/>
                  </a:lnTo>
                  <a:lnTo>
                    <a:pt x="490486" y="549033"/>
                  </a:lnTo>
                  <a:lnTo>
                    <a:pt x="493268" y="549033"/>
                  </a:lnTo>
                  <a:lnTo>
                    <a:pt x="517296" y="564273"/>
                  </a:lnTo>
                  <a:lnTo>
                    <a:pt x="525564" y="549033"/>
                  </a:lnTo>
                  <a:lnTo>
                    <a:pt x="529691" y="541413"/>
                  </a:lnTo>
                  <a:lnTo>
                    <a:pt x="526046" y="535063"/>
                  </a:lnTo>
                  <a:lnTo>
                    <a:pt x="525322" y="533793"/>
                  </a:lnTo>
                  <a:lnTo>
                    <a:pt x="517296" y="519823"/>
                  </a:lnTo>
                  <a:lnTo>
                    <a:pt x="493268" y="533793"/>
                  </a:lnTo>
                  <a:lnTo>
                    <a:pt x="490486" y="533793"/>
                  </a:lnTo>
                  <a:lnTo>
                    <a:pt x="488124" y="531253"/>
                  </a:lnTo>
                  <a:lnTo>
                    <a:pt x="487299" y="529983"/>
                  </a:lnTo>
                  <a:lnTo>
                    <a:pt x="484289" y="527443"/>
                  </a:lnTo>
                  <a:lnTo>
                    <a:pt x="483616" y="524903"/>
                  </a:lnTo>
                  <a:lnTo>
                    <a:pt x="499046" y="500773"/>
                  </a:lnTo>
                  <a:lnTo>
                    <a:pt x="476732" y="488073"/>
                  </a:lnTo>
                  <a:lnTo>
                    <a:pt x="454406" y="500773"/>
                  </a:lnTo>
                  <a:lnTo>
                    <a:pt x="469950" y="524903"/>
                  </a:lnTo>
                  <a:lnTo>
                    <a:pt x="469315" y="527443"/>
                  </a:lnTo>
                  <a:lnTo>
                    <a:pt x="466420" y="529983"/>
                  </a:lnTo>
                  <a:lnTo>
                    <a:pt x="465632" y="531253"/>
                  </a:lnTo>
                  <a:lnTo>
                    <a:pt x="463308" y="533793"/>
                  </a:lnTo>
                  <a:lnTo>
                    <a:pt x="460502" y="535063"/>
                  </a:lnTo>
                  <a:lnTo>
                    <a:pt x="458304" y="532523"/>
                  </a:lnTo>
                  <a:lnTo>
                    <a:pt x="436156" y="519823"/>
                  </a:lnTo>
                  <a:lnTo>
                    <a:pt x="423773" y="541413"/>
                  </a:lnTo>
                  <a:lnTo>
                    <a:pt x="436156" y="564273"/>
                  </a:lnTo>
                  <a:lnTo>
                    <a:pt x="460502" y="549033"/>
                  </a:lnTo>
                  <a:lnTo>
                    <a:pt x="463308" y="549033"/>
                  </a:lnTo>
                  <a:lnTo>
                    <a:pt x="465632" y="551573"/>
                  </a:lnTo>
                  <a:lnTo>
                    <a:pt x="466420" y="552843"/>
                  </a:lnTo>
                  <a:lnTo>
                    <a:pt x="469315" y="555383"/>
                  </a:lnTo>
                  <a:lnTo>
                    <a:pt x="469950" y="557923"/>
                  </a:lnTo>
                  <a:lnTo>
                    <a:pt x="458304" y="576973"/>
                  </a:lnTo>
                  <a:lnTo>
                    <a:pt x="313448" y="576973"/>
                  </a:lnTo>
                  <a:lnTo>
                    <a:pt x="313410" y="528713"/>
                  </a:lnTo>
                  <a:lnTo>
                    <a:pt x="313359" y="448703"/>
                  </a:lnTo>
                  <a:lnTo>
                    <a:pt x="640803" y="448703"/>
                  </a:lnTo>
                  <a:lnTo>
                    <a:pt x="640905" y="576973"/>
                  </a:lnTo>
                  <a:lnTo>
                    <a:pt x="640905" y="428383"/>
                  </a:lnTo>
                  <a:lnTo>
                    <a:pt x="637476" y="428383"/>
                  </a:lnTo>
                  <a:lnTo>
                    <a:pt x="667677" y="368693"/>
                  </a:lnTo>
                  <a:lnTo>
                    <a:pt x="720598" y="471563"/>
                  </a:lnTo>
                  <a:lnTo>
                    <a:pt x="720598" y="421284"/>
                  </a:lnTo>
                  <a:lnTo>
                    <a:pt x="693801" y="368693"/>
                  </a:lnTo>
                  <a:lnTo>
                    <a:pt x="680859" y="343293"/>
                  </a:lnTo>
                  <a:lnTo>
                    <a:pt x="679983" y="343293"/>
                  </a:lnTo>
                  <a:lnTo>
                    <a:pt x="760044" y="183273"/>
                  </a:lnTo>
                  <a:lnTo>
                    <a:pt x="833716" y="358533"/>
                  </a:lnTo>
                  <a:lnTo>
                    <a:pt x="833716" y="298640"/>
                  </a:lnTo>
                  <a:lnTo>
                    <a:pt x="785266" y="183273"/>
                  </a:lnTo>
                  <a:lnTo>
                    <a:pt x="775665" y="160413"/>
                  </a:lnTo>
                  <a:lnTo>
                    <a:pt x="774674" y="155333"/>
                  </a:lnTo>
                  <a:lnTo>
                    <a:pt x="774979" y="152793"/>
                  </a:lnTo>
                  <a:lnTo>
                    <a:pt x="788860" y="124853"/>
                  </a:lnTo>
                  <a:lnTo>
                    <a:pt x="765416" y="119773"/>
                  </a:lnTo>
                  <a:lnTo>
                    <a:pt x="611606" y="428383"/>
                  </a:lnTo>
                  <a:lnTo>
                    <a:pt x="342823" y="428383"/>
                  </a:lnTo>
                  <a:lnTo>
                    <a:pt x="316953" y="376491"/>
                  </a:lnTo>
                  <a:lnTo>
                    <a:pt x="316953" y="428383"/>
                  </a:lnTo>
                  <a:lnTo>
                    <a:pt x="290182" y="428383"/>
                  </a:lnTo>
                  <a:lnTo>
                    <a:pt x="290258" y="528713"/>
                  </a:lnTo>
                  <a:lnTo>
                    <a:pt x="233832" y="471563"/>
                  </a:lnTo>
                  <a:lnTo>
                    <a:pt x="242328" y="455053"/>
                  </a:lnTo>
                  <a:lnTo>
                    <a:pt x="286740" y="368693"/>
                  </a:lnTo>
                  <a:lnTo>
                    <a:pt x="316953" y="428383"/>
                  </a:lnTo>
                  <a:lnTo>
                    <a:pt x="316953" y="376491"/>
                  </a:lnTo>
                  <a:lnTo>
                    <a:pt x="313067" y="368693"/>
                  </a:lnTo>
                  <a:lnTo>
                    <a:pt x="274447" y="291211"/>
                  </a:lnTo>
                  <a:lnTo>
                    <a:pt x="274447" y="343293"/>
                  </a:lnTo>
                  <a:lnTo>
                    <a:pt x="273570" y="343293"/>
                  </a:lnTo>
                  <a:lnTo>
                    <a:pt x="216623" y="455053"/>
                  </a:lnTo>
                  <a:lnTo>
                    <a:pt x="207797" y="446163"/>
                  </a:lnTo>
                  <a:lnTo>
                    <a:pt x="151536" y="389559"/>
                  </a:lnTo>
                  <a:lnTo>
                    <a:pt x="151536" y="422033"/>
                  </a:lnTo>
                  <a:lnTo>
                    <a:pt x="151536" y="629043"/>
                  </a:lnTo>
                  <a:lnTo>
                    <a:pt x="47459" y="524903"/>
                  </a:lnTo>
                  <a:lnTo>
                    <a:pt x="47459" y="317893"/>
                  </a:lnTo>
                  <a:lnTo>
                    <a:pt x="151536" y="422033"/>
                  </a:lnTo>
                  <a:lnTo>
                    <a:pt x="151536" y="389559"/>
                  </a:lnTo>
                  <a:lnTo>
                    <a:pt x="120700" y="358533"/>
                  </a:lnTo>
                  <a:lnTo>
                    <a:pt x="128181" y="340753"/>
                  </a:lnTo>
                  <a:lnTo>
                    <a:pt x="194386" y="183273"/>
                  </a:lnTo>
                  <a:lnTo>
                    <a:pt x="274447" y="343293"/>
                  </a:lnTo>
                  <a:lnTo>
                    <a:pt x="274447" y="291211"/>
                  </a:lnTo>
                  <a:lnTo>
                    <a:pt x="220649" y="183273"/>
                  </a:lnTo>
                  <a:lnTo>
                    <a:pt x="189001" y="119773"/>
                  </a:lnTo>
                  <a:lnTo>
                    <a:pt x="165569" y="124853"/>
                  </a:lnTo>
                  <a:lnTo>
                    <a:pt x="179451" y="152793"/>
                  </a:lnTo>
                  <a:lnTo>
                    <a:pt x="179755" y="155333"/>
                  </a:lnTo>
                  <a:lnTo>
                    <a:pt x="178943" y="159143"/>
                  </a:lnTo>
                  <a:lnTo>
                    <a:pt x="178765" y="160413"/>
                  </a:lnTo>
                  <a:lnTo>
                    <a:pt x="103022" y="340753"/>
                  </a:lnTo>
                  <a:lnTo>
                    <a:pt x="79959" y="317893"/>
                  </a:lnTo>
                  <a:lnTo>
                    <a:pt x="5651" y="244233"/>
                  </a:lnTo>
                  <a:lnTo>
                    <a:pt x="0" y="270903"/>
                  </a:lnTo>
                  <a:lnTo>
                    <a:pt x="22961" y="293763"/>
                  </a:lnTo>
                  <a:lnTo>
                    <a:pt x="24320" y="297573"/>
                  </a:lnTo>
                  <a:lnTo>
                    <a:pt x="24320" y="533793"/>
                  </a:lnTo>
                  <a:lnTo>
                    <a:pt x="166636" y="676033"/>
                  </a:lnTo>
                  <a:lnTo>
                    <a:pt x="174688" y="673493"/>
                  </a:lnTo>
                  <a:lnTo>
                    <a:pt x="174688" y="629043"/>
                  </a:lnTo>
                  <a:lnTo>
                    <a:pt x="174688" y="446163"/>
                  </a:lnTo>
                  <a:lnTo>
                    <a:pt x="290283" y="561733"/>
                  </a:lnTo>
                  <a:lnTo>
                    <a:pt x="290487" y="814463"/>
                  </a:lnTo>
                  <a:lnTo>
                    <a:pt x="293751" y="830973"/>
                  </a:lnTo>
                  <a:lnTo>
                    <a:pt x="302653" y="843673"/>
                  </a:lnTo>
                  <a:lnTo>
                    <a:pt x="315836" y="852563"/>
                  </a:lnTo>
                  <a:lnTo>
                    <a:pt x="331978" y="856373"/>
                  </a:lnTo>
                  <a:lnTo>
                    <a:pt x="444423" y="856373"/>
                  </a:lnTo>
                  <a:lnTo>
                    <a:pt x="452729" y="857643"/>
                  </a:lnTo>
                  <a:lnTo>
                    <a:pt x="459524" y="862723"/>
                  </a:lnTo>
                  <a:lnTo>
                    <a:pt x="464108" y="869073"/>
                  </a:lnTo>
                  <a:lnTo>
                    <a:pt x="465785" y="876693"/>
                  </a:lnTo>
                  <a:lnTo>
                    <a:pt x="465785" y="881773"/>
                  </a:lnTo>
                  <a:lnTo>
                    <a:pt x="488950" y="881773"/>
                  </a:lnTo>
                  <a:lnTo>
                    <a:pt x="488950" y="876693"/>
                  </a:lnTo>
                  <a:lnTo>
                    <a:pt x="490626" y="869073"/>
                  </a:lnTo>
                  <a:lnTo>
                    <a:pt x="495211" y="862723"/>
                  </a:lnTo>
                  <a:lnTo>
                    <a:pt x="501992" y="857643"/>
                  </a:lnTo>
                  <a:lnTo>
                    <a:pt x="510298" y="856373"/>
                  </a:lnTo>
                  <a:lnTo>
                    <a:pt x="622757" y="856373"/>
                  </a:lnTo>
                  <a:lnTo>
                    <a:pt x="638886" y="852563"/>
                  </a:lnTo>
                  <a:lnTo>
                    <a:pt x="664248" y="814463"/>
                  </a:lnTo>
                  <a:lnTo>
                    <a:pt x="664171" y="714133"/>
                  </a:lnTo>
                  <a:lnTo>
                    <a:pt x="664070" y="588403"/>
                  </a:lnTo>
                  <a:lnTo>
                    <a:pt x="664057" y="576973"/>
                  </a:lnTo>
                  <a:lnTo>
                    <a:pt x="664044" y="561733"/>
                  </a:lnTo>
                  <a:lnTo>
                    <a:pt x="697103" y="528713"/>
                  </a:lnTo>
                  <a:lnTo>
                    <a:pt x="770839" y="455053"/>
                  </a:lnTo>
                  <a:lnTo>
                    <a:pt x="779741" y="446163"/>
                  </a:lnTo>
                  <a:lnTo>
                    <a:pt x="779741" y="673493"/>
                  </a:lnTo>
                  <a:lnTo>
                    <a:pt x="787781" y="676033"/>
                  </a:lnTo>
                  <a:lnTo>
                    <a:pt x="834796" y="629043"/>
                  </a:lnTo>
                  <a:lnTo>
                    <a:pt x="930109" y="533793"/>
                  </a:lnTo>
                  <a:lnTo>
                    <a:pt x="930109" y="317893"/>
                  </a:lnTo>
                  <a:lnTo>
                    <a:pt x="930109" y="297573"/>
                  </a:lnTo>
                  <a:lnTo>
                    <a:pt x="931468" y="293763"/>
                  </a:lnTo>
                  <a:lnTo>
                    <a:pt x="954417" y="27090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579305" y="1606791"/>
              <a:ext cx="1597379" cy="434741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842001" y="2691003"/>
              <a:ext cx="3924339" cy="1948814"/>
            </a:xfrm>
            <a:custGeom>
              <a:avLst/>
              <a:gdLst/>
              <a:ahLst/>
              <a:cxnLst/>
              <a:rect l="l" t="t" r="r" b="b"/>
              <a:pathLst>
                <a:path w="3906520" h="1948814">
                  <a:moveTo>
                    <a:pt x="3905999" y="0"/>
                  </a:moveTo>
                  <a:lnTo>
                    <a:pt x="0" y="0"/>
                  </a:lnTo>
                  <a:lnTo>
                    <a:pt x="0" y="1948497"/>
                  </a:lnTo>
                  <a:lnTo>
                    <a:pt x="3905999" y="1948497"/>
                  </a:lnTo>
                  <a:lnTo>
                    <a:pt x="3905999" y="0"/>
                  </a:lnTo>
                  <a:close/>
                </a:path>
              </a:pathLst>
            </a:custGeom>
            <a:solidFill>
              <a:srgbClr val="1F2647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4642749" y="2669729"/>
            <a:ext cx="3488770" cy="1308137"/>
          </a:xfrm>
          <a:prstGeom prst="rect">
            <a:avLst/>
          </a:prstGeom>
        </p:spPr>
        <p:txBody>
          <a:bodyPr vert="horz" wrap="square" lIns="0" tIns="11516" rIns="0" bIns="0" rtlCol="0" anchor="ctr">
            <a:spAutoFit/>
          </a:bodyPr>
          <a:lstStyle/>
          <a:p>
            <a:pPr marL="11516" marR="4607">
              <a:lnSpc>
                <a:spcPct val="117400"/>
              </a:lnSpc>
              <a:spcBef>
                <a:spcPts val="91"/>
              </a:spcBef>
            </a:pPr>
            <a:r>
              <a:rPr lang="ru-RU" sz="1200" dirty="0" smtClean="0">
                <a:solidFill>
                  <a:srgbClr val="FFFFFF"/>
                </a:solidFill>
              </a:rPr>
              <a:t>АЛГОРИТМ ВЗАИМОДЕЙСТВИЯ УЧАСТНИКОВ </a:t>
            </a:r>
            <a:r>
              <a:rPr lang="ru-RU" sz="1200" smtClean="0">
                <a:solidFill>
                  <a:srgbClr val="FFFFFF"/>
                </a:solidFill>
              </a:rPr>
              <a:t/>
            </a:r>
            <a:br>
              <a:rPr lang="ru-RU" sz="1200" smtClean="0">
                <a:solidFill>
                  <a:srgbClr val="FFFFFF"/>
                </a:solidFill>
              </a:rPr>
            </a:br>
            <a:r>
              <a:rPr lang="ru-RU" sz="1200" smtClean="0">
                <a:solidFill>
                  <a:srgbClr val="FFFFFF"/>
                </a:solidFill>
              </a:rPr>
              <a:t>РЕГИОНАЛЬНОЙ </a:t>
            </a:r>
            <a:r>
              <a:rPr lang="ru-RU" sz="1200" dirty="0" smtClean="0">
                <a:solidFill>
                  <a:srgbClr val="FFFFFF"/>
                </a:solidFill>
              </a:rPr>
              <a:t>ПРОГРАММЫ КАПИТАЛЬНОГО РЕМОНТА МКД </a:t>
            </a:r>
            <a:br>
              <a:rPr lang="ru-RU" sz="1200" dirty="0" smtClean="0">
                <a:solidFill>
                  <a:srgbClr val="FFFFFF"/>
                </a:solidFill>
              </a:rPr>
            </a:br>
            <a:r>
              <a:rPr lang="ru-RU" sz="1200" dirty="0" smtClean="0">
                <a:solidFill>
                  <a:srgbClr val="FFFFFF"/>
                </a:solidFill>
              </a:rPr>
              <a:t>НА ТЕРРИТОРИИ</a:t>
            </a:r>
            <a:br>
              <a:rPr lang="ru-RU" sz="1200" dirty="0" smtClean="0">
                <a:solidFill>
                  <a:srgbClr val="FFFFFF"/>
                </a:solidFill>
              </a:rPr>
            </a:br>
            <a:r>
              <a:rPr lang="ru-RU" sz="1200" dirty="0" smtClean="0">
                <a:solidFill>
                  <a:srgbClr val="FFFFFF"/>
                </a:solidFill>
              </a:rPr>
              <a:t>КРАСНОДАРСКОГО КРАЯ </a:t>
            </a:r>
            <a:endParaRPr sz="1200" dirty="0"/>
          </a:p>
        </p:txBody>
      </p:sp>
    </p:spTree>
    <p:extLst>
      <p:ext uri="{BB962C8B-B14F-4D97-AF65-F5344CB8AC3E}">
        <p14:creationId xmlns:p14="http://schemas.microsoft.com/office/powerpoint/2010/main" val="191364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>
          <a:xfrm>
            <a:off x="1526062" y="1019166"/>
            <a:ext cx="7073287" cy="5147948"/>
            <a:chOff x="863029" y="1352320"/>
            <a:chExt cx="7412571" cy="4985149"/>
          </a:xfrm>
        </p:grpSpPr>
        <p:pic>
          <p:nvPicPr>
            <p:cNvPr id="25" name="Рисунок 24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8608" t="31354" r="35758" b="56046"/>
            <a:stretch/>
          </p:blipFill>
          <p:spPr>
            <a:xfrm>
              <a:off x="3052746" y="3032391"/>
              <a:ext cx="3328263" cy="2348053"/>
            </a:xfrm>
            <a:prstGeom prst="rect">
              <a:avLst/>
            </a:prstGeom>
          </p:spPr>
        </p:pic>
        <p:graphicFrame>
          <p:nvGraphicFramePr>
            <p:cNvPr id="10" name="Диаграмма 9"/>
            <p:cNvGraphicFramePr/>
            <p:nvPr>
              <p:extLst>
                <p:ext uri="{D42A27DB-BD31-4B8C-83A1-F6EECF244321}">
                  <p14:modId xmlns:p14="http://schemas.microsoft.com/office/powerpoint/2010/main" val="693497538"/>
                </p:ext>
              </p:extLst>
            </p:nvPr>
          </p:nvGraphicFramePr>
          <p:xfrm>
            <a:off x="863029" y="1352320"/>
            <a:ext cx="7412571" cy="498514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26" name="Равнобедренный треугольник 25"/>
            <p:cNvSpPr/>
            <p:nvPr/>
          </p:nvSpPr>
          <p:spPr>
            <a:xfrm rot="8994605">
              <a:off x="3356793" y="2275566"/>
              <a:ext cx="548815" cy="213478"/>
            </a:xfrm>
            <a:prstGeom prst="triangle">
              <a:avLst>
                <a:gd name="adj" fmla="val 44344"/>
              </a:avLst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32"/>
            </a:p>
          </p:txBody>
        </p:sp>
        <p:sp>
          <p:nvSpPr>
            <p:cNvPr id="206" name="Равнобедренный треугольник 205"/>
            <p:cNvSpPr/>
            <p:nvPr/>
          </p:nvSpPr>
          <p:spPr>
            <a:xfrm rot="2356311">
              <a:off x="3329071" y="5131231"/>
              <a:ext cx="622658" cy="294702"/>
            </a:xfrm>
            <a:prstGeom prst="triangle">
              <a:avLst>
                <a:gd name="adj" fmla="val 44344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32"/>
            </a:p>
          </p:txBody>
        </p:sp>
        <p:sp>
          <p:nvSpPr>
            <p:cNvPr id="54" name="object 74"/>
            <p:cNvSpPr txBox="1">
              <a:spLocks/>
            </p:cNvSpPr>
            <p:nvPr/>
          </p:nvSpPr>
          <p:spPr>
            <a:xfrm>
              <a:off x="3146259" y="2604424"/>
              <a:ext cx="3004544" cy="381094"/>
            </a:xfrm>
            <a:prstGeom prst="rect">
              <a:avLst/>
            </a:prstGeom>
          </p:spPr>
          <p:txBody>
            <a:bodyPr vert="horz" wrap="square" lIns="0" tIns="5939" rIns="0" bIns="0" rtlCol="0" anchor="b">
              <a:spAutoFit/>
            </a:bodyPr>
            <a:lstStyle>
              <a:lvl1pPr algn="ctr" defTabSz="128016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8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5939">
                <a:spcBef>
                  <a:spcPts val="47"/>
                </a:spcBef>
              </a:pPr>
              <a:r>
                <a:rPr lang="ru-RU" sz="1399" b="1" dirty="0">
                  <a:solidFill>
                    <a:srgbClr val="5492AC"/>
                  </a:solidFill>
                  <a:latin typeface="Trebuchet MS" panose="020B0603020202020204" pitchFamily="34" charset="0"/>
                </a:rPr>
                <a:t>ПРОГРАММА </a:t>
              </a:r>
            </a:p>
            <a:p>
              <a:pPr marL="5939">
                <a:spcBef>
                  <a:spcPts val="47"/>
                </a:spcBef>
              </a:pPr>
              <a:r>
                <a:rPr lang="ru-RU" sz="1399" b="1" dirty="0">
                  <a:solidFill>
                    <a:srgbClr val="5492AC"/>
                  </a:solidFill>
                  <a:latin typeface="Trebuchet MS" panose="020B0603020202020204" pitchFamily="34" charset="0"/>
                </a:rPr>
                <a:t>КАПИТАЛЬНОГО </a:t>
              </a:r>
              <a:r>
                <a:rPr lang="ru-RU" sz="1399" b="1" dirty="0" smtClean="0">
                  <a:solidFill>
                    <a:srgbClr val="5492AC"/>
                  </a:solidFill>
                  <a:latin typeface="Trebuchet MS" panose="020B0603020202020204" pitchFamily="34" charset="0"/>
                </a:rPr>
                <a:t>РЕМОНТА МКД</a:t>
              </a:r>
              <a:endParaRPr lang="ru-RU" sz="1399" b="1" dirty="0">
                <a:solidFill>
                  <a:srgbClr val="5492AC"/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97" name="Равнобедренный треугольник 196"/>
            <p:cNvSpPr/>
            <p:nvPr/>
          </p:nvSpPr>
          <p:spPr>
            <a:xfrm rot="12803880">
              <a:off x="5191105" y="2244993"/>
              <a:ext cx="572500" cy="236380"/>
            </a:xfrm>
            <a:prstGeom prst="triangle">
              <a:avLst>
                <a:gd name="adj" fmla="val 44344"/>
              </a:avLst>
            </a:prstGeom>
            <a:solidFill>
              <a:srgbClr val="2FB8C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32"/>
            </a:p>
          </p:txBody>
        </p:sp>
        <p:sp>
          <p:nvSpPr>
            <p:cNvPr id="198" name="Равнобедренный треугольник 197"/>
            <p:cNvSpPr/>
            <p:nvPr/>
          </p:nvSpPr>
          <p:spPr>
            <a:xfrm rot="5400000">
              <a:off x="2460597" y="3697544"/>
              <a:ext cx="622658" cy="294702"/>
            </a:xfrm>
            <a:prstGeom prst="triangle">
              <a:avLst>
                <a:gd name="adj" fmla="val 44344"/>
              </a:avLst>
            </a:prstGeom>
            <a:solidFill>
              <a:srgbClr val="4472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32"/>
            </a:p>
          </p:txBody>
        </p:sp>
        <p:sp>
          <p:nvSpPr>
            <p:cNvPr id="199" name="Равнобедренный треугольник 198"/>
            <p:cNvSpPr/>
            <p:nvPr/>
          </p:nvSpPr>
          <p:spPr>
            <a:xfrm rot="16200000">
              <a:off x="6053709" y="3719168"/>
              <a:ext cx="622658" cy="294702"/>
            </a:xfrm>
            <a:prstGeom prst="triangle">
              <a:avLst>
                <a:gd name="adj" fmla="val 44344"/>
              </a:avLst>
            </a:prstGeom>
            <a:solidFill>
              <a:srgbClr val="ED7D3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32"/>
            </a:p>
          </p:txBody>
        </p:sp>
        <p:sp>
          <p:nvSpPr>
            <p:cNvPr id="200" name="Равнобедренный треугольник 199"/>
            <p:cNvSpPr/>
            <p:nvPr/>
          </p:nvSpPr>
          <p:spPr>
            <a:xfrm rot="19418138">
              <a:off x="5197770" y="5134462"/>
              <a:ext cx="679386" cy="263665"/>
            </a:xfrm>
            <a:prstGeom prst="triangle">
              <a:avLst>
                <a:gd name="adj" fmla="val 44344"/>
              </a:avLst>
            </a:prstGeom>
            <a:solidFill>
              <a:srgbClr val="A5A5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32"/>
            </a:p>
          </p:txBody>
        </p:sp>
      </p:grpSp>
      <p:sp>
        <p:nvSpPr>
          <p:cNvPr id="193" name="Прямоугольник 192"/>
          <p:cNvSpPr/>
          <p:nvPr/>
        </p:nvSpPr>
        <p:spPr>
          <a:xfrm>
            <a:off x="4978383" y="300969"/>
            <a:ext cx="961618" cy="5137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32"/>
          </a:p>
        </p:txBody>
      </p:sp>
      <p:sp>
        <p:nvSpPr>
          <p:cNvPr id="194" name="Прямоугольник 193"/>
          <p:cNvSpPr/>
          <p:nvPr/>
        </p:nvSpPr>
        <p:spPr>
          <a:xfrm>
            <a:off x="5341557" y="44115"/>
            <a:ext cx="979364" cy="5137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32"/>
          </a:p>
        </p:txBody>
      </p:sp>
      <p:grpSp>
        <p:nvGrpSpPr>
          <p:cNvPr id="53" name="Группа 52"/>
          <p:cNvGrpSpPr/>
          <p:nvPr/>
        </p:nvGrpSpPr>
        <p:grpSpPr>
          <a:xfrm>
            <a:off x="0" y="-7208"/>
            <a:ext cx="9905999" cy="497693"/>
            <a:chOff x="251492" y="-1896406"/>
            <a:chExt cx="10719611" cy="453784"/>
          </a:xfrm>
        </p:grpSpPr>
        <p:sp>
          <p:nvSpPr>
            <p:cNvPr id="59" name="object 4"/>
            <p:cNvSpPr/>
            <p:nvPr/>
          </p:nvSpPr>
          <p:spPr>
            <a:xfrm>
              <a:off x="104382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0" name="object 5"/>
            <p:cNvSpPr/>
            <p:nvPr/>
          </p:nvSpPr>
          <p:spPr>
            <a:xfrm>
              <a:off x="1035351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1" name="object 6"/>
            <p:cNvSpPr/>
            <p:nvPr/>
          </p:nvSpPr>
          <p:spPr>
            <a:xfrm>
              <a:off x="106077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2" name="object 7"/>
            <p:cNvSpPr/>
            <p:nvPr/>
          </p:nvSpPr>
          <p:spPr>
            <a:xfrm>
              <a:off x="10692428" y="-1798653"/>
              <a:ext cx="278675" cy="326993"/>
            </a:xfrm>
            <a:custGeom>
              <a:avLst/>
              <a:gdLst/>
              <a:ahLst/>
              <a:cxnLst/>
              <a:rect l="l" t="t" r="r" b="b"/>
              <a:pathLst>
                <a:path w="175259" h="175260">
                  <a:moveTo>
                    <a:pt x="174637" y="0"/>
                  </a:moveTo>
                  <a:lnTo>
                    <a:pt x="0" y="174637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4" name="object 8"/>
            <p:cNvSpPr/>
            <p:nvPr/>
          </p:nvSpPr>
          <p:spPr>
            <a:xfrm>
              <a:off x="1052297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5" name="object 9"/>
            <p:cNvSpPr/>
            <p:nvPr/>
          </p:nvSpPr>
          <p:spPr>
            <a:xfrm>
              <a:off x="102687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6" name="object 10"/>
            <p:cNvSpPr/>
            <p:nvPr/>
          </p:nvSpPr>
          <p:spPr>
            <a:xfrm>
              <a:off x="101840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9" name="object 11"/>
            <p:cNvSpPr/>
            <p:nvPr/>
          </p:nvSpPr>
          <p:spPr>
            <a:xfrm>
              <a:off x="94214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0" name="object 12"/>
            <p:cNvSpPr/>
            <p:nvPr/>
          </p:nvSpPr>
          <p:spPr>
            <a:xfrm>
              <a:off x="933675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1" name="object 13"/>
            <p:cNvSpPr/>
            <p:nvPr/>
          </p:nvSpPr>
          <p:spPr>
            <a:xfrm>
              <a:off x="925202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2" name="object 14"/>
            <p:cNvSpPr/>
            <p:nvPr/>
          </p:nvSpPr>
          <p:spPr>
            <a:xfrm>
              <a:off x="91672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3" name="object 15"/>
            <p:cNvSpPr/>
            <p:nvPr/>
          </p:nvSpPr>
          <p:spPr>
            <a:xfrm>
              <a:off x="976040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4" name="object 16"/>
            <p:cNvSpPr/>
            <p:nvPr/>
          </p:nvSpPr>
          <p:spPr>
            <a:xfrm>
              <a:off x="967567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5" name="object 17"/>
            <p:cNvSpPr/>
            <p:nvPr/>
          </p:nvSpPr>
          <p:spPr>
            <a:xfrm>
              <a:off x="840499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6" name="object 18"/>
            <p:cNvSpPr/>
            <p:nvPr/>
          </p:nvSpPr>
          <p:spPr>
            <a:xfrm>
              <a:off x="83202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7" name="object 19"/>
            <p:cNvSpPr/>
            <p:nvPr/>
          </p:nvSpPr>
          <p:spPr>
            <a:xfrm>
              <a:off x="857445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8" name="object 20"/>
            <p:cNvSpPr/>
            <p:nvPr/>
          </p:nvSpPr>
          <p:spPr>
            <a:xfrm>
              <a:off x="848972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9" name="object 21"/>
            <p:cNvSpPr/>
            <p:nvPr/>
          </p:nvSpPr>
          <p:spPr>
            <a:xfrm>
              <a:off x="823553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0" name="object 22"/>
            <p:cNvSpPr/>
            <p:nvPr/>
          </p:nvSpPr>
          <p:spPr>
            <a:xfrm>
              <a:off x="81508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1" name="object 23"/>
            <p:cNvSpPr/>
            <p:nvPr/>
          </p:nvSpPr>
          <p:spPr>
            <a:xfrm>
              <a:off x="738823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2" name="object 24"/>
            <p:cNvSpPr/>
            <p:nvPr/>
          </p:nvSpPr>
          <p:spPr>
            <a:xfrm>
              <a:off x="730350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3" name="object 25"/>
            <p:cNvSpPr/>
            <p:nvPr/>
          </p:nvSpPr>
          <p:spPr>
            <a:xfrm>
              <a:off x="721877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4" name="object 26"/>
            <p:cNvSpPr/>
            <p:nvPr/>
          </p:nvSpPr>
          <p:spPr>
            <a:xfrm>
              <a:off x="713404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5" name="object 27"/>
            <p:cNvSpPr/>
            <p:nvPr/>
          </p:nvSpPr>
          <p:spPr>
            <a:xfrm>
              <a:off x="772715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6" name="object 28"/>
            <p:cNvSpPr/>
            <p:nvPr/>
          </p:nvSpPr>
          <p:spPr>
            <a:xfrm>
              <a:off x="76424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7" name="object 29"/>
            <p:cNvSpPr/>
            <p:nvPr/>
          </p:nvSpPr>
          <p:spPr>
            <a:xfrm>
              <a:off x="874364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8" name="object 30"/>
            <p:cNvSpPr/>
            <p:nvPr/>
          </p:nvSpPr>
          <p:spPr>
            <a:xfrm>
              <a:off x="53542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9" name="object 31"/>
            <p:cNvSpPr/>
            <p:nvPr/>
          </p:nvSpPr>
          <p:spPr>
            <a:xfrm>
              <a:off x="526955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0" name="object 32"/>
            <p:cNvSpPr/>
            <p:nvPr/>
          </p:nvSpPr>
          <p:spPr>
            <a:xfrm>
              <a:off x="55237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1" name="object 33"/>
            <p:cNvSpPr/>
            <p:nvPr/>
          </p:nvSpPr>
          <p:spPr>
            <a:xfrm>
              <a:off x="543901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2" name="object 34"/>
            <p:cNvSpPr/>
            <p:nvPr/>
          </p:nvSpPr>
          <p:spPr>
            <a:xfrm>
              <a:off x="51848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3" name="object 35"/>
            <p:cNvSpPr/>
            <p:nvPr/>
          </p:nvSpPr>
          <p:spPr>
            <a:xfrm>
              <a:off x="510009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4" name="object 36"/>
            <p:cNvSpPr/>
            <p:nvPr/>
          </p:nvSpPr>
          <p:spPr>
            <a:xfrm>
              <a:off x="433752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5" name="object 37"/>
            <p:cNvSpPr/>
            <p:nvPr/>
          </p:nvSpPr>
          <p:spPr>
            <a:xfrm>
              <a:off x="42527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6" name="object 38"/>
            <p:cNvSpPr/>
            <p:nvPr/>
          </p:nvSpPr>
          <p:spPr>
            <a:xfrm>
              <a:off x="416806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7" name="object 39"/>
            <p:cNvSpPr/>
            <p:nvPr/>
          </p:nvSpPr>
          <p:spPr>
            <a:xfrm>
              <a:off x="408333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8" name="object 40"/>
            <p:cNvSpPr/>
            <p:nvPr/>
          </p:nvSpPr>
          <p:spPr>
            <a:xfrm>
              <a:off x="467644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9" name="object 41"/>
            <p:cNvSpPr/>
            <p:nvPr/>
          </p:nvSpPr>
          <p:spPr>
            <a:xfrm>
              <a:off x="459171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0" name="object 42"/>
            <p:cNvSpPr/>
            <p:nvPr/>
          </p:nvSpPr>
          <p:spPr>
            <a:xfrm>
              <a:off x="637077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1" name="object 43"/>
            <p:cNvSpPr/>
            <p:nvPr/>
          </p:nvSpPr>
          <p:spPr>
            <a:xfrm>
              <a:off x="628604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2" name="object 44"/>
            <p:cNvSpPr/>
            <p:nvPr/>
          </p:nvSpPr>
          <p:spPr>
            <a:xfrm>
              <a:off x="620131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3" name="object 45"/>
            <p:cNvSpPr/>
            <p:nvPr/>
          </p:nvSpPr>
          <p:spPr>
            <a:xfrm>
              <a:off x="611658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4" name="object 46"/>
            <p:cNvSpPr/>
            <p:nvPr/>
          </p:nvSpPr>
          <p:spPr>
            <a:xfrm>
              <a:off x="569293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5" name="object 47"/>
            <p:cNvSpPr/>
            <p:nvPr/>
          </p:nvSpPr>
          <p:spPr>
            <a:xfrm>
              <a:off x="67103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6" name="object 48"/>
            <p:cNvSpPr/>
            <p:nvPr/>
          </p:nvSpPr>
          <p:spPr>
            <a:xfrm>
              <a:off x="30665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7" name="object 49"/>
            <p:cNvSpPr/>
            <p:nvPr/>
          </p:nvSpPr>
          <p:spPr>
            <a:xfrm>
              <a:off x="298183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8" name="object 50"/>
            <p:cNvSpPr/>
            <p:nvPr/>
          </p:nvSpPr>
          <p:spPr>
            <a:xfrm>
              <a:off x="32360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9" name="object 51"/>
            <p:cNvSpPr/>
            <p:nvPr/>
          </p:nvSpPr>
          <p:spPr>
            <a:xfrm>
              <a:off x="315129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0" name="object 52"/>
            <p:cNvSpPr/>
            <p:nvPr/>
          </p:nvSpPr>
          <p:spPr>
            <a:xfrm>
              <a:off x="28971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1" name="object 53"/>
            <p:cNvSpPr/>
            <p:nvPr/>
          </p:nvSpPr>
          <p:spPr>
            <a:xfrm>
              <a:off x="281237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2" name="object 54"/>
            <p:cNvSpPr/>
            <p:nvPr/>
          </p:nvSpPr>
          <p:spPr>
            <a:xfrm>
              <a:off x="204980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3" name="object 55"/>
            <p:cNvSpPr/>
            <p:nvPr/>
          </p:nvSpPr>
          <p:spPr>
            <a:xfrm>
              <a:off x="19650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4" name="object 56"/>
            <p:cNvSpPr/>
            <p:nvPr/>
          </p:nvSpPr>
          <p:spPr>
            <a:xfrm>
              <a:off x="188034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5" name="object 57"/>
            <p:cNvSpPr/>
            <p:nvPr/>
          </p:nvSpPr>
          <p:spPr>
            <a:xfrm>
              <a:off x="179561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6" name="object 58"/>
            <p:cNvSpPr/>
            <p:nvPr/>
          </p:nvSpPr>
          <p:spPr>
            <a:xfrm>
              <a:off x="23887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7" name="object 59"/>
            <p:cNvSpPr/>
            <p:nvPr/>
          </p:nvSpPr>
          <p:spPr>
            <a:xfrm>
              <a:off x="23039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8" name="object 60"/>
            <p:cNvSpPr/>
            <p:nvPr/>
          </p:nvSpPr>
          <p:spPr>
            <a:xfrm>
              <a:off x="340521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9" name="object 61"/>
            <p:cNvSpPr/>
            <p:nvPr/>
          </p:nvSpPr>
          <p:spPr>
            <a:xfrm>
              <a:off x="36596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0" name="object 62"/>
            <p:cNvSpPr/>
            <p:nvPr/>
          </p:nvSpPr>
          <p:spPr>
            <a:xfrm>
              <a:off x="94818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1" name="object 63"/>
            <p:cNvSpPr/>
            <p:nvPr/>
          </p:nvSpPr>
          <p:spPr>
            <a:xfrm>
              <a:off x="863460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2" name="object 64"/>
            <p:cNvSpPr/>
            <p:nvPr/>
          </p:nvSpPr>
          <p:spPr>
            <a:xfrm>
              <a:off x="77873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3" name="object 65"/>
            <p:cNvSpPr/>
            <p:nvPr/>
          </p:nvSpPr>
          <p:spPr>
            <a:xfrm>
              <a:off x="69399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4" name="object 66"/>
            <p:cNvSpPr/>
            <p:nvPr/>
          </p:nvSpPr>
          <p:spPr>
            <a:xfrm>
              <a:off x="1202381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5" name="object 67"/>
            <p:cNvSpPr/>
            <p:nvPr/>
          </p:nvSpPr>
          <p:spPr>
            <a:xfrm>
              <a:off x="137196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6" name="object 68"/>
            <p:cNvSpPr/>
            <p:nvPr/>
          </p:nvSpPr>
          <p:spPr>
            <a:xfrm>
              <a:off x="27035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7" name="object 69"/>
            <p:cNvSpPr/>
            <p:nvPr/>
          </p:nvSpPr>
          <p:spPr>
            <a:xfrm>
              <a:off x="865891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8" name="object 70"/>
            <p:cNvSpPr/>
            <p:nvPr/>
          </p:nvSpPr>
          <p:spPr>
            <a:xfrm>
              <a:off x="56082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9" name="object 71"/>
            <p:cNvSpPr/>
            <p:nvPr/>
          </p:nvSpPr>
          <p:spPr>
            <a:xfrm>
              <a:off x="332048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0" name="object 72"/>
            <p:cNvSpPr/>
            <p:nvPr/>
          </p:nvSpPr>
          <p:spPr>
            <a:xfrm>
              <a:off x="662566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1" name="object 73"/>
            <p:cNvSpPr/>
            <p:nvPr/>
          </p:nvSpPr>
          <p:spPr>
            <a:xfrm>
              <a:off x="357495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2" name="object 74"/>
            <p:cNvSpPr/>
            <p:nvPr/>
          </p:nvSpPr>
          <p:spPr>
            <a:xfrm>
              <a:off x="128723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3" name="object 76"/>
            <p:cNvSpPr/>
            <p:nvPr/>
          </p:nvSpPr>
          <p:spPr>
            <a:xfrm>
              <a:off x="959094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4" name="object 77"/>
            <p:cNvSpPr/>
            <p:nvPr/>
          </p:nvSpPr>
          <p:spPr>
            <a:xfrm>
              <a:off x="654023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5" name="object 78"/>
            <p:cNvSpPr/>
            <p:nvPr/>
          </p:nvSpPr>
          <p:spPr>
            <a:xfrm>
              <a:off x="75576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6" name="object 79"/>
            <p:cNvSpPr/>
            <p:nvPr/>
          </p:nvSpPr>
          <p:spPr>
            <a:xfrm>
              <a:off x="45069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7" name="object 80"/>
            <p:cNvSpPr/>
            <p:nvPr/>
          </p:nvSpPr>
          <p:spPr>
            <a:xfrm>
              <a:off x="221926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8" name="object 81"/>
            <p:cNvSpPr/>
            <p:nvPr/>
          </p:nvSpPr>
          <p:spPr>
            <a:xfrm>
              <a:off x="1117650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9" name="object 82"/>
            <p:cNvSpPr/>
            <p:nvPr/>
          </p:nvSpPr>
          <p:spPr>
            <a:xfrm>
              <a:off x="950621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0" name="object 83"/>
            <p:cNvSpPr/>
            <p:nvPr/>
          </p:nvSpPr>
          <p:spPr>
            <a:xfrm>
              <a:off x="645550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1" name="object 84"/>
            <p:cNvSpPr/>
            <p:nvPr/>
          </p:nvSpPr>
          <p:spPr>
            <a:xfrm>
              <a:off x="74729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2" name="object 85"/>
            <p:cNvSpPr/>
            <p:nvPr/>
          </p:nvSpPr>
          <p:spPr>
            <a:xfrm>
              <a:off x="44222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3" name="object 86"/>
            <p:cNvSpPr/>
            <p:nvPr/>
          </p:nvSpPr>
          <p:spPr>
            <a:xfrm>
              <a:off x="213453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4" name="object 87"/>
            <p:cNvSpPr/>
            <p:nvPr/>
          </p:nvSpPr>
          <p:spPr>
            <a:xfrm>
              <a:off x="103292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5" name="object 90"/>
            <p:cNvSpPr/>
            <p:nvPr/>
          </p:nvSpPr>
          <p:spPr>
            <a:xfrm>
              <a:off x="1009932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6" name="object 91"/>
            <p:cNvSpPr/>
            <p:nvPr/>
          </p:nvSpPr>
          <p:spPr>
            <a:xfrm>
              <a:off x="806607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7" name="object 92"/>
            <p:cNvSpPr/>
            <p:nvPr/>
          </p:nvSpPr>
          <p:spPr>
            <a:xfrm>
              <a:off x="50153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8" name="object 93"/>
            <p:cNvSpPr/>
            <p:nvPr/>
          </p:nvSpPr>
          <p:spPr>
            <a:xfrm>
              <a:off x="27276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9" name="object 94"/>
            <p:cNvSpPr/>
            <p:nvPr/>
          </p:nvSpPr>
          <p:spPr>
            <a:xfrm>
              <a:off x="100145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0" name="object 95"/>
            <p:cNvSpPr/>
            <p:nvPr/>
          </p:nvSpPr>
          <p:spPr>
            <a:xfrm>
              <a:off x="79813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1" name="object 96"/>
            <p:cNvSpPr/>
            <p:nvPr/>
          </p:nvSpPr>
          <p:spPr>
            <a:xfrm>
              <a:off x="493063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2" name="object 97"/>
            <p:cNvSpPr/>
            <p:nvPr/>
          </p:nvSpPr>
          <p:spPr>
            <a:xfrm>
              <a:off x="264291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3" name="object 98"/>
            <p:cNvSpPr/>
            <p:nvPr/>
          </p:nvSpPr>
          <p:spPr>
            <a:xfrm>
              <a:off x="908256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4" name="object 99"/>
            <p:cNvSpPr/>
            <p:nvPr/>
          </p:nvSpPr>
          <p:spPr>
            <a:xfrm>
              <a:off x="603185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5" name="object 100"/>
            <p:cNvSpPr/>
            <p:nvPr/>
          </p:nvSpPr>
          <p:spPr>
            <a:xfrm>
              <a:off x="704931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6" name="object 101"/>
            <p:cNvSpPr/>
            <p:nvPr/>
          </p:nvSpPr>
          <p:spPr>
            <a:xfrm>
              <a:off x="399860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7" name="object 102"/>
            <p:cNvSpPr/>
            <p:nvPr/>
          </p:nvSpPr>
          <p:spPr>
            <a:xfrm>
              <a:off x="17108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8" name="object 103"/>
            <p:cNvSpPr/>
            <p:nvPr/>
          </p:nvSpPr>
          <p:spPr>
            <a:xfrm>
              <a:off x="60927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9" name="object 104"/>
            <p:cNvSpPr/>
            <p:nvPr/>
          </p:nvSpPr>
          <p:spPr>
            <a:xfrm>
              <a:off x="899783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0" name="object 105"/>
            <p:cNvSpPr/>
            <p:nvPr/>
          </p:nvSpPr>
          <p:spPr>
            <a:xfrm>
              <a:off x="594712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1" name="object 106"/>
            <p:cNvSpPr/>
            <p:nvPr/>
          </p:nvSpPr>
          <p:spPr>
            <a:xfrm>
              <a:off x="696458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2" name="object 107"/>
            <p:cNvSpPr/>
            <p:nvPr/>
          </p:nvSpPr>
          <p:spPr>
            <a:xfrm>
              <a:off x="39138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3" name="object 108"/>
            <p:cNvSpPr/>
            <p:nvPr/>
          </p:nvSpPr>
          <p:spPr>
            <a:xfrm>
              <a:off x="162615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4" name="object 109"/>
            <p:cNvSpPr/>
            <p:nvPr/>
          </p:nvSpPr>
          <p:spPr>
            <a:xfrm>
              <a:off x="52453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5" name="object 110"/>
            <p:cNvSpPr/>
            <p:nvPr/>
          </p:nvSpPr>
          <p:spPr>
            <a:xfrm>
              <a:off x="992986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6" name="object 111"/>
            <p:cNvSpPr/>
            <p:nvPr/>
          </p:nvSpPr>
          <p:spPr>
            <a:xfrm>
              <a:off x="789661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7" name="object 112"/>
            <p:cNvSpPr/>
            <p:nvPr/>
          </p:nvSpPr>
          <p:spPr>
            <a:xfrm>
              <a:off x="484590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8" name="object 113"/>
            <p:cNvSpPr/>
            <p:nvPr/>
          </p:nvSpPr>
          <p:spPr>
            <a:xfrm>
              <a:off x="25581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9" name="object 114"/>
            <p:cNvSpPr/>
            <p:nvPr/>
          </p:nvSpPr>
          <p:spPr>
            <a:xfrm>
              <a:off x="984513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0" name="object 115"/>
            <p:cNvSpPr/>
            <p:nvPr/>
          </p:nvSpPr>
          <p:spPr>
            <a:xfrm>
              <a:off x="78118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1" name="object 116"/>
            <p:cNvSpPr/>
            <p:nvPr/>
          </p:nvSpPr>
          <p:spPr>
            <a:xfrm>
              <a:off x="47611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2" name="object 117"/>
            <p:cNvSpPr/>
            <p:nvPr/>
          </p:nvSpPr>
          <p:spPr>
            <a:xfrm>
              <a:off x="24734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3" name="object 118"/>
            <p:cNvSpPr/>
            <p:nvPr/>
          </p:nvSpPr>
          <p:spPr>
            <a:xfrm>
              <a:off x="891310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4" name="object 119"/>
            <p:cNvSpPr/>
            <p:nvPr/>
          </p:nvSpPr>
          <p:spPr>
            <a:xfrm>
              <a:off x="586239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5" name="object 120"/>
            <p:cNvSpPr/>
            <p:nvPr/>
          </p:nvSpPr>
          <p:spPr>
            <a:xfrm>
              <a:off x="68798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6" name="object 121"/>
            <p:cNvSpPr/>
            <p:nvPr/>
          </p:nvSpPr>
          <p:spPr>
            <a:xfrm>
              <a:off x="382914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7" name="object 122"/>
            <p:cNvSpPr/>
            <p:nvPr/>
          </p:nvSpPr>
          <p:spPr>
            <a:xfrm>
              <a:off x="154142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8" name="object 123"/>
            <p:cNvSpPr/>
            <p:nvPr/>
          </p:nvSpPr>
          <p:spPr>
            <a:xfrm>
              <a:off x="43980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9" name="object 124"/>
            <p:cNvSpPr/>
            <p:nvPr/>
          </p:nvSpPr>
          <p:spPr>
            <a:xfrm>
              <a:off x="88283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80" name="object 125"/>
            <p:cNvSpPr/>
            <p:nvPr/>
          </p:nvSpPr>
          <p:spPr>
            <a:xfrm>
              <a:off x="577766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81" name="object 126"/>
            <p:cNvSpPr/>
            <p:nvPr/>
          </p:nvSpPr>
          <p:spPr>
            <a:xfrm>
              <a:off x="34899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82" name="object 127"/>
            <p:cNvSpPr/>
            <p:nvPr/>
          </p:nvSpPr>
          <p:spPr>
            <a:xfrm>
              <a:off x="679512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83" name="object 128"/>
            <p:cNvSpPr/>
            <p:nvPr/>
          </p:nvSpPr>
          <p:spPr>
            <a:xfrm>
              <a:off x="374441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84" name="object 129"/>
            <p:cNvSpPr/>
            <p:nvPr/>
          </p:nvSpPr>
          <p:spPr>
            <a:xfrm>
              <a:off x="145669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85" name="object 130"/>
            <p:cNvSpPr/>
            <p:nvPr/>
          </p:nvSpPr>
          <p:spPr>
            <a:xfrm>
              <a:off x="355080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86" name="object 131"/>
            <p:cNvSpPr/>
            <p:nvPr/>
          </p:nvSpPr>
          <p:spPr>
            <a:xfrm>
              <a:off x="10778141" y="-1694818"/>
              <a:ext cx="189821" cy="222732"/>
            </a:xfrm>
            <a:custGeom>
              <a:avLst/>
              <a:gdLst/>
              <a:ahLst/>
              <a:cxnLst/>
              <a:rect l="l" t="t" r="r" b="b"/>
              <a:pathLst>
                <a:path w="119379" h="119380">
                  <a:moveTo>
                    <a:pt x="118986" y="0"/>
                  </a:moveTo>
                  <a:lnTo>
                    <a:pt x="0" y="11898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87" name="object 132"/>
            <p:cNvSpPr/>
            <p:nvPr/>
          </p:nvSpPr>
          <p:spPr>
            <a:xfrm>
              <a:off x="10861896" y="-1599811"/>
              <a:ext cx="109047" cy="127952"/>
            </a:xfrm>
            <a:custGeom>
              <a:avLst/>
              <a:gdLst/>
              <a:ahLst/>
              <a:cxnLst/>
              <a:rect l="l" t="t" r="r" b="b"/>
              <a:pathLst>
                <a:path w="68579" h="68580">
                  <a:moveTo>
                    <a:pt x="68059" y="0"/>
                  </a:moveTo>
                  <a:lnTo>
                    <a:pt x="0" y="68059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88" name="Прямоугольник 187"/>
            <p:cNvSpPr/>
            <p:nvPr/>
          </p:nvSpPr>
          <p:spPr>
            <a:xfrm>
              <a:off x="251492" y="-1896406"/>
              <a:ext cx="10713431" cy="424320"/>
            </a:xfrm>
            <a:prstGeom prst="rect">
              <a:avLst/>
            </a:prstGeom>
            <a:solidFill>
              <a:srgbClr val="006A97">
                <a:alpha val="5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32"/>
            </a:p>
          </p:txBody>
        </p:sp>
        <p:cxnSp>
          <p:nvCxnSpPr>
            <p:cNvPr id="189" name="Прямая соединительная линия 188"/>
            <p:cNvCxnSpPr/>
            <p:nvPr/>
          </p:nvCxnSpPr>
          <p:spPr>
            <a:xfrm flipV="1">
              <a:off x="257672" y="-1895982"/>
              <a:ext cx="278142" cy="312531"/>
            </a:xfrm>
            <a:prstGeom prst="line">
              <a:avLst/>
            </a:prstGeom>
            <a:ln>
              <a:solidFill>
                <a:schemeClr val="tx1">
                  <a:alpha val="1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Прямая соединительная линия 189"/>
            <p:cNvCxnSpPr/>
            <p:nvPr/>
          </p:nvCxnSpPr>
          <p:spPr>
            <a:xfrm flipV="1">
              <a:off x="257672" y="-1896162"/>
              <a:ext cx="179045" cy="201344"/>
            </a:xfrm>
            <a:prstGeom prst="line">
              <a:avLst/>
            </a:prstGeom>
            <a:ln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1" name="Прямоугольник 190"/>
            <p:cNvSpPr/>
            <p:nvPr/>
          </p:nvSpPr>
          <p:spPr>
            <a:xfrm>
              <a:off x="251492" y="-1472084"/>
              <a:ext cx="10719611" cy="29462"/>
            </a:xfrm>
            <a:prstGeom prst="rect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32"/>
            </a:p>
          </p:txBody>
        </p:sp>
      </p:grpSp>
      <p:sp>
        <p:nvSpPr>
          <p:cNvPr id="55" name="object 74"/>
          <p:cNvSpPr txBox="1">
            <a:spLocks/>
          </p:cNvSpPr>
          <p:nvPr/>
        </p:nvSpPr>
        <p:spPr>
          <a:xfrm>
            <a:off x="7107284" y="5901225"/>
            <a:ext cx="2566676" cy="504595"/>
          </a:xfrm>
          <a:prstGeom prst="rect">
            <a:avLst/>
          </a:prstGeom>
        </p:spPr>
        <p:txBody>
          <a:bodyPr vert="horz" wrap="square" lIns="0" tIns="5939" rIns="0" bIns="0" rtlCol="0" anchor="b">
            <a:sp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91689" indent="-285750">
              <a:spcBef>
                <a:spcPts val="47"/>
              </a:spcBef>
              <a:buFont typeface="Wingdings" panose="05000000000000000000" pitchFamily="2" charset="2"/>
              <a:buChar char="ü"/>
            </a:pPr>
            <a:r>
              <a:rPr lang="ru-RU" sz="1800" b="1" dirty="0" smtClean="0">
                <a:solidFill>
                  <a:srgbClr val="5492AC"/>
                </a:solidFill>
                <a:latin typeface="Trebuchet MS" panose="020B0603020202020204" pitchFamily="34" charset="0"/>
              </a:rPr>
              <a:t>СОБСТВЕННИКИ</a:t>
            </a:r>
          </a:p>
          <a:p>
            <a:pPr marL="5939">
              <a:spcBef>
                <a:spcPts val="47"/>
              </a:spcBef>
            </a:pPr>
            <a:r>
              <a:rPr lang="ru-RU" sz="1800" b="1" dirty="0" smtClean="0">
                <a:solidFill>
                  <a:srgbClr val="5492AC"/>
                </a:solidFill>
                <a:latin typeface="Trebuchet MS" panose="020B0603020202020204" pitchFamily="34" charset="0"/>
              </a:rPr>
              <a:t>ПОМЕЩЕНИЙ</a:t>
            </a:r>
            <a:endParaRPr lang="ru-RU" sz="1800" b="1" dirty="0">
              <a:solidFill>
                <a:srgbClr val="5492AC"/>
              </a:solidFill>
              <a:latin typeface="Trebuchet MS" panose="020B0603020202020204" pitchFamily="34" charset="0"/>
            </a:endParaRPr>
          </a:p>
        </p:txBody>
      </p:sp>
      <p:sp>
        <p:nvSpPr>
          <p:cNvPr id="56" name="object 74"/>
          <p:cNvSpPr txBox="1">
            <a:spLocks/>
          </p:cNvSpPr>
          <p:nvPr/>
        </p:nvSpPr>
        <p:spPr>
          <a:xfrm>
            <a:off x="7159865" y="990458"/>
            <a:ext cx="2566676" cy="753894"/>
          </a:xfrm>
          <a:prstGeom prst="rect">
            <a:avLst/>
          </a:prstGeom>
        </p:spPr>
        <p:txBody>
          <a:bodyPr vert="horz" wrap="square" lIns="0" tIns="5939" rIns="0" bIns="0" rtlCol="0" anchor="b">
            <a:sp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91689" indent="-285750">
              <a:spcBef>
                <a:spcPts val="47"/>
              </a:spcBef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rgbClr val="5492AC"/>
                </a:solidFill>
                <a:latin typeface="Trebuchet MS" panose="020B0603020202020204" pitchFamily="34" charset="0"/>
              </a:rPr>
              <a:t>УПРАВЛЯЮЩИЕ ОРГАНИЗАЦИИ</a:t>
            </a:r>
          </a:p>
          <a:p>
            <a:pPr marL="5939">
              <a:spcBef>
                <a:spcPts val="47"/>
              </a:spcBef>
            </a:pPr>
            <a:r>
              <a:rPr lang="ru-RU" sz="1800" b="1" dirty="0">
                <a:solidFill>
                  <a:srgbClr val="5492AC"/>
                </a:solidFill>
                <a:latin typeface="Trebuchet MS" panose="020B0603020202020204" pitchFamily="34" charset="0"/>
              </a:rPr>
              <a:t>(УК, ТСЖ, ТСН, ЖСК)</a:t>
            </a:r>
          </a:p>
        </p:txBody>
      </p:sp>
      <p:sp>
        <p:nvSpPr>
          <p:cNvPr id="57" name="object 74"/>
          <p:cNvSpPr txBox="1">
            <a:spLocks/>
          </p:cNvSpPr>
          <p:nvPr/>
        </p:nvSpPr>
        <p:spPr>
          <a:xfrm>
            <a:off x="461308" y="937044"/>
            <a:ext cx="2566676" cy="504595"/>
          </a:xfrm>
          <a:prstGeom prst="rect">
            <a:avLst/>
          </a:prstGeom>
        </p:spPr>
        <p:txBody>
          <a:bodyPr vert="horz" wrap="square" lIns="0" tIns="5939" rIns="0" bIns="0" rtlCol="0" anchor="b">
            <a:sp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91689" indent="-285750">
              <a:spcBef>
                <a:spcPts val="47"/>
              </a:spcBef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rgbClr val="5492AC"/>
                </a:solidFill>
                <a:latin typeface="Trebuchet MS" panose="020B0603020202020204" pitchFamily="34" charset="0"/>
              </a:rPr>
              <a:t>РЕГИОНАЛЬНЫЙ ОПЕРАТОР</a:t>
            </a:r>
          </a:p>
        </p:txBody>
      </p:sp>
      <p:sp>
        <p:nvSpPr>
          <p:cNvPr id="58" name="object 74"/>
          <p:cNvSpPr txBox="1">
            <a:spLocks/>
          </p:cNvSpPr>
          <p:nvPr/>
        </p:nvSpPr>
        <p:spPr>
          <a:xfrm>
            <a:off x="273971" y="5830583"/>
            <a:ext cx="2566676" cy="753894"/>
          </a:xfrm>
          <a:prstGeom prst="rect">
            <a:avLst/>
          </a:prstGeom>
        </p:spPr>
        <p:txBody>
          <a:bodyPr vert="horz" wrap="square" lIns="0" tIns="5939" rIns="0" bIns="0" rtlCol="0" anchor="b">
            <a:sp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91689" indent="-285750">
              <a:spcBef>
                <a:spcPts val="47"/>
              </a:spcBef>
              <a:buFont typeface="Wingdings" panose="05000000000000000000" pitchFamily="2" charset="2"/>
              <a:buChar char="ü"/>
            </a:pPr>
            <a:r>
              <a:rPr lang="ru-RU" sz="1800" b="1" dirty="0">
                <a:solidFill>
                  <a:srgbClr val="5492AC"/>
                </a:solidFill>
                <a:latin typeface="Trebuchet MS" panose="020B0603020202020204" pitchFamily="34" charset="0"/>
              </a:rPr>
              <a:t>ОРГАНЫ МЕСТНОГО САМОУПРАВЛЕНИЯ</a:t>
            </a:r>
          </a:p>
          <a:p>
            <a:pPr marL="5939">
              <a:spcBef>
                <a:spcPts val="47"/>
              </a:spcBef>
            </a:pPr>
            <a:endParaRPr lang="ru-RU" sz="1800" b="1" dirty="0">
              <a:solidFill>
                <a:srgbClr val="5492AC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67" name="Прямая соединительная линия 66"/>
          <p:cNvCxnSpPr/>
          <p:nvPr/>
        </p:nvCxnSpPr>
        <p:spPr>
          <a:xfrm flipH="1">
            <a:off x="6511689" y="1189341"/>
            <a:ext cx="861292" cy="500696"/>
          </a:xfrm>
          <a:prstGeom prst="line">
            <a:avLst/>
          </a:prstGeom>
          <a:ln w="28575">
            <a:solidFill>
              <a:srgbClr val="2FB8C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H="1" flipV="1">
            <a:off x="6511689" y="5509704"/>
            <a:ext cx="691593" cy="520531"/>
          </a:xfrm>
          <a:prstGeom prst="line">
            <a:avLst/>
          </a:prstGeom>
          <a:ln w="28575">
            <a:solidFill>
              <a:srgbClr val="6D9E5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2" name="Рисунок 19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9566" y="-39370"/>
            <a:ext cx="666152" cy="498975"/>
          </a:xfrm>
          <a:prstGeom prst="rect">
            <a:avLst/>
          </a:prstGeom>
        </p:spPr>
      </p:pic>
      <p:sp>
        <p:nvSpPr>
          <p:cNvPr id="196" name="object 74"/>
          <p:cNvSpPr txBox="1">
            <a:spLocks/>
          </p:cNvSpPr>
          <p:nvPr/>
        </p:nvSpPr>
        <p:spPr>
          <a:xfrm>
            <a:off x="510720" y="207685"/>
            <a:ext cx="10329901" cy="199896"/>
          </a:xfrm>
          <a:prstGeom prst="rect">
            <a:avLst/>
          </a:prstGeom>
        </p:spPr>
        <p:txBody>
          <a:bodyPr vert="horz" wrap="square" lIns="0" tIns="5939" rIns="0" bIns="0" rtlCol="0" anchor="b">
            <a:sp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939" algn="l">
              <a:spcBef>
                <a:spcPts val="47"/>
              </a:spcBef>
            </a:pPr>
            <a:r>
              <a:rPr lang="ru-RU" sz="14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УЧАСТНИКИ ПРОГРАММЫ  КАПИТАЛЬНОГО РЕМОНТА</a:t>
            </a:r>
            <a:endParaRPr lang="ru-RU" sz="14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201" name="object 74"/>
          <p:cNvSpPr txBox="1">
            <a:spLocks/>
          </p:cNvSpPr>
          <p:nvPr/>
        </p:nvSpPr>
        <p:spPr>
          <a:xfrm>
            <a:off x="-8487" y="3334270"/>
            <a:ext cx="2108300" cy="504595"/>
          </a:xfrm>
          <a:prstGeom prst="rect">
            <a:avLst/>
          </a:prstGeom>
        </p:spPr>
        <p:txBody>
          <a:bodyPr vert="horz" wrap="square" lIns="0" tIns="5939" rIns="0" bIns="0" rtlCol="0" anchor="b">
            <a:sp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91689" indent="-285750">
              <a:spcBef>
                <a:spcPts val="47"/>
              </a:spcBef>
              <a:buFont typeface="Wingdings" panose="05000000000000000000" pitchFamily="2" charset="2"/>
              <a:buChar char="ü"/>
            </a:pPr>
            <a:r>
              <a:rPr lang="ru-RU" sz="1800" b="1" dirty="0" smtClean="0">
                <a:solidFill>
                  <a:srgbClr val="5492AC"/>
                </a:solidFill>
                <a:latin typeface="Trebuchet MS" panose="020B0603020202020204" pitchFamily="34" charset="0"/>
              </a:rPr>
              <a:t>МИНИСТЕРСТВО ТЭК И ЖКХ</a:t>
            </a:r>
            <a:endParaRPr lang="ru-RU" sz="1800" b="1" dirty="0">
              <a:solidFill>
                <a:srgbClr val="5492AC"/>
              </a:solidFill>
              <a:latin typeface="Trebuchet MS" panose="020B0603020202020204" pitchFamily="34" charset="0"/>
            </a:endParaRPr>
          </a:p>
        </p:txBody>
      </p:sp>
      <p:sp>
        <p:nvSpPr>
          <p:cNvPr id="202" name="object 74"/>
          <p:cNvSpPr txBox="1">
            <a:spLocks/>
          </p:cNvSpPr>
          <p:nvPr/>
        </p:nvSpPr>
        <p:spPr>
          <a:xfrm>
            <a:off x="7754056" y="3280726"/>
            <a:ext cx="2175298" cy="504595"/>
          </a:xfrm>
          <a:prstGeom prst="rect">
            <a:avLst/>
          </a:prstGeom>
        </p:spPr>
        <p:txBody>
          <a:bodyPr vert="horz" wrap="square" lIns="0" tIns="5939" rIns="0" bIns="0" rtlCol="0" anchor="b">
            <a:sp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91689" indent="-285750">
              <a:spcBef>
                <a:spcPts val="47"/>
              </a:spcBef>
              <a:buFont typeface="Wingdings" panose="05000000000000000000" pitchFamily="2" charset="2"/>
              <a:buChar char="ü"/>
            </a:pPr>
            <a:r>
              <a:rPr lang="ru-RU" sz="1800" b="1" dirty="0" smtClean="0">
                <a:solidFill>
                  <a:srgbClr val="5492AC"/>
                </a:solidFill>
                <a:latin typeface="Trebuchet MS" panose="020B0603020202020204" pitchFamily="34" charset="0"/>
              </a:rPr>
              <a:t>ПОДРЯДНЫЕ ОРГАНИЗАЦИИ</a:t>
            </a:r>
            <a:endParaRPr lang="ru-RU" sz="1800" b="1" dirty="0">
              <a:solidFill>
                <a:srgbClr val="5492AC"/>
              </a:solidFill>
              <a:latin typeface="Trebuchet MS" panose="020B0603020202020204" pitchFamily="34" charset="0"/>
            </a:endParaRPr>
          </a:p>
        </p:txBody>
      </p:sp>
      <p:cxnSp>
        <p:nvCxnSpPr>
          <p:cNvPr id="203" name="Прямая соединительная линия 202"/>
          <p:cNvCxnSpPr/>
          <p:nvPr/>
        </p:nvCxnSpPr>
        <p:spPr>
          <a:xfrm>
            <a:off x="2742512" y="1268486"/>
            <a:ext cx="929179" cy="418877"/>
          </a:xfrm>
          <a:prstGeom prst="line">
            <a:avLst/>
          </a:prstGeom>
          <a:ln w="28575">
            <a:solidFill>
              <a:srgbClr val="70AD47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Прямая соединительная линия 203"/>
          <p:cNvCxnSpPr/>
          <p:nvPr/>
        </p:nvCxnSpPr>
        <p:spPr>
          <a:xfrm flipV="1">
            <a:off x="2831230" y="5456350"/>
            <a:ext cx="815571" cy="520530"/>
          </a:xfrm>
          <a:prstGeom prst="line">
            <a:avLst/>
          </a:prstGeom>
          <a:ln w="28575">
            <a:solidFill>
              <a:srgbClr val="FFC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Прямая соединительная линия 206"/>
          <p:cNvCxnSpPr/>
          <p:nvPr/>
        </p:nvCxnSpPr>
        <p:spPr>
          <a:xfrm>
            <a:off x="2160470" y="3679081"/>
            <a:ext cx="836344" cy="0"/>
          </a:xfrm>
          <a:prstGeom prst="line">
            <a:avLst/>
          </a:prstGeom>
          <a:ln w="28575">
            <a:solidFill>
              <a:srgbClr val="4472C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Прямая соединительная линия 207"/>
          <p:cNvCxnSpPr/>
          <p:nvPr/>
        </p:nvCxnSpPr>
        <p:spPr>
          <a:xfrm flipV="1">
            <a:off x="7255926" y="3533024"/>
            <a:ext cx="800662" cy="3955"/>
          </a:xfrm>
          <a:prstGeom prst="line">
            <a:avLst/>
          </a:prstGeom>
          <a:ln w="28575">
            <a:solidFill>
              <a:srgbClr val="ED7D3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Группа 1"/>
          <p:cNvGrpSpPr/>
          <p:nvPr/>
        </p:nvGrpSpPr>
        <p:grpSpPr>
          <a:xfrm>
            <a:off x="67049" y="44115"/>
            <a:ext cx="386162" cy="357690"/>
            <a:chOff x="2737104" y="581737"/>
            <a:chExt cx="866700" cy="799812"/>
          </a:xfrm>
        </p:grpSpPr>
        <p:sp>
          <p:nvSpPr>
            <p:cNvPr id="209" name="object 6"/>
            <p:cNvSpPr/>
            <p:nvPr/>
          </p:nvSpPr>
          <p:spPr>
            <a:xfrm>
              <a:off x="3063431" y="812364"/>
              <a:ext cx="213794" cy="142803"/>
            </a:xfrm>
            <a:custGeom>
              <a:avLst/>
              <a:gdLst/>
              <a:ahLst/>
              <a:cxnLst/>
              <a:rect l="l" t="t" r="r" b="b"/>
              <a:pathLst>
                <a:path w="235585" h="157480">
                  <a:moveTo>
                    <a:pt x="225386" y="137617"/>
                  </a:moveTo>
                  <a:lnTo>
                    <a:pt x="9880" y="137617"/>
                  </a:lnTo>
                  <a:lnTo>
                    <a:pt x="9880" y="157467"/>
                  </a:lnTo>
                  <a:lnTo>
                    <a:pt x="225386" y="157467"/>
                  </a:lnTo>
                  <a:lnTo>
                    <a:pt x="225386" y="137617"/>
                  </a:lnTo>
                  <a:close/>
                </a:path>
                <a:path w="235585" h="157480">
                  <a:moveTo>
                    <a:pt x="235267" y="17475"/>
                  </a:moveTo>
                  <a:lnTo>
                    <a:pt x="215506" y="15595"/>
                  </a:lnTo>
                  <a:lnTo>
                    <a:pt x="213944" y="32118"/>
                  </a:lnTo>
                  <a:lnTo>
                    <a:pt x="196151" y="30365"/>
                  </a:lnTo>
                  <a:lnTo>
                    <a:pt x="194208" y="50126"/>
                  </a:lnTo>
                  <a:lnTo>
                    <a:pt x="209245" y="51587"/>
                  </a:lnTo>
                  <a:lnTo>
                    <a:pt x="211797" y="54686"/>
                  </a:lnTo>
                  <a:lnTo>
                    <a:pt x="207416" y="100888"/>
                  </a:lnTo>
                  <a:lnTo>
                    <a:pt x="176441" y="100888"/>
                  </a:lnTo>
                  <a:lnTo>
                    <a:pt x="176441" y="74422"/>
                  </a:lnTo>
                  <a:lnTo>
                    <a:pt x="156591" y="74422"/>
                  </a:lnTo>
                  <a:lnTo>
                    <a:pt x="156591" y="100888"/>
                  </a:lnTo>
                  <a:lnTo>
                    <a:pt x="127647" y="100888"/>
                  </a:lnTo>
                  <a:lnTo>
                    <a:pt x="127647" y="51993"/>
                  </a:lnTo>
                  <a:lnTo>
                    <a:pt x="130581" y="49060"/>
                  </a:lnTo>
                  <a:lnTo>
                    <a:pt x="146126" y="49060"/>
                  </a:lnTo>
                  <a:lnTo>
                    <a:pt x="146126" y="29210"/>
                  </a:lnTo>
                  <a:lnTo>
                    <a:pt x="127647" y="29210"/>
                  </a:lnTo>
                  <a:lnTo>
                    <a:pt x="127647" y="0"/>
                  </a:lnTo>
                  <a:lnTo>
                    <a:pt x="107810" y="0"/>
                  </a:lnTo>
                  <a:lnTo>
                    <a:pt x="107810" y="29210"/>
                  </a:lnTo>
                  <a:lnTo>
                    <a:pt x="89344" y="29210"/>
                  </a:lnTo>
                  <a:lnTo>
                    <a:pt x="89344" y="49060"/>
                  </a:lnTo>
                  <a:lnTo>
                    <a:pt x="104876" y="49060"/>
                  </a:lnTo>
                  <a:lnTo>
                    <a:pt x="107810" y="51993"/>
                  </a:lnTo>
                  <a:lnTo>
                    <a:pt x="107810" y="100888"/>
                  </a:lnTo>
                  <a:lnTo>
                    <a:pt x="78867" y="100888"/>
                  </a:lnTo>
                  <a:lnTo>
                    <a:pt x="78867" y="74422"/>
                  </a:lnTo>
                  <a:lnTo>
                    <a:pt x="59029" y="74422"/>
                  </a:lnTo>
                  <a:lnTo>
                    <a:pt x="59029" y="100888"/>
                  </a:lnTo>
                  <a:lnTo>
                    <a:pt x="27838" y="100888"/>
                  </a:lnTo>
                  <a:lnTo>
                    <a:pt x="23456" y="54711"/>
                  </a:lnTo>
                  <a:lnTo>
                    <a:pt x="26009" y="51612"/>
                  </a:lnTo>
                  <a:lnTo>
                    <a:pt x="41249" y="50126"/>
                  </a:lnTo>
                  <a:lnTo>
                    <a:pt x="39306" y="30365"/>
                  </a:lnTo>
                  <a:lnTo>
                    <a:pt x="21323" y="32131"/>
                  </a:lnTo>
                  <a:lnTo>
                    <a:pt x="19748" y="15595"/>
                  </a:lnTo>
                  <a:lnTo>
                    <a:pt x="0" y="17475"/>
                  </a:lnTo>
                  <a:lnTo>
                    <a:pt x="9779" y="120726"/>
                  </a:lnTo>
                  <a:lnTo>
                    <a:pt x="107810" y="120726"/>
                  </a:lnTo>
                  <a:lnTo>
                    <a:pt x="225463" y="120726"/>
                  </a:lnTo>
                  <a:lnTo>
                    <a:pt x="235267" y="174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pic>
          <p:nvPicPr>
            <p:cNvPr id="210" name="object 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3063431" y="607995"/>
              <a:ext cx="213505" cy="186887"/>
            </a:xfrm>
            <a:prstGeom prst="rect">
              <a:avLst/>
            </a:prstGeom>
          </p:spPr>
        </p:pic>
        <p:sp>
          <p:nvSpPr>
            <p:cNvPr id="211" name="object 8"/>
            <p:cNvSpPr/>
            <p:nvPr/>
          </p:nvSpPr>
          <p:spPr>
            <a:xfrm>
              <a:off x="2737104" y="581737"/>
              <a:ext cx="866700" cy="799812"/>
            </a:xfrm>
            <a:custGeom>
              <a:avLst/>
              <a:gdLst/>
              <a:ahLst/>
              <a:cxnLst/>
              <a:rect l="l" t="t" r="r" b="b"/>
              <a:pathLst>
                <a:path w="955039" h="882015">
                  <a:moveTo>
                    <a:pt x="499491" y="12382"/>
                  </a:moveTo>
                  <a:lnTo>
                    <a:pt x="477177" y="0"/>
                  </a:lnTo>
                  <a:lnTo>
                    <a:pt x="454863" y="12382"/>
                  </a:lnTo>
                  <a:lnTo>
                    <a:pt x="467080" y="32131"/>
                  </a:lnTo>
                  <a:lnTo>
                    <a:pt x="467398" y="33248"/>
                  </a:lnTo>
                  <a:lnTo>
                    <a:pt x="487248" y="33248"/>
                  </a:lnTo>
                  <a:lnTo>
                    <a:pt x="487337" y="32613"/>
                  </a:lnTo>
                  <a:lnTo>
                    <a:pt x="487553" y="31991"/>
                  </a:lnTo>
                  <a:lnTo>
                    <a:pt x="499491" y="12382"/>
                  </a:lnTo>
                  <a:close/>
                </a:path>
                <a:path w="955039" h="882015">
                  <a:moveTo>
                    <a:pt x="954417" y="270903"/>
                  </a:moveTo>
                  <a:lnTo>
                    <a:pt x="948778" y="244233"/>
                  </a:lnTo>
                  <a:lnTo>
                    <a:pt x="906957" y="285699"/>
                  </a:lnTo>
                  <a:lnTo>
                    <a:pt x="906957" y="317893"/>
                  </a:lnTo>
                  <a:lnTo>
                    <a:pt x="906957" y="524903"/>
                  </a:lnTo>
                  <a:lnTo>
                    <a:pt x="802894" y="629043"/>
                  </a:lnTo>
                  <a:lnTo>
                    <a:pt x="802894" y="446163"/>
                  </a:lnTo>
                  <a:lnTo>
                    <a:pt x="802894" y="422033"/>
                  </a:lnTo>
                  <a:lnTo>
                    <a:pt x="884110" y="340753"/>
                  </a:lnTo>
                  <a:lnTo>
                    <a:pt x="906957" y="317893"/>
                  </a:lnTo>
                  <a:lnTo>
                    <a:pt x="906957" y="285699"/>
                  </a:lnTo>
                  <a:lnTo>
                    <a:pt x="851408" y="340753"/>
                  </a:lnTo>
                  <a:lnTo>
                    <a:pt x="833716" y="298640"/>
                  </a:lnTo>
                  <a:lnTo>
                    <a:pt x="833716" y="358533"/>
                  </a:lnTo>
                  <a:lnTo>
                    <a:pt x="737806" y="455053"/>
                  </a:lnTo>
                  <a:lnTo>
                    <a:pt x="720598" y="421284"/>
                  </a:lnTo>
                  <a:lnTo>
                    <a:pt x="720598" y="471563"/>
                  </a:lnTo>
                  <a:lnTo>
                    <a:pt x="664019" y="528713"/>
                  </a:lnTo>
                  <a:lnTo>
                    <a:pt x="663956" y="448703"/>
                  </a:lnTo>
                  <a:lnTo>
                    <a:pt x="663943" y="428383"/>
                  </a:lnTo>
                  <a:lnTo>
                    <a:pt x="641096" y="428383"/>
                  </a:lnTo>
                  <a:lnTo>
                    <a:pt x="641096" y="814463"/>
                  </a:lnTo>
                  <a:lnTo>
                    <a:pt x="639648" y="822083"/>
                  </a:lnTo>
                  <a:lnTo>
                    <a:pt x="635723" y="827163"/>
                  </a:lnTo>
                  <a:lnTo>
                    <a:pt x="629894" y="830973"/>
                  </a:lnTo>
                  <a:lnTo>
                    <a:pt x="622757" y="832243"/>
                  </a:lnTo>
                  <a:lnTo>
                    <a:pt x="529526" y="832243"/>
                  </a:lnTo>
                  <a:lnTo>
                    <a:pt x="519112" y="797953"/>
                  </a:lnTo>
                  <a:lnTo>
                    <a:pt x="509536" y="785444"/>
                  </a:lnTo>
                  <a:lnTo>
                    <a:pt x="509536" y="832243"/>
                  </a:lnTo>
                  <a:lnTo>
                    <a:pt x="500265" y="833513"/>
                  </a:lnTo>
                  <a:lnTo>
                    <a:pt x="491680" y="837323"/>
                  </a:lnTo>
                  <a:lnTo>
                    <a:pt x="483971" y="841133"/>
                  </a:lnTo>
                  <a:lnTo>
                    <a:pt x="477367" y="847483"/>
                  </a:lnTo>
                  <a:lnTo>
                    <a:pt x="470636" y="841133"/>
                  </a:lnTo>
                  <a:lnTo>
                    <a:pt x="462775" y="837323"/>
                  </a:lnTo>
                  <a:lnTo>
                    <a:pt x="453999" y="833513"/>
                  </a:lnTo>
                  <a:lnTo>
                    <a:pt x="444512" y="832243"/>
                  </a:lnTo>
                  <a:lnTo>
                    <a:pt x="450710" y="809383"/>
                  </a:lnTo>
                  <a:lnTo>
                    <a:pt x="460044" y="794143"/>
                  </a:lnTo>
                  <a:lnTo>
                    <a:pt x="469734" y="785253"/>
                  </a:lnTo>
                  <a:lnTo>
                    <a:pt x="477024" y="781443"/>
                  </a:lnTo>
                  <a:lnTo>
                    <a:pt x="484352" y="785253"/>
                  </a:lnTo>
                  <a:lnTo>
                    <a:pt x="494042" y="794143"/>
                  </a:lnTo>
                  <a:lnTo>
                    <a:pt x="503364" y="809383"/>
                  </a:lnTo>
                  <a:lnTo>
                    <a:pt x="509536" y="832243"/>
                  </a:lnTo>
                  <a:lnTo>
                    <a:pt x="509536" y="785444"/>
                  </a:lnTo>
                  <a:lnTo>
                    <a:pt x="506476" y="781443"/>
                  </a:lnTo>
                  <a:lnTo>
                    <a:pt x="502589" y="776363"/>
                  </a:lnTo>
                  <a:lnTo>
                    <a:pt x="486968" y="767473"/>
                  </a:lnTo>
                  <a:lnTo>
                    <a:pt x="479234" y="763663"/>
                  </a:lnTo>
                  <a:lnTo>
                    <a:pt x="474865" y="763663"/>
                  </a:lnTo>
                  <a:lnTo>
                    <a:pt x="467131" y="766203"/>
                  </a:lnTo>
                  <a:lnTo>
                    <a:pt x="451485" y="776363"/>
                  </a:lnTo>
                  <a:lnTo>
                    <a:pt x="434949" y="797953"/>
                  </a:lnTo>
                  <a:lnTo>
                    <a:pt x="424535" y="832243"/>
                  </a:lnTo>
                  <a:lnTo>
                    <a:pt x="331978" y="832243"/>
                  </a:lnTo>
                  <a:lnTo>
                    <a:pt x="313563" y="716673"/>
                  </a:lnTo>
                  <a:lnTo>
                    <a:pt x="316623" y="714133"/>
                  </a:lnTo>
                  <a:lnTo>
                    <a:pt x="332333" y="714133"/>
                  </a:lnTo>
                  <a:lnTo>
                    <a:pt x="332333" y="740803"/>
                  </a:lnTo>
                  <a:lnTo>
                    <a:pt x="385330" y="740803"/>
                  </a:lnTo>
                  <a:lnTo>
                    <a:pt x="385330" y="728103"/>
                  </a:lnTo>
                  <a:lnTo>
                    <a:pt x="385330" y="714133"/>
                  </a:lnTo>
                  <a:lnTo>
                    <a:pt x="409676" y="714133"/>
                  </a:lnTo>
                  <a:lnTo>
                    <a:pt x="409676" y="740803"/>
                  </a:lnTo>
                  <a:lnTo>
                    <a:pt x="463397" y="740803"/>
                  </a:lnTo>
                  <a:lnTo>
                    <a:pt x="463397" y="728103"/>
                  </a:lnTo>
                  <a:lnTo>
                    <a:pt x="463397" y="714133"/>
                  </a:lnTo>
                  <a:lnTo>
                    <a:pt x="490321" y="714133"/>
                  </a:lnTo>
                  <a:lnTo>
                    <a:pt x="490321" y="740803"/>
                  </a:lnTo>
                  <a:lnTo>
                    <a:pt x="544055" y="740803"/>
                  </a:lnTo>
                  <a:lnTo>
                    <a:pt x="544055" y="728103"/>
                  </a:lnTo>
                  <a:lnTo>
                    <a:pt x="544055" y="714133"/>
                  </a:lnTo>
                  <a:lnTo>
                    <a:pt x="568388" y="714133"/>
                  </a:lnTo>
                  <a:lnTo>
                    <a:pt x="568388" y="740803"/>
                  </a:lnTo>
                  <a:lnTo>
                    <a:pt x="621385" y="740803"/>
                  </a:lnTo>
                  <a:lnTo>
                    <a:pt x="621385" y="728103"/>
                  </a:lnTo>
                  <a:lnTo>
                    <a:pt x="621385" y="714133"/>
                  </a:lnTo>
                  <a:lnTo>
                    <a:pt x="637946" y="714133"/>
                  </a:lnTo>
                  <a:lnTo>
                    <a:pt x="641019" y="716673"/>
                  </a:lnTo>
                  <a:lnTo>
                    <a:pt x="641096" y="814463"/>
                  </a:lnTo>
                  <a:lnTo>
                    <a:pt x="641096" y="428383"/>
                  </a:lnTo>
                  <a:lnTo>
                    <a:pt x="641007" y="700163"/>
                  </a:lnTo>
                  <a:lnTo>
                    <a:pt x="608152" y="700163"/>
                  </a:lnTo>
                  <a:lnTo>
                    <a:pt x="608152" y="728103"/>
                  </a:lnTo>
                  <a:lnTo>
                    <a:pt x="604202" y="728103"/>
                  </a:lnTo>
                  <a:lnTo>
                    <a:pt x="597789" y="674763"/>
                  </a:lnTo>
                  <a:lnTo>
                    <a:pt x="607542" y="660793"/>
                  </a:lnTo>
                  <a:lnTo>
                    <a:pt x="607542" y="630313"/>
                  </a:lnTo>
                  <a:lnTo>
                    <a:pt x="607542" y="617613"/>
                  </a:lnTo>
                  <a:lnTo>
                    <a:pt x="594321" y="617613"/>
                  </a:lnTo>
                  <a:lnTo>
                    <a:pt x="594321" y="630313"/>
                  </a:lnTo>
                  <a:lnTo>
                    <a:pt x="594321" y="655713"/>
                  </a:lnTo>
                  <a:lnTo>
                    <a:pt x="584060" y="670953"/>
                  </a:lnTo>
                  <a:lnTo>
                    <a:pt x="590867" y="728103"/>
                  </a:lnTo>
                  <a:lnTo>
                    <a:pt x="581621" y="728103"/>
                  </a:lnTo>
                  <a:lnTo>
                    <a:pt x="581621" y="714133"/>
                  </a:lnTo>
                  <a:lnTo>
                    <a:pt x="581621" y="700163"/>
                  </a:lnTo>
                  <a:lnTo>
                    <a:pt x="530821" y="700163"/>
                  </a:lnTo>
                  <a:lnTo>
                    <a:pt x="530821" y="728103"/>
                  </a:lnTo>
                  <a:lnTo>
                    <a:pt x="522668" y="728103"/>
                  </a:lnTo>
                  <a:lnTo>
                    <a:pt x="529475" y="670953"/>
                  </a:lnTo>
                  <a:lnTo>
                    <a:pt x="519214" y="655713"/>
                  </a:lnTo>
                  <a:lnTo>
                    <a:pt x="519214" y="630313"/>
                  </a:lnTo>
                  <a:lnTo>
                    <a:pt x="524230" y="630313"/>
                  </a:lnTo>
                  <a:lnTo>
                    <a:pt x="527011" y="650633"/>
                  </a:lnTo>
                  <a:lnTo>
                    <a:pt x="549630" y="650633"/>
                  </a:lnTo>
                  <a:lnTo>
                    <a:pt x="553110" y="637933"/>
                  </a:lnTo>
                  <a:lnTo>
                    <a:pt x="555193" y="630313"/>
                  </a:lnTo>
                  <a:lnTo>
                    <a:pt x="558342" y="630313"/>
                  </a:lnTo>
                  <a:lnTo>
                    <a:pt x="563905" y="650633"/>
                  </a:lnTo>
                  <a:lnTo>
                    <a:pt x="586524" y="650633"/>
                  </a:lnTo>
                  <a:lnTo>
                    <a:pt x="588264" y="637933"/>
                  </a:lnTo>
                  <a:lnTo>
                    <a:pt x="589305" y="630313"/>
                  </a:lnTo>
                  <a:lnTo>
                    <a:pt x="594321" y="630313"/>
                  </a:lnTo>
                  <a:lnTo>
                    <a:pt x="594321" y="617613"/>
                  </a:lnTo>
                  <a:lnTo>
                    <a:pt x="577773" y="617613"/>
                  </a:lnTo>
                  <a:lnTo>
                    <a:pt x="574992" y="637933"/>
                  </a:lnTo>
                  <a:lnTo>
                    <a:pt x="573989" y="637933"/>
                  </a:lnTo>
                  <a:lnTo>
                    <a:pt x="571906" y="630313"/>
                  </a:lnTo>
                  <a:lnTo>
                    <a:pt x="568426" y="617613"/>
                  </a:lnTo>
                  <a:lnTo>
                    <a:pt x="545109" y="617613"/>
                  </a:lnTo>
                  <a:lnTo>
                    <a:pt x="539546" y="637933"/>
                  </a:lnTo>
                  <a:lnTo>
                    <a:pt x="538556" y="637933"/>
                  </a:lnTo>
                  <a:lnTo>
                    <a:pt x="537514" y="630313"/>
                  </a:lnTo>
                  <a:lnTo>
                    <a:pt x="535762" y="617613"/>
                  </a:lnTo>
                  <a:lnTo>
                    <a:pt x="505993" y="617613"/>
                  </a:lnTo>
                  <a:lnTo>
                    <a:pt x="505993" y="660793"/>
                  </a:lnTo>
                  <a:lnTo>
                    <a:pt x="515747" y="674763"/>
                  </a:lnTo>
                  <a:lnTo>
                    <a:pt x="509333" y="728103"/>
                  </a:lnTo>
                  <a:lnTo>
                    <a:pt x="503555" y="728103"/>
                  </a:lnTo>
                  <a:lnTo>
                    <a:pt x="503555" y="714133"/>
                  </a:lnTo>
                  <a:lnTo>
                    <a:pt x="503555" y="700163"/>
                  </a:lnTo>
                  <a:lnTo>
                    <a:pt x="450176" y="700163"/>
                  </a:lnTo>
                  <a:lnTo>
                    <a:pt x="450176" y="728103"/>
                  </a:lnTo>
                  <a:lnTo>
                    <a:pt x="444233" y="728103"/>
                  </a:lnTo>
                  <a:lnTo>
                    <a:pt x="437819" y="674763"/>
                  </a:lnTo>
                  <a:lnTo>
                    <a:pt x="447586" y="660793"/>
                  </a:lnTo>
                  <a:lnTo>
                    <a:pt x="447586" y="630313"/>
                  </a:lnTo>
                  <a:lnTo>
                    <a:pt x="447586" y="617613"/>
                  </a:lnTo>
                  <a:lnTo>
                    <a:pt x="434352" y="617613"/>
                  </a:lnTo>
                  <a:lnTo>
                    <a:pt x="434352" y="630313"/>
                  </a:lnTo>
                  <a:lnTo>
                    <a:pt x="434352" y="655713"/>
                  </a:lnTo>
                  <a:lnTo>
                    <a:pt x="424091" y="670953"/>
                  </a:lnTo>
                  <a:lnTo>
                    <a:pt x="430898" y="728103"/>
                  </a:lnTo>
                  <a:lnTo>
                    <a:pt x="422910" y="728103"/>
                  </a:lnTo>
                  <a:lnTo>
                    <a:pt x="422910" y="714133"/>
                  </a:lnTo>
                  <a:lnTo>
                    <a:pt x="422910" y="700163"/>
                  </a:lnTo>
                  <a:lnTo>
                    <a:pt x="372110" y="700163"/>
                  </a:lnTo>
                  <a:lnTo>
                    <a:pt x="372110" y="728103"/>
                  </a:lnTo>
                  <a:lnTo>
                    <a:pt x="362699" y="728103"/>
                  </a:lnTo>
                  <a:lnTo>
                    <a:pt x="369506" y="670953"/>
                  </a:lnTo>
                  <a:lnTo>
                    <a:pt x="359244" y="655713"/>
                  </a:lnTo>
                  <a:lnTo>
                    <a:pt x="359244" y="630313"/>
                  </a:lnTo>
                  <a:lnTo>
                    <a:pt x="364261" y="630313"/>
                  </a:lnTo>
                  <a:lnTo>
                    <a:pt x="367042" y="650633"/>
                  </a:lnTo>
                  <a:lnTo>
                    <a:pt x="389674" y="650633"/>
                  </a:lnTo>
                  <a:lnTo>
                    <a:pt x="393141" y="637933"/>
                  </a:lnTo>
                  <a:lnTo>
                    <a:pt x="395224" y="630313"/>
                  </a:lnTo>
                  <a:lnTo>
                    <a:pt x="398373" y="630313"/>
                  </a:lnTo>
                  <a:lnTo>
                    <a:pt x="403936" y="650633"/>
                  </a:lnTo>
                  <a:lnTo>
                    <a:pt x="426567" y="650633"/>
                  </a:lnTo>
                  <a:lnTo>
                    <a:pt x="428294" y="637933"/>
                  </a:lnTo>
                  <a:lnTo>
                    <a:pt x="429336" y="630313"/>
                  </a:lnTo>
                  <a:lnTo>
                    <a:pt x="434352" y="630313"/>
                  </a:lnTo>
                  <a:lnTo>
                    <a:pt x="434352" y="617613"/>
                  </a:lnTo>
                  <a:lnTo>
                    <a:pt x="417804" y="617613"/>
                  </a:lnTo>
                  <a:lnTo>
                    <a:pt x="415023" y="637933"/>
                  </a:lnTo>
                  <a:lnTo>
                    <a:pt x="414020" y="637933"/>
                  </a:lnTo>
                  <a:lnTo>
                    <a:pt x="411937" y="630313"/>
                  </a:lnTo>
                  <a:lnTo>
                    <a:pt x="408457" y="617613"/>
                  </a:lnTo>
                  <a:lnTo>
                    <a:pt x="385140" y="617613"/>
                  </a:lnTo>
                  <a:lnTo>
                    <a:pt x="379590" y="637933"/>
                  </a:lnTo>
                  <a:lnTo>
                    <a:pt x="378574" y="637933"/>
                  </a:lnTo>
                  <a:lnTo>
                    <a:pt x="377532" y="630313"/>
                  </a:lnTo>
                  <a:lnTo>
                    <a:pt x="375805" y="617613"/>
                  </a:lnTo>
                  <a:lnTo>
                    <a:pt x="346011" y="617613"/>
                  </a:lnTo>
                  <a:lnTo>
                    <a:pt x="346011" y="660793"/>
                  </a:lnTo>
                  <a:lnTo>
                    <a:pt x="355777" y="674763"/>
                  </a:lnTo>
                  <a:lnTo>
                    <a:pt x="349377" y="728103"/>
                  </a:lnTo>
                  <a:lnTo>
                    <a:pt x="345567" y="728103"/>
                  </a:lnTo>
                  <a:lnTo>
                    <a:pt x="345567" y="714133"/>
                  </a:lnTo>
                  <a:lnTo>
                    <a:pt x="345567" y="700163"/>
                  </a:lnTo>
                  <a:lnTo>
                    <a:pt x="313550" y="700163"/>
                  </a:lnTo>
                  <a:lnTo>
                    <a:pt x="313474" y="592213"/>
                  </a:lnTo>
                  <a:lnTo>
                    <a:pt x="316534" y="588403"/>
                  </a:lnTo>
                  <a:lnTo>
                    <a:pt x="637857" y="588403"/>
                  </a:lnTo>
                  <a:lnTo>
                    <a:pt x="640918" y="592213"/>
                  </a:lnTo>
                  <a:lnTo>
                    <a:pt x="641007" y="700163"/>
                  </a:lnTo>
                  <a:lnTo>
                    <a:pt x="641007" y="428383"/>
                  </a:lnTo>
                  <a:lnTo>
                    <a:pt x="640905" y="576973"/>
                  </a:lnTo>
                  <a:lnTo>
                    <a:pt x="495160" y="576973"/>
                  </a:lnTo>
                  <a:lnTo>
                    <a:pt x="483616" y="557923"/>
                  </a:lnTo>
                  <a:lnTo>
                    <a:pt x="484289" y="555383"/>
                  </a:lnTo>
                  <a:lnTo>
                    <a:pt x="487299" y="552843"/>
                  </a:lnTo>
                  <a:lnTo>
                    <a:pt x="488124" y="551573"/>
                  </a:lnTo>
                  <a:lnTo>
                    <a:pt x="490486" y="549033"/>
                  </a:lnTo>
                  <a:lnTo>
                    <a:pt x="493268" y="549033"/>
                  </a:lnTo>
                  <a:lnTo>
                    <a:pt x="517296" y="564273"/>
                  </a:lnTo>
                  <a:lnTo>
                    <a:pt x="525564" y="549033"/>
                  </a:lnTo>
                  <a:lnTo>
                    <a:pt x="529691" y="541413"/>
                  </a:lnTo>
                  <a:lnTo>
                    <a:pt x="526046" y="535063"/>
                  </a:lnTo>
                  <a:lnTo>
                    <a:pt x="525322" y="533793"/>
                  </a:lnTo>
                  <a:lnTo>
                    <a:pt x="517296" y="519823"/>
                  </a:lnTo>
                  <a:lnTo>
                    <a:pt x="493268" y="533793"/>
                  </a:lnTo>
                  <a:lnTo>
                    <a:pt x="490486" y="533793"/>
                  </a:lnTo>
                  <a:lnTo>
                    <a:pt x="488124" y="531253"/>
                  </a:lnTo>
                  <a:lnTo>
                    <a:pt x="487299" y="529983"/>
                  </a:lnTo>
                  <a:lnTo>
                    <a:pt x="484289" y="527443"/>
                  </a:lnTo>
                  <a:lnTo>
                    <a:pt x="483616" y="524903"/>
                  </a:lnTo>
                  <a:lnTo>
                    <a:pt x="499046" y="500773"/>
                  </a:lnTo>
                  <a:lnTo>
                    <a:pt x="476732" y="488073"/>
                  </a:lnTo>
                  <a:lnTo>
                    <a:pt x="454406" y="500773"/>
                  </a:lnTo>
                  <a:lnTo>
                    <a:pt x="469950" y="524903"/>
                  </a:lnTo>
                  <a:lnTo>
                    <a:pt x="469315" y="527443"/>
                  </a:lnTo>
                  <a:lnTo>
                    <a:pt x="466420" y="529983"/>
                  </a:lnTo>
                  <a:lnTo>
                    <a:pt x="465632" y="531253"/>
                  </a:lnTo>
                  <a:lnTo>
                    <a:pt x="463308" y="533793"/>
                  </a:lnTo>
                  <a:lnTo>
                    <a:pt x="460502" y="535063"/>
                  </a:lnTo>
                  <a:lnTo>
                    <a:pt x="458304" y="532523"/>
                  </a:lnTo>
                  <a:lnTo>
                    <a:pt x="436156" y="519823"/>
                  </a:lnTo>
                  <a:lnTo>
                    <a:pt x="423773" y="541413"/>
                  </a:lnTo>
                  <a:lnTo>
                    <a:pt x="436156" y="564273"/>
                  </a:lnTo>
                  <a:lnTo>
                    <a:pt x="460502" y="549033"/>
                  </a:lnTo>
                  <a:lnTo>
                    <a:pt x="463308" y="549033"/>
                  </a:lnTo>
                  <a:lnTo>
                    <a:pt x="465632" y="551573"/>
                  </a:lnTo>
                  <a:lnTo>
                    <a:pt x="466420" y="552843"/>
                  </a:lnTo>
                  <a:lnTo>
                    <a:pt x="469315" y="555383"/>
                  </a:lnTo>
                  <a:lnTo>
                    <a:pt x="469950" y="557923"/>
                  </a:lnTo>
                  <a:lnTo>
                    <a:pt x="458304" y="576973"/>
                  </a:lnTo>
                  <a:lnTo>
                    <a:pt x="313448" y="576973"/>
                  </a:lnTo>
                  <a:lnTo>
                    <a:pt x="313410" y="528713"/>
                  </a:lnTo>
                  <a:lnTo>
                    <a:pt x="313359" y="448703"/>
                  </a:lnTo>
                  <a:lnTo>
                    <a:pt x="640803" y="448703"/>
                  </a:lnTo>
                  <a:lnTo>
                    <a:pt x="640905" y="576973"/>
                  </a:lnTo>
                  <a:lnTo>
                    <a:pt x="640905" y="428383"/>
                  </a:lnTo>
                  <a:lnTo>
                    <a:pt x="637476" y="428383"/>
                  </a:lnTo>
                  <a:lnTo>
                    <a:pt x="667677" y="368693"/>
                  </a:lnTo>
                  <a:lnTo>
                    <a:pt x="720598" y="471563"/>
                  </a:lnTo>
                  <a:lnTo>
                    <a:pt x="720598" y="421284"/>
                  </a:lnTo>
                  <a:lnTo>
                    <a:pt x="693801" y="368693"/>
                  </a:lnTo>
                  <a:lnTo>
                    <a:pt x="680859" y="343293"/>
                  </a:lnTo>
                  <a:lnTo>
                    <a:pt x="679983" y="343293"/>
                  </a:lnTo>
                  <a:lnTo>
                    <a:pt x="760044" y="183273"/>
                  </a:lnTo>
                  <a:lnTo>
                    <a:pt x="833716" y="358533"/>
                  </a:lnTo>
                  <a:lnTo>
                    <a:pt x="833716" y="298640"/>
                  </a:lnTo>
                  <a:lnTo>
                    <a:pt x="785266" y="183273"/>
                  </a:lnTo>
                  <a:lnTo>
                    <a:pt x="775665" y="160413"/>
                  </a:lnTo>
                  <a:lnTo>
                    <a:pt x="774674" y="155333"/>
                  </a:lnTo>
                  <a:lnTo>
                    <a:pt x="774979" y="152793"/>
                  </a:lnTo>
                  <a:lnTo>
                    <a:pt x="788860" y="124853"/>
                  </a:lnTo>
                  <a:lnTo>
                    <a:pt x="765416" y="119773"/>
                  </a:lnTo>
                  <a:lnTo>
                    <a:pt x="611606" y="428383"/>
                  </a:lnTo>
                  <a:lnTo>
                    <a:pt x="342823" y="428383"/>
                  </a:lnTo>
                  <a:lnTo>
                    <a:pt x="316953" y="376491"/>
                  </a:lnTo>
                  <a:lnTo>
                    <a:pt x="316953" y="428383"/>
                  </a:lnTo>
                  <a:lnTo>
                    <a:pt x="290182" y="428383"/>
                  </a:lnTo>
                  <a:lnTo>
                    <a:pt x="290258" y="528713"/>
                  </a:lnTo>
                  <a:lnTo>
                    <a:pt x="233832" y="471563"/>
                  </a:lnTo>
                  <a:lnTo>
                    <a:pt x="242328" y="455053"/>
                  </a:lnTo>
                  <a:lnTo>
                    <a:pt x="286740" y="368693"/>
                  </a:lnTo>
                  <a:lnTo>
                    <a:pt x="316953" y="428383"/>
                  </a:lnTo>
                  <a:lnTo>
                    <a:pt x="316953" y="376491"/>
                  </a:lnTo>
                  <a:lnTo>
                    <a:pt x="313067" y="368693"/>
                  </a:lnTo>
                  <a:lnTo>
                    <a:pt x="274447" y="291211"/>
                  </a:lnTo>
                  <a:lnTo>
                    <a:pt x="274447" y="343293"/>
                  </a:lnTo>
                  <a:lnTo>
                    <a:pt x="273570" y="343293"/>
                  </a:lnTo>
                  <a:lnTo>
                    <a:pt x="216623" y="455053"/>
                  </a:lnTo>
                  <a:lnTo>
                    <a:pt x="207797" y="446163"/>
                  </a:lnTo>
                  <a:lnTo>
                    <a:pt x="151536" y="389559"/>
                  </a:lnTo>
                  <a:lnTo>
                    <a:pt x="151536" y="422033"/>
                  </a:lnTo>
                  <a:lnTo>
                    <a:pt x="151536" y="629043"/>
                  </a:lnTo>
                  <a:lnTo>
                    <a:pt x="47459" y="524903"/>
                  </a:lnTo>
                  <a:lnTo>
                    <a:pt x="47459" y="317893"/>
                  </a:lnTo>
                  <a:lnTo>
                    <a:pt x="151536" y="422033"/>
                  </a:lnTo>
                  <a:lnTo>
                    <a:pt x="151536" y="389559"/>
                  </a:lnTo>
                  <a:lnTo>
                    <a:pt x="120700" y="358533"/>
                  </a:lnTo>
                  <a:lnTo>
                    <a:pt x="128181" y="340753"/>
                  </a:lnTo>
                  <a:lnTo>
                    <a:pt x="194386" y="183273"/>
                  </a:lnTo>
                  <a:lnTo>
                    <a:pt x="274447" y="343293"/>
                  </a:lnTo>
                  <a:lnTo>
                    <a:pt x="274447" y="291211"/>
                  </a:lnTo>
                  <a:lnTo>
                    <a:pt x="220649" y="183273"/>
                  </a:lnTo>
                  <a:lnTo>
                    <a:pt x="189001" y="119773"/>
                  </a:lnTo>
                  <a:lnTo>
                    <a:pt x="165569" y="124853"/>
                  </a:lnTo>
                  <a:lnTo>
                    <a:pt x="179451" y="152793"/>
                  </a:lnTo>
                  <a:lnTo>
                    <a:pt x="179755" y="155333"/>
                  </a:lnTo>
                  <a:lnTo>
                    <a:pt x="178943" y="159143"/>
                  </a:lnTo>
                  <a:lnTo>
                    <a:pt x="178765" y="160413"/>
                  </a:lnTo>
                  <a:lnTo>
                    <a:pt x="103022" y="340753"/>
                  </a:lnTo>
                  <a:lnTo>
                    <a:pt x="79959" y="317893"/>
                  </a:lnTo>
                  <a:lnTo>
                    <a:pt x="5651" y="244233"/>
                  </a:lnTo>
                  <a:lnTo>
                    <a:pt x="0" y="270903"/>
                  </a:lnTo>
                  <a:lnTo>
                    <a:pt x="22961" y="293763"/>
                  </a:lnTo>
                  <a:lnTo>
                    <a:pt x="24320" y="297573"/>
                  </a:lnTo>
                  <a:lnTo>
                    <a:pt x="24320" y="533793"/>
                  </a:lnTo>
                  <a:lnTo>
                    <a:pt x="166636" y="676033"/>
                  </a:lnTo>
                  <a:lnTo>
                    <a:pt x="174688" y="673493"/>
                  </a:lnTo>
                  <a:lnTo>
                    <a:pt x="174688" y="629043"/>
                  </a:lnTo>
                  <a:lnTo>
                    <a:pt x="174688" y="446163"/>
                  </a:lnTo>
                  <a:lnTo>
                    <a:pt x="290283" y="561733"/>
                  </a:lnTo>
                  <a:lnTo>
                    <a:pt x="290487" y="814463"/>
                  </a:lnTo>
                  <a:lnTo>
                    <a:pt x="293751" y="830973"/>
                  </a:lnTo>
                  <a:lnTo>
                    <a:pt x="302653" y="843673"/>
                  </a:lnTo>
                  <a:lnTo>
                    <a:pt x="315836" y="852563"/>
                  </a:lnTo>
                  <a:lnTo>
                    <a:pt x="331978" y="856373"/>
                  </a:lnTo>
                  <a:lnTo>
                    <a:pt x="444423" y="856373"/>
                  </a:lnTo>
                  <a:lnTo>
                    <a:pt x="452729" y="857643"/>
                  </a:lnTo>
                  <a:lnTo>
                    <a:pt x="459524" y="862723"/>
                  </a:lnTo>
                  <a:lnTo>
                    <a:pt x="464108" y="869073"/>
                  </a:lnTo>
                  <a:lnTo>
                    <a:pt x="465785" y="876693"/>
                  </a:lnTo>
                  <a:lnTo>
                    <a:pt x="465785" y="881773"/>
                  </a:lnTo>
                  <a:lnTo>
                    <a:pt x="488950" y="881773"/>
                  </a:lnTo>
                  <a:lnTo>
                    <a:pt x="488950" y="876693"/>
                  </a:lnTo>
                  <a:lnTo>
                    <a:pt x="490626" y="869073"/>
                  </a:lnTo>
                  <a:lnTo>
                    <a:pt x="495211" y="862723"/>
                  </a:lnTo>
                  <a:lnTo>
                    <a:pt x="501992" y="857643"/>
                  </a:lnTo>
                  <a:lnTo>
                    <a:pt x="510298" y="856373"/>
                  </a:lnTo>
                  <a:lnTo>
                    <a:pt x="622757" y="856373"/>
                  </a:lnTo>
                  <a:lnTo>
                    <a:pt x="638886" y="852563"/>
                  </a:lnTo>
                  <a:lnTo>
                    <a:pt x="664248" y="814463"/>
                  </a:lnTo>
                  <a:lnTo>
                    <a:pt x="664171" y="714133"/>
                  </a:lnTo>
                  <a:lnTo>
                    <a:pt x="664070" y="588403"/>
                  </a:lnTo>
                  <a:lnTo>
                    <a:pt x="664057" y="576973"/>
                  </a:lnTo>
                  <a:lnTo>
                    <a:pt x="664044" y="561733"/>
                  </a:lnTo>
                  <a:lnTo>
                    <a:pt x="697103" y="528713"/>
                  </a:lnTo>
                  <a:lnTo>
                    <a:pt x="770839" y="455053"/>
                  </a:lnTo>
                  <a:lnTo>
                    <a:pt x="779741" y="446163"/>
                  </a:lnTo>
                  <a:lnTo>
                    <a:pt x="779741" y="673493"/>
                  </a:lnTo>
                  <a:lnTo>
                    <a:pt x="787781" y="676033"/>
                  </a:lnTo>
                  <a:lnTo>
                    <a:pt x="834796" y="629043"/>
                  </a:lnTo>
                  <a:lnTo>
                    <a:pt x="930109" y="533793"/>
                  </a:lnTo>
                  <a:lnTo>
                    <a:pt x="930109" y="317893"/>
                  </a:lnTo>
                  <a:lnTo>
                    <a:pt x="930109" y="297573"/>
                  </a:lnTo>
                  <a:lnTo>
                    <a:pt x="931468" y="293763"/>
                  </a:lnTo>
                  <a:lnTo>
                    <a:pt x="954417" y="27090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</p:spTree>
    <p:extLst>
      <p:ext uri="{BB962C8B-B14F-4D97-AF65-F5344CB8AC3E}">
        <p14:creationId xmlns:p14="http://schemas.microsoft.com/office/powerpoint/2010/main" val="338450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Прямоугольник 192"/>
          <p:cNvSpPr/>
          <p:nvPr/>
        </p:nvSpPr>
        <p:spPr>
          <a:xfrm>
            <a:off x="4978383" y="300969"/>
            <a:ext cx="961618" cy="5137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32"/>
          </a:p>
        </p:txBody>
      </p:sp>
      <p:sp>
        <p:nvSpPr>
          <p:cNvPr id="194" name="Прямоугольник 193"/>
          <p:cNvSpPr/>
          <p:nvPr/>
        </p:nvSpPr>
        <p:spPr>
          <a:xfrm>
            <a:off x="5341557" y="44115"/>
            <a:ext cx="979364" cy="5137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32"/>
          </a:p>
        </p:txBody>
      </p:sp>
      <p:grpSp>
        <p:nvGrpSpPr>
          <p:cNvPr id="53" name="Группа 52"/>
          <p:cNvGrpSpPr/>
          <p:nvPr/>
        </p:nvGrpSpPr>
        <p:grpSpPr>
          <a:xfrm>
            <a:off x="0" y="-7208"/>
            <a:ext cx="9905999" cy="381890"/>
            <a:chOff x="251492" y="-1896406"/>
            <a:chExt cx="10719611" cy="453784"/>
          </a:xfrm>
        </p:grpSpPr>
        <p:sp>
          <p:nvSpPr>
            <p:cNvPr id="59" name="object 4"/>
            <p:cNvSpPr/>
            <p:nvPr/>
          </p:nvSpPr>
          <p:spPr>
            <a:xfrm>
              <a:off x="104382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0" name="object 5"/>
            <p:cNvSpPr/>
            <p:nvPr/>
          </p:nvSpPr>
          <p:spPr>
            <a:xfrm>
              <a:off x="1035351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1" name="object 6"/>
            <p:cNvSpPr/>
            <p:nvPr/>
          </p:nvSpPr>
          <p:spPr>
            <a:xfrm>
              <a:off x="106077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2" name="object 7"/>
            <p:cNvSpPr/>
            <p:nvPr/>
          </p:nvSpPr>
          <p:spPr>
            <a:xfrm>
              <a:off x="10692428" y="-1798653"/>
              <a:ext cx="278675" cy="326993"/>
            </a:xfrm>
            <a:custGeom>
              <a:avLst/>
              <a:gdLst/>
              <a:ahLst/>
              <a:cxnLst/>
              <a:rect l="l" t="t" r="r" b="b"/>
              <a:pathLst>
                <a:path w="175259" h="175260">
                  <a:moveTo>
                    <a:pt x="174637" y="0"/>
                  </a:moveTo>
                  <a:lnTo>
                    <a:pt x="0" y="174637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4" name="object 8"/>
            <p:cNvSpPr/>
            <p:nvPr/>
          </p:nvSpPr>
          <p:spPr>
            <a:xfrm>
              <a:off x="1052297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5" name="object 9"/>
            <p:cNvSpPr/>
            <p:nvPr/>
          </p:nvSpPr>
          <p:spPr>
            <a:xfrm>
              <a:off x="102687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6" name="object 10"/>
            <p:cNvSpPr/>
            <p:nvPr/>
          </p:nvSpPr>
          <p:spPr>
            <a:xfrm>
              <a:off x="101840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9" name="object 11"/>
            <p:cNvSpPr/>
            <p:nvPr/>
          </p:nvSpPr>
          <p:spPr>
            <a:xfrm>
              <a:off x="94214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0" name="object 12"/>
            <p:cNvSpPr/>
            <p:nvPr/>
          </p:nvSpPr>
          <p:spPr>
            <a:xfrm>
              <a:off x="933675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1" name="object 13"/>
            <p:cNvSpPr/>
            <p:nvPr/>
          </p:nvSpPr>
          <p:spPr>
            <a:xfrm>
              <a:off x="925202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2" name="object 14"/>
            <p:cNvSpPr/>
            <p:nvPr/>
          </p:nvSpPr>
          <p:spPr>
            <a:xfrm>
              <a:off x="91672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3" name="object 15"/>
            <p:cNvSpPr/>
            <p:nvPr/>
          </p:nvSpPr>
          <p:spPr>
            <a:xfrm>
              <a:off x="976040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4" name="object 16"/>
            <p:cNvSpPr/>
            <p:nvPr/>
          </p:nvSpPr>
          <p:spPr>
            <a:xfrm>
              <a:off x="967567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5" name="object 17"/>
            <p:cNvSpPr/>
            <p:nvPr/>
          </p:nvSpPr>
          <p:spPr>
            <a:xfrm>
              <a:off x="840499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6" name="object 18"/>
            <p:cNvSpPr/>
            <p:nvPr/>
          </p:nvSpPr>
          <p:spPr>
            <a:xfrm>
              <a:off x="83202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7" name="object 19"/>
            <p:cNvSpPr/>
            <p:nvPr/>
          </p:nvSpPr>
          <p:spPr>
            <a:xfrm>
              <a:off x="857445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8" name="object 20"/>
            <p:cNvSpPr/>
            <p:nvPr/>
          </p:nvSpPr>
          <p:spPr>
            <a:xfrm>
              <a:off x="848972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9" name="object 21"/>
            <p:cNvSpPr/>
            <p:nvPr/>
          </p:nvSpPr>
          <p:spPr>
            <a:xfrm>
              <a:off x="823553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0" name="object 22"/>
            <p:cNvSpPr/>
            <p:nvPr/>
          </p:nvSpPr>
          <p:spPr>
            <a:xfrm>
              <a:off x="81508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1" name="object 23"/>
            <p:cNvSpPr/>
            <p:nvPr/>
          </p:nvSpPr>
          <p:spPr>
            <a:xfrm>
              <a:off x="738823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2" name="object 24"/>
            <p:cNvSpPr/>
            <p:nvPr/>
          </p:nvSpPr>
          <p:spPr>
            <a:xfrm>
              <a:off x="730350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3" name="object 25"/>
            <p:cNvSpPr/>
            <p:nvPr/>
          </p:nvSpPr>
          <p:spPr>
            <a:xfrm>
              <a:off x="721877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4" name="object 26"/>
            <p:cNvSpPr/>
            <p:nvPr/>
          </p:nvSpPr>
          <p:spPr>
            <a:xfrm>
              <a:off x="713404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5" name="object 27"/>
            <p:cNvSpPr/>
            <p:nvPr/>
          </p:nvSpPr>
          <p:spPr>
            <a:xfrm>
              <a:off x="772715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6" name="object 28"/>
            <p:cNvSpPr/>
            <p:nvPr/>
          </p:nvSpPr>
          <p:spPr>
            <a:xfrm>
              <a:off x="76424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7" name="object 29"/>
            <p:cNvSpPr/>
            <p:nvPr/>
          </p:nvSpPr>
          <p:spPr>
            <a:xfrm>
              <a:off x="874364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8" name="object 30"/>
            <p:cNvSpPr/>
            <p:nvPr/>
          </p:nvSpPr>
          <p:spPr>
            <a:xfrm>
              <a:off x="53542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9" name="object 31"/>
            <p:cNvSpPr/>
            <p:nvPr/>
          </p:nvSpPr>
          <p:spPr>
            <a:xfrm>
              <a:off x="526955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0" name="object 32"/>
            <p:cNvSpPr/>
            <p:nvPr/>
          </p:nvSpPr>
          <p:spPr>
            <a:xfrm>
              <a:off x="55237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1" name="object 33"/>
            <p:cNvSpPr/>
            <p:nvPr/>
          </p:nvSpPr>
          <p:spPr>
            <a:xfrm>
              <a:off x="543901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2" name="object 34"/>
            <p:cNvSpPr/>
            <p:nvPr/>
          </p:nvSpPr>
          <p:spPr>
            <a:xfrm>
              <a:off x="51848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3" name="object 35"/>
            <p:cNvSpPr/>
            <p:nvPr/>
          </p:nvSpPr>
          <p:spPr>
            <a:xfrm>
              <a:off x="510009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4" name="object 36"/>
            <p:cNvSpPr/>
            <p:nvPr/>
          </p:nvSpPr>
          <p:spPr>
            <a:xfrm>
              <a:off x="433752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5" name="object 37"/>
            <p:cNvSpPr/>
            <p:nvPr/>
          </p:nvSpPr>
          <p:spPr>
            <a:xfrm>
              <a:off x="42527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6" name="object 38"/>
            <p:cNvSpPr/>
            <p:nvPr/>
          </p:nvSpPr>
          <p:spPr>
            <a:xfrm>
              <a:off x="416806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7" name="object 39"/>
            <p:cNvSpPr/>
            <p:nvPr/>
          </p:nvSpPr>
          <p:spPr>
            <a:xfrm>
              <a:off x="408333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8" name="object 40"/>
            <p:cNvSpPr/>
            <p:nvPr/>
          </p:nvSpPr>
          <p:spPr>
            <a:xfrm>
              <a:off x="467644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9" name="object 41"/>
            <p:cNvSpPr/>
            <p:nvPr/>
          </p:nvSpPr>
          <p:spPr>
            <a:xfrm>
              <a:off x="459171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0" name="object 42"/>
            <p:cNvSpPr/>
            <p:nvPr/>
          </p:nvSpPr>
          <p:spPr>
            <a:xfrm>
              <a:off x="637077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1" name="object 43"/>
            <p:cNvSpPr/>
            <p:nvPr/>
          </p:nvSpPr>
          <p:spPr>
            <a:xfrm>
              <a:off x="628604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2" name="object 44"/>
            <p:cNvSpPr/>
            <p:nvPr/>
          </p:nvSpPr>
          <p:spPr>
            <a:xfrm>
              <a:off x="620131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3" name="object 45"/>
            <p:cNvSpPr/>
            <p:nvPr/>
          </p:nvSpPr>
          <p:spPr>
            <a:xfrm>
              <a:off x="611658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4" name="object 46"/>
            <p:cNvSpPr/>
            <p:nvPr/>
          </p:nvSpPr>
          <p:spPr>
            <a:xfrm>
              <a:off x="569293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5" name="object 47"/>
            <p:cNvSpPr/>
            <p:nvPr/>
          </p:nvSpPr>
          <p:spPr>
            <a:xfrm>
              <a:off x="67103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6" name="object 48"/>
            <p:cNvSpPr/>
            <p:nvPr/>
          </p:nvSpPr>
          <p:spPr>
            <a:xfrm>
              <a:off x="30665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7" name="object 49"/>
            <p:cNvSpPr/>
            <p:nvPr/>
          </p:nvSpPr>
          <p:spPr>
            <a:xfrm>
              <a:off x="298183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8" name="object 50"/>
            <p:cNvSpPr/>
            <p:nvPr/>
          </p:nvSpPr>
          <p:spPr>
            <a:xfrm>
              <a:off x="32360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9" name="object 51"/>
            <p:cNvSpPr/>
            <p:nvPr/>
          </p:nvSpPr>
          <p:spPr>
            <a:xfrm>
              <a:off x="315129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0" name="object 52"/>
            <p:cNvSpPr/>
            <p:nvPr/>
          </p:nvSpPr>
          <p:spPr>
            <a:xfrm>
              <a:off x="28971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1" name="object 53"/>
            <p:cNvSpPr/>
            <p:nvPr/>
          </p:nvSpPr>
          <p:spPr>
            <a:xfrm>
              <a:off x="281237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2" name="object 54"/>
            <p:cNvSpPr/>
            <p:nvPr/>
          </p:nvSpPr>
          <p:spPr>
            <a:xfrm>
              <a:off x="204980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3" name="object 55"/>
            <p:cNvSpPr/>
            <p:nvPr/>
          </p:nvSpPr>
          <p:spPr>
            <a:xfrm>
              <a:off x="19650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4" name="object 56"/>
            <p:cNvSpPr/>
            <p:nvPr/>
          </p:nvSpPr>
          <p:spPr>
            <a:xfrm>
              <a:off x="188034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5" name="object 57"/>
            <p:cNvSpPr/>
            <p:nvPr/>
          </p:nvSpPr>
          <p:spPr>
            <a:xfrm>
              <a:off x="179561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6" name="object 58"/>
            <p:cNvSpPr/>
            <p:nvPr/>
          </p:nvSpPr>
          <p:spPr>
            <a:xfrm>
              <a:off x="23887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7" name="object 59"/>
            <p:cNvSpPr/>
            <p:nvPr/>
          </p:nvSpPr>
          <p:spPr>
            <a:xfrm>
              <a:off x="23039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8" name="object 60"/>
            <p:cNvSpPr/>
            <p:nvPr/>
          </p:nvSpPr>
          <p:spPr>
            <a:xfrm>
              <a:off x="340521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9" name="object 61"/>
            <p:cNvSpPr/>
            <p:nvPr/>
          </p:nvSpPr>
          <p:spPr>
            <a:xfrm>
              <a:off x="36596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0" name="object 62"/>
            <p:cNvSpPr/>
            <p:nvPr/>
          </p:nvSpPr>
          <p:spPr>
            <a:xfrm>
              <a:off x="94818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1" name="object 63"/>
            <p:cNvSpPr/>
            <p:nvPr/>
          </p:nvSpPr>
          <p:spPr>
            <a:xfrm>
              <a:off x="863460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2" name="object 64"/>
            <p:cNvSpPr/>
            <p:nvPr/>
          </p:nvSpPr>
          <p:spPr>
            <a:xfrm>
              <a:off x="77873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3" name="object 65"/>
            <p:cNvSpPr/>
            <p:nvPr/>
          </p:nvSpPr>
          <p:spPr>
            <a:xfrm>
              <a:off x="69399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4" name="object 66"/>
            <p:cNvSpPr/>
            <p:nvPr/>
          </p:nvSpPr>
          <p:spPr>
            <a:xfrm>
              <a:off x="1202381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5" name="object 67"/>
            <p:cNvSpPr/>
            <p:nvPr/>
          </p:nvSpPr>
          <p:spPr>
            <a:xfrm>
              <a:off x="137196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6" name="object 68"/>
            <p:cNvSpPr/>
            <p:nvPr/>
          </p:nvSpPr>
          <p:spPr>
            <a:xfrm>
              <a:off x="27035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7" name="object 69"/>
            <p:cNvSpPr/>
            <p:nvPr/>
          </p:nvSpPr>
          <p:spPr>
            <a:xfrm>
              <a:off x="865891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8" name="object 70"/>
            <p:cNvSpPr/>
            <p:nvPr/>
          </p:nvSpPr>
          <p:spPr>
            <a:xfrm>
              <a:off x="56082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9" name="object 71"/>
            <p:cNvSpPr/>
            <p:nvPr/>
          </p:nvSpPr>
          <p:spPr>
            <a:xfrm>
              <a:off x="332048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0" name="object 72"/>
            <p:cNvSpPr/>
            <p:nvPr/>
          </p:nvSpPr>
          <p:spPr>
            <a:xfrm>
              <a:off x="662566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1" name="object 73"/>
            <p:cNvSpPr/>
            <p:nvPr/>
          </p:nvSpPr>
          <p:spPr>
            <a:xfrm>
              <a:off x="357495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2" name="object 74"/>
            <p:cNvSpPr/>
            <p:nvPr/>
          </p:nvSpPr>
          <p:spPr>
            <a:xfrm>
              <a:off x="128723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3" name="object 76"/>
            <p:cNvSpPr/>
            <p:nvPr/>
          </p:nvSpPr>
          <p:spPr>
            <a:xfrm>
              <a:off x="959094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4" name="object 77"/>
            <p:cNvSpPr/>
            <p:nvPr/>
          </p:nvSpPr>
          <p:spPr>
            <a:xfrm>
              <a:off x="654023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5" name="object 78"/>
            <p:cNvSpPr/>
            <p:nvPr/>
          </p:nvSpPr>
          <p:spPr>
            <a:xfrm>
              <a:off x="75576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6" name="object 79"/>
            <p:cNvSpPr/>
            <p:nvPr/>
          </p:nvSpPr>
          <p:spPr>
            <a:xfrm>
              <a:off x="45069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7" name="object 80"/>
            <p:cNvSpPr/>
            <p:nvPr/>
          </p:nvSpPr>
          <p:spPr>
            <a:xfrm>
              <a:off x="221926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8" name="object 81"/>
            <p:cNvSpPr/>
            <p:nvPr/>
          </p:nvSpPr>
          <p:spPr>
            <a:xfrm>
              <a:off x="1117650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9" name="object 82"/>
            <p:cNvSpPr/>
            <p:nvPr/>
          </p:nvSpPr>
          <p:spPr>
            <a:xfrm>
              <a:off x="950621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0" name="object 83"/>
            <p:cNvSpPr/>
            <p:nvPr/>
          </p:nvSpPr>
          <p:spPr>
            <a:xfrm>
              <a:off x="645550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1" name="object 84"/>
            <p:cNvSpPr/>
            <p:nvPr/>
          </p:nvSpPr>
          <p:spPr>
            <a:xfrm>
              <a:off x="74729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2" name="object 85"/>
            <p:cNvSpPr/>
            <p:nvPr/>
          </p:nvSpPr>
          <p:spPr>
            <a:xfrm>
              <a:off x="44222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3" name="object 86"/>
            <p:cNvSpPr/>
            <p:nvPr/>
          </p:nvSpPr>
          <p:spPr>
            <a:xfrm>
              <a:off x="213453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4" name="object 87"/>
            <p:cNvSpPr/>
            <p:nvPr/>
          </p:nvSpPr>
          <p:spPr>
            <a:xfrm>
              <a:off x="103292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5" name="object 90"/>
            <p:cNvSpPr/>
            <p:nvPr/>
          </p:nvSpPr>
          <p:spPr>
            <a:xfrm>
              <a:off x="1009932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6" name="object 91"/>
            <p:cNvSpPr/>
            <p:nvPr/>
          </p:nvSpPr>
          <p:spPr>
            <a:xfrm>
              <a:off x="806607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7" name="object 92"/>
            <p:cNvSpPr/>
            <p:nvPr/>
          </p:nvSpPr>
          <p:spPr>
            <a:xfrm>
              <a:off x="50153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8" name="object 93"/>
            <p:cNvSpPr/>
            <p:nvPr/>
          </p:nvSpPr>
          <p:spPr>
            <a:xfrm>
              <a:off x="27276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9" name="object 94"/>
            <p:cNvSpPr/>
            <p:nvPr/>
          </p:nvSpPr>
          <p:spPr>
            <a:xfrm>
              <a:off x="100145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0" name="object 95"/>
            <p:cNvSpPr/>
            <p:nvPr/>
          </p:nvSpPr>
          <p:spPr>
            <a:xfrm>
              <a:off x="79813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1" name="object 96"/>
            <p:cNvSpPr/>
            <p:nvPr/>
          </p:nvSpPr>
          <p:spPr>
            <a:xfrm>
              <a:off x="493063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2" name="object 97"/>
            <p:cNvSpPr/>
            <p:nvPr/>
          </p:nvSpPr>
          <p:spPr>
            <a:xfrm>
              <a:off x="264291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3" name="object 98"/>
            <p:cNvSpPr/>
            <p:nvPr/>
          </p:nvSpPr>
          <p:spPr>
            <a:xfrm>
              <a:off x="908256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4" name="object 99"/>
            <p:cNvSpPr/>
            <p:nvPr/>
          </p:nvSpPr>
          <p:spPr>
            <a:xfrm>
              <a:off x="603185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5" name="object 100"/>
            <p:cNvSpPr/>
            <p:nvPr/>
          </p:nvSpPr>
          <p:spPr>
            <a:xfrm>
              <a:off x="704931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6" name="object 101"/>
            <p:cNvSpPr/>
            <p:nvPr/>
          </p:nvSpPr>
          <p:spPr>
            <a:xfrm>
              <a:off x="399860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7" name="object 102"/>
            <p:cNvSpPr/>
            <p:nvPr/>
          </p:nvSpPr>
          <p:spPr>
            <a:xfrm>
              <a:off x="17108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8" name="object 103"/>
            <p:cNvSpPr/>
            <p:nvPr/>
          </p:nvSpPr>
          <p:spPr>
            <a:xfrm>
              <a:off x="60927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9" name="object 104"/>
            <p:cNvSpPr/>
            <p:nvPr/>
          </p:nvSpPr>
          <p:spPr>
            <a:xfrm>
              <a:off x="899783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0" name="object 105"/>
            <p:cNvSpPr/>
            <p:nvPr/>
          </p:nvSpPr>
          <p:spPr>
            <a:xfrm>
              <a:off x="594712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1" name="object 106"/>
            <p:cNvSpPr/>
            <p:nvPr/>
          </p:nvSpPr>
          <p:spPr>
            <a:xfrm>
              <a:off x="696458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2" name="object 107"/>
            <p:cNvSpPr/>
            <p:nvPr/>
          </p:nvSpPr>
          <p:spPr>
            <a:xfrm>
              <a:off x="39138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3" name="object 108"/>
            <p:cNvSpPr/>
            <p:nvPr/>
          </p:nvSpPr>
          <p:spPr>
            <a:xfrm>
              <a:off x="162615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4" name="object 109"/>
            <p:cNvSpPr/>
            <p:nvPr/>
          </p:nvSpPr>
          <p:spPr>
            <a:xfrm>
              <a:off x="52453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5" name="object 110"/>
            <p:cNvSpPr/>
            <p:nvPr/>
          </p:nvSpPr>
          <p:spPr>
            <a:xfrm>
              <a:off x="992986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6" name="object 111"/>
            <p:cNvSpPr/>
            <p:nvPr/>
          </p:nvSpPr>
          <p:spPr>
            <a:xfrm>
              <a:off x="789661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7" name="object 112"/>
            <p:cNvSpPr/>
            <p:nvPr/>
          </p:nvSpPr>
          <p:spPr>
            <a:xfrm>
              <a:off x="484590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8" name="object 113"/>
            <p:cNvSpPr/>
            <p:nvPr/>
          </p:nvSpPr>
          <p:spPr>
            <a:xfrm>
              <a:off x="25581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9" name="object 114"/>
            <p:cNvSpPr/>
            <p:nvPr/>
          </p:nvSpPr>
          <p:spPr>
            <a:xfrm>
              <a:off x="984513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0" name="object 115"/>
            <p:cNvSpPr/>
            <p:nvPr/>
          </p:nvSpPr>
          <p:spPr>
            <a:xfrm>
              <a:off x="78118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1" name="object 116"/>
            <p:cNvSpPr/>
            <p:nvPr/>
          </p:nvSpPr>
          <p:spPr>
            <a:xfrm>
              <a:off x="47611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2" name="object 117"/>
            <p:cNvSpPr/>
            <p:nvPr/>
          </p:nvSpPr>
          <p:spPr>
            <a:xfrm>
              <a:off x="24734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3" name="object 118"/>
            <p:cNvSpPr/>
            <p:nvPr/>
          </p:nvSpPr>
          <p:spPr>
            <a:xfrm>
              <a:off x="891310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4" name="object 119"/>
            <p:cNvSpPr/>
            <p:nvPr/>
          </p:nvSpPr>
          <p:spPr>
            <a:xfrm>
              <a:off x="586239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5" name="object 120"/>
            <p:cNvSpPr/>
            <p:nvPr/>
          </p:nvSpPr>
          <p:spPr>
            <a:xfrm>
              <a:off x="68798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6" name="object 121"/>
            <p:cNvSpPr/>
            <p:nvPr/>
          </p:nvSpPr>
          <p:spPr>
            <a:xfrm>
              <a:off x="382914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7" name="object 122"/>
            <p:cNvSpPr/>
            <p:nvPr/>
          </p:nvSpPr>
          <p:spPr>
            <a:xfrm>
              <a:off x="154142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8" name="object 123"/>
            <p:cNvSpPr/>
            <p:nvPr/>
          </p:nvSpPr>
          <p:spPr>
            <a:xfrm>
              <a:off x="43980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9" name="object 124"/>
            <p:cNvSpPr/>
            <p:nvPr/>
          </p:nvSpPr>
          <p:spPr>
            <a:xfrm>
              <a:off x="88283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80" name="object 125"/>
            <p:cNvSpPr/>
            <p:nvPr/>
          </p:nvSpPr>
          <p:spPr>
            <a:xfrm>
              <a:off x="577766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81" name="object 126"/>
            <p:cNvSpPr/>
            <p:nvPr/>
          </p:nvSpPr>
          <p:spPr>
            <a:xfrm>
              <a:off x="34899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82" name="object 127"/>
            <p:cNvSpPr/>
            <p:nvPr/>
          </p:nvSpPr>
          <p:spPr>
            <a:xfrm>
              <a:off x="679512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83" name="object 128"/>
            <p:cNvSpPr/>
            <p:nvPr/>
          </p:nvSpPr>
          <p:spPr>
            <a:xfrm>
              <a:off x="374441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84" name="object 129"/>
            <p:cNvSpPr/>
            <p:nvPr/>
          </p:nvSpPr>
          <p:spPr>
            <a:xfrm>
              <a:off x="145669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85" name="object 130"/>
            <p:cNvSpPr/>
            <p:nvPr/>
          </p:nvSpPr>
          <p:spPr>
            <a:xfrm>
              <a:off x="355080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86" name="object 131"/>
            <p:cNvSpPr/>
            <p:nvPr/>
          </p:nvSpPr>
          <p:spPr>
            <a:xfrm>
              <a:off x="10778141" y="-1694818"/>
              <a:ext cx="189821" cy="222732"/>
            </a:xfrm>
            <a:custGeom>
              <a:avLst/>
              <a:gdLst/>
              <a:ahLst/>
              <a:cxnLst/>
              <a:rect l="l" t="t" r="r" b="b"/>
              <a:pathLst>
                <a:path w="119379" h="119380">
                  <a:moveTo>
                    <a:pt x="118986" y="0"/>
                  </a:moveTo>
                  <a:lnTo>
                    <a:pt x="0" y="11898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87" name="object 132"/>
            <p:cNvSpPr/>
            <p:nvPr/>
          </p:nvSpPr>
          <p:spPr>
            <a:xfrm>
              <a:off x="10861896" y="-1599811"/>
              <a:ext cx="109047" cy="127952"/>
            </a:xfrm>
            <a:custGeom>
              <a:avLst/>
              <a:gdLst/>
              <a:ahLst/>
              <a:cxnLst/>
              <a:rect l="l" t="t" r="r" b="b"/>
              <a:pathLst>
                <a:path w="68579" h="68580">
                  <a:moveTo>
                    <a:pt x="68059" y="0"/>
                  </a:moveTo>
                  <a:lnTo>
                    <a:pt x="0" y="68059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88" name="Прямоугольник 187"/>
            <p:cNvSpPr/>
            <p:nvPr/>
          </p:nvSpPr>
          <p:spPr>
            <a:xfrm>
              <a:off x="251492" y="-1896406"/>
              <a:ext cx="10713431" cy="424320"/>
            </a:xfrm>
            <a:prstGeom prst="rect">
              <a:avLst/>
            </a:prstGeom>
            <a:solidFill>
              <a:srgbClr val="006A97">
                <a:alpha val="5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32"/>
            </a:p>
          </p:txBody>
        </p:sp>
        <p:cxnSp>
          <p:nvCxnSpPr>
            <p:cNvPr id="189" name="Прямая соединительная линия 188"/>
            <p:cNvCxnSpPr/>
            <p:nvPr/>
          </p:nvCxnSpPr>
          <p:spPr>
            <a:xfrm flipV="1">
              <a:off x="257672" y="-1895982"/>
              <a:ext cx="278142" cy="312531"/>
            </a:xfrm>
            <a:prstGeom prst="line">
              <a:avLst/>
            </a:prstGeom>
            <a:ln>
              <a:solidFill>
                <a:schemeClr val="tx1">
                  <a:alpha val="1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Прямая соединительная линия 189"/>
            <p:cNvCxnSpPr/>
            <p:nvPr/>
          </p:nvCxnSpPr>
          <p:spPr>
            <a:xfrm flipV="1">
              <a:off x="257672" y="-1896162"/>
              <a:ext cx="179045" cy="201344"/>
            </a:xfrm>
            <a:prstGeom prst="line">
              <a:avLst/>
            </a:prstGeom>
            <a:ln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1" name="Прямоугольник 190"/>
            <p:cNvSpPr/>
            <p:nvPr/>
          </p:nvSpPr>
          <p:spPr>
            <a:xfrm>
              <a:off x="251492" y="-1472084"/>
              <a:ext cx="10719611" cy="29462"/>
            </a:xfrm>
            <a:prstGeom prst="rect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32"/>
            </a:p>
          </p:txBody>
        </p:sp>
      </p:grpSp>
      <p:pic>
        <p:nvPicPr>
          <p:cNvPr id="192" name="Рисунок 19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0497" y="-7208"/>
            <a:ext cx="609336" cy="456418"/>
          </a:xfrm>
          <a:prstGeom prst="rect">
            <a:avLst/>
          </a:prstGeom>
        </p:spPr>
      </p:pic>
      <p:graphicFrame>
        <p:nvGraphicFramePr>
          <p:cNvPr id="13" name="Схема 12"/>
          <p:cNvGraphicFramePr/>
          <p:nvPr>
            <p:extLst>
              <p:ext uri="{D42A27DB-BD31-4B8C-83A1-F6EECF244321}">
                <p14:modId xmlns:p14="http://schemas.microsoft.com/office/powerpoint/2010/main" val="3579734771"/>
              </p:ext>
            </p:extLst>
          </p:nvPr>
        </p:nvGraphicFramePr>
        <p:xfrm>
          <a:off x="93742" y="-1063544"/>
          <a:ext cx="9829685" cy="42508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149826" y="1581799"/>
            <a:ext cx="1537182" cy="5143816"/>
          </a:xfrm>
          <a:prstGeom prst="rect">
            <a:avLst/>
          </a:prstGeom>
          <a:solidFill>
            <a:srgbClr val="2FB8C8">
              <a:alpha val="1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3" name="Прямоугольник 212"/>
          <p:cNvSpPr/>
          <p:nvPr/>
        </p:nvSpPr>
        <p:spPr>
          <a:xfrm>
            <a:off x="1751488" y="1581799"/>
            <a:ext cx="1605898" cy="5143816"/>
          </a:xfrm>
          <a:prstGeom prst="rect">
            <a:avLst/>
          </a:prstGeom>
          <a:solidFill>
            <a:srgbClr val="FFC000">
              <a:alpha val="1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4" name="Прямоугольник 213"/>
          <p:cNvSpPr/>
          <p:nvPr/>
        </p:nvSpPr>
        <p:spPr>
          <a:xfrm>
            <a:off x="3411865" y="1581799"/>
            <a:ext cx="1548204" cy="5143816"/>
          </a:xfrm>
          <a:prstGeom prst="rect">
            <a:avLst/>
          </a:prstGeom>
          <a:solidFill>
            <a:srgbClr val="4472C4">
              <a:alpha val="1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5" name="Прямоугольник 214"/>
          <p:cNvSpPr/>
          <p:nvPr/>
        </p:nvSpPr>
        <p:spPr>
          <a:xfrm>
            <a:off x="5005286" y="1581799"/>
            <a:ext cx="1610618" cy="5143816"/>
          </a:xfrm>
          <a:prstGeom prst="rect">
            <a:avLst/>
          </a:prstGeom>
          <a:solidFill>
            <a:srgbClr val="70AD47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6" name="Прямоугольник 225"/>
          <p:cNvSpPr/>
          <p:nvPr/>
        </p:nvSpPr>
        <p:spPr>
          <a:xfrm>
            <a:off x="6673368" y="1577347"/>
            <a:ext cx="1565731" cy="5143816"/>
          </a:xfrm>
          <a:prstGeom prst="rect">
            <a:avLst/>
          </a:prstGeom>
          <a:solidFill>
            <a:srgbClr val="ED7D31">
              <a:alpha val="1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7" name="Прямоугольник 226"/>
          <p:cNvSpPr/>
          <p:nvPr/>
        </p:nvSpPr>
        <p:spPr>
          <a:xfrm>
            <a:off x="8296961" y="1581799"/>
            <a:ext cx="1528959" cy="5143816"/>
          </a:xfrm>
          <a:prstGeom prst="rect">
            <a:avLst/>
          </a:prstGeom>
          <a:solidFill>
            <a:srgbClr val="A5A5A5">
              <a:alpha val="1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52098" y="1554427"/>
            <a:ext cx="1700287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b="1" dirty="0" smtClean="0"/>
              <a:t>Организует обследование МКД и составляет акты в рамках формирования КП;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b="1" dirty="0" smtClean="0"/>
              <a:t>Вносит сведения по МКД в ГИС ЖКХ;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ru-RU" sz="1100" b="1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/>
              <a:t>Участвуют в </a:t>
            </a:r>
            <a:r>
              <a:rPr lang="ru-RU" sz="1100" dirty="0" smtClean="0"/>
              <a:t>открытии объекта и приемке </a:t>
            </a:r>
            <a:r>
              <a:rPr lang="ru-RU" sz="1100" dirty="0"/>
              <a:t>выполненных работ по </a:t>
            </a:r>
            <a:r>
              <a:rPr lang="ru-RU" sz="1100" dirty="0" smtClean="0"/>
              <a:t>капремонту;</a:t>
            </a:r>
            <a:endParaRPr lang="ru-RU" sz="1100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/>
              <a:t>Взаимодействуют с собственниками, представителями РО и подрядных организаций</a:t>
            </a:r>
            <a:r>
              <a:rPr lang="ru-RU" sz="1100" dirty="0"/>
              <a:t>;</a:t>
            </a:r>
            <a:endParaRPr lang="ru-RU" sz="1100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/>
              <a:t>Не менее 2-х раз в  год проводят осмотр технического состояния МКД и передают данные в </a:t>
            </a:r>
            <a:r>
              <a:rPr lang="ru-RU" sz="1100" dirty="0" smtClean="0"/>
              <a:t>ОМС.</a:t>
            </a:r>
            <a:endParaRPr lang="ru-RU" sz="1100" dirty="0"/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ru-RU" sz="1100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ru-RU" sz="1100" dirty="0"/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ru-RU" sz="1100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ru-RU" sz="1100" dirty="0"/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ru-RU" sz="1100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ru-RU" sz="1100" dirty="0" smtClean="0"/>
          </a:p>
        </p:txBody>
      </p:sp>
      <p:sp>
        <p:nvSpPr>
          <p:cNvPr id="228" name="TextBox 227"/>
          <p:cNvSpPr txBox="1"/>
          <p:nvPr/>
        </p:nvSpPr>
        <p:spPr>
          <a:xfrm>
            <a:off x="1664923" y="1525649"/>
            <a:ext cx="1780049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b="1" dirty="0" smtClean="0"/>
              <a:t>Актуализирует данные в АСУ по </a:t>
            </a:r>
            <a:r>
              <a:rPr lang="ru-RU" sz="1100" b="1" dirty="0"/>
              <a:t>М</a:t>
            </a:r>
            <a:r>
              <a:rPr lang="ru-RU" sz="1100" b="1" dirty="0" smtClean="0"/>
              <a:t>КД;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/>
              <a:t>Осуществляет сверку данных по МКД с ГИС ЖКХ;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/>
              <a:t>Организует обследования и составляет акты (при непосредственной форме управления МКД);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ru-RU" sz="1100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b="1" dirty="0" smtClean="0"/>
              <a:t>Утверждает КП на территории МО;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/>
              <a:t>В установленных законом случаях принимает решение о формировании фонда капремонта на счете РО и проведении капремонта;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/>
              <a:t>Участвует в приемке </a:t>
            </a:r>
            <a:r>
              <a:rPr lang="ru-RU" sz="1100" dirty="0"/>
              <a:t>выполненных </a:t>
            </a:r>
            <a:r>
              <a:rPr lang="ru-RU" sz="1100" dirty="0" smtClean="0"/>
              <a:t>работ;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/>
              <a:t>Взаимодействует с собственниками, УО и РО.</a:t>
            </a:r>
            <a:endParaRPr lang="ru-RU" sz="11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922489" y="1525649"/>
            <a:ext cx="1850014" cy="5001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b="1" dirty="0" smtClean="0"/>
              <a:t>Осуществляет мероприятия по реализации регпрограммы;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ru-RU" sz="1100" b="1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b="1" dirty="0" smtClean="0"/>
              <a:t>Обеспечивает организацию и проведение капремонта</a:t>
            </a:r>
            <a:r>
              <a:rPr lang="ru-RU" sz="1100" dirty="0" smtClean="0"/>
              <a:t>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/>
              <a:t>Составляет плановые </a:t>
            </a:r>
            <a:r>
              <a:rPr lang="ru-RU" sz="1100" dirty="0"/>
              <a:t>и </a:t>
            </a:r>
            <a:r>
              <a:rPr lang="ru-RU" sz="1100" dirty="0" smtClean="0"/>
              <a:t>промежуточные списки </a:t>
            </a:r>
            <a:r>
              <a:rPr lang="ru-RU" sz="1100" dirty="0"/>
              <a:t>для КП;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/>
              <a:t>Направляет предложения собственникам;</a:t>
            </a:r>
            <a:endParaRPr lang="ru-RU" sz="1100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/>
              <a:t>Подготавливает аукционную документацию и заключает договоры на выполнение капремонта;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/>
              <a:t>Организует открытие объекта и приемку </a:t>
            </a:r>
            <a:r>
              <a:rPr lang="ru-RU" sz="1100" dirty="0"/>
              <a:t>выполненных </a:t>
            </a:r>
            <a:r>
              <a:rPr lang="ru-RU" sz="1100" dirty="0" smtClean="0"/>
              <a:t>работ;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/>
              <a:t>Финансирует и контролирует качество, сроки выполнения работ;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ru-RU" sz="11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405652" y="1565050"/>
            <a:ext cx="1687269" cy="5001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 smtClean="0"/>
              <a:t>Утверждает: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/>
              <a:t>минимальный размер взноса на капремонт,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/>
              <a:t>п</a:t>
            </a:r>
            <a:r>
              <a:rPr lang="ru-RU" sz="1100" dirty="0" smtClean="0"/>
              <a:t>орядок актуализации регпрограммы, формирования КПКР,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/>
              <a:t>региональный КП,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/>
              <a:t>предельную стоимость капремонта;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/>
              <a:t>другие НПА, направленные на обеспечение проведения капремонта</a:t>
            </a:r>
            <a:r>
              <a:rPr lang="ru-RU" sz="1100" dirty="0"/>
              <a:t>. </a:t>
            </a:r>
            <a:endParaRPr lang="ru-RU" sz="1100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ru-RU" sz="1100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b="1" dirty="0" smtClean="0"/>
              <a:t>Составляет проект постановления о внесении изменений в </a:t>
            </a:r>
            <a:r>
              <a:rPr lang="ru-RU" sz="1100" b="1" dirty="0" err="1" smtClean="0"/>
              <a:t>регпрограмму</a:t>
            </a:r>
            <a:r>
              <a:rPr lang="ru-RU" sz="1100" b="1" dirty="0" smtClean="0"/>
              <a:t>.</a:t>
            </a:r>
            <a:endParaRPr lang="ru-RU" sz="1100" b="1" dirty="0"/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ru-RU" sz="1100" dirty="0" smtClean="0"/>
          </a:p>
          <a:p>
            <a:endParaRPr lang="ru-RU" sz="1100" dirty="0"/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ru-RU" sz="1100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ru-RU" sz="1100" dirty="0"/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ru-RU" sz="1100" dirty="0" smtClean="0"/>
          </a:p>
          <a:p>
            <a:endParaRPr lang="ru-RU" sz="11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660284" y="1593249"/>
            <a:ext cx="169176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/>
              <a:t>Разрабатывают </a:t>
            </a:r>
            <a:r>
              <a:rPr lang="ru-RU" sz="1100" dirty="0"/>
              <a:t>проектно-сметную документацию; </a:t>
            </a:r>
            <a:endParaRPr lang="ru-RU" sz="1100" dirty="0" smtClean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b="1" dirty="0"/>
              <a:t>В</a:t>
            </a:r>
            <a:r>
              <a:rPr lang="ru-RU" sz="1100" b="1" dirty="0" smtClean="0"/>
              <a:t>ыполняют </a:t>
            </a:r>
            <a:r>
              <a:rPr lang="ru-RU" sz="1100" b="1" dirty="0"/>
              <a:t>строительно-монтажные работы</a:t>
            </a:r>
            <a:r>
              <a:rPr lang="ru-RU" sz="1100" dirty="0" smtClean="0"/>
              <a:t>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/>
              <a:t>Формируют исполнительную документацию;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/>
              <a:t>О</a:t>
            </a:r>
            <a:r>
              <a:rPr lang="ru-RU" sz="1100" dirty="0" smtClean="0"/>
              <a:t>существляют </a:t>
            </a:r>
            <a:r>
              <a:rPr lang="ru-RU" sz="1100" dirty="0"/>
              <a:t>строительный </a:t>
            </a:r>
            <a:r>
              <a:rPr lang="ru-RU" sz="1100" dirty="0" smtClean="0"/>
              <a:t>контроль;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/>
              <a:t>Участвует в приемке выполненных работ по </a:t>
            </a:r>
            <a:r>
              <a:rPr lang="ru-RU" sz="1100" dirty="0" smtClean="0"/>
              <a:t>капремонту;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/>
              <a:t>Взаимодействуют с собственниками, УО, РО.</a:t>
            </a:r>
            <a:endParaRPr lang="ru-RU" sz="11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8213157" y="1565050"/>
            <a:ext cx="170015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b="1" dirty="0" smtClean="0"/>
              <a:t>Выбирают  способ формирования фонда капремонта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b="1" dirty="0"/>
              <a:t>Уплачивают ежемесячные взносы на капремонт;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ru-RU" sz="1100" b="1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b="1" dirty="0" smtClean="0"/>
              <a:t>Рассматривают предложения РО о проведении капремонта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/>
              <a:t>Участвуют в согласовании объемов работ,</a:t>
            </a:r>
            <a:r>
              <a:rPr lang="ru-RU" sz="1100" dirty="0"/>
              <a:t> </a:t>
            </a:r>
            <a:r>
              <a:rPr lang="ru-RU" sz="1100" dirty="0" smtClean="0"/>
              <a:t>в приемке и подписывают акт;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/>
              <a:t>Взаимодействуют с УО, РО, подрядчиком.</a:t>
            </a:r>
            <a:endParaRPr lang="ru-RU" sz="1100" dirty="0"/>
          </a:p>
        </p:txBody>
      </p:sp>
      <p:sp>
        <p:nvSpPr>
          <p:cNvPr id="229" name="object 74"/>
          <p:cNvSpPr txBox="1">
            <a:spLocks/>
          </p:cNvSpPr>
          <p:nvPr/>
        </p:nvSpPr>
        <p:spPr>
          <a:xfrm>
            <a:off x="476134" y="97790"/>
            <a:ext cx="10329901" cy="199896"/>
          </a:xfrm>
          <a:prstGeom prst="rect">
            <a:avLst/>
          </a:prstGeom>
        </p:spPr>
        <p:txBody>
          <a:bodyPr vert="horz" wrap="square" lIns="0" tIns="5939" rIns="0" bIns="0" rtlCol="0" anchor="b">
            <a:sp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939" algn="l">
              <a:spcBef>
                <a:spcPts val="47"/>
              </a:spcBef>
            </a:pPr>
            <a:r>
              <a:rPr lang="ru-RU" sz="14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ОСНОВНЫЕ ФУНКЦИИ УЧАСТНИКОВ ПРОГРАММЫ  КАПИТАЛЬНОГО РЕМОНТА</a:t>
            </a:r>
            <a:endParaRPr lang="ru-RU" sz="14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195" name="Группа 194"/>
          <p:cNvGrpSpPr/>
          <p:nvPr/>
        </p:nvGrpSpPr>
        <p:grpSpPr>
          <a:xfrm>
            <a:off x="34495" y="9855"/>
            <a:ext cx="386162" cy="357690"/>
            <a:chOff x="2737104" y="581737"/>
            <a:chExt cx="866700" cy="799812"/>
          </a:xfrm>
        </p:grpSpPr>
        <p:sp>
          <p:nvSpPr>
            <p:cNvPr id="196" name="object 6"/>
            <p:cNvSpPr/>
            <p:nvPr/>
          </p:nvSpPr>
          <p:spPr>
            <a:xfrm>
              <a:off x="3063431" y="812364"/>
              <a:ext cx="213794" cy="142803"/>
            </a:xfrm>
            <a:custGeom>
              <a:avLst/>
              <a:gdLst/>
              <a:ahLst/>
              <a:cxnLst/>
              <a:rect l="l" t="t" r="r" b="b"/>
              <a:pathLst>
                <a:path w="235585" h="157480">
                  <a:moveTo>
                    <a:pt x="225386" y="137617"/>
                  </a:moveTo>
                  <a:lnTo>
                    <a:pt x="9880" y="137617"/>
                  </a:lnTo>
                  <a:lnTo>
                    <a:pt x="9880" y="157467"/>
                  </a:lnTo>
                  <a:lnTo>
                    <a:pt x="225386" y="157467"/>
                  </a:lnTo>
                  <a:lnTo>
                    <a:pt x="225386" y="137617"/>
                  </a:lnTo>
                  <a:close/>
                </a:path>
                <a:path w="235585" h="157480">
                  <a:moveTo>
                    <a:pt x="235267" y="17475"/>
                  </a:moveTo>
                  <a:lnTo>
                    <a:pt x="215506" y="15595"/>
                  </a:lnTo>
                  <a:lnTo>
                    <a:pt x="213944" y="32118"/>
                  </a:lnTo>
                  <a:lnTo>
                    <a:pt x="196151" y="30365"/>
                  </a:lnTo>
                  <a:lnTo>
                    <a:pt x="194208" y="50126"/>
                  </a:lnTo>
                  <a:lnTo>
                    <a:pt x="209245" y="51587"/>
                  </a:lnTo>
                  <a:lnTo>
                    <a:pt x="211797" y="54686"/>
                  </a:lnTo>
                  <a:lnTo>
                    <a:pt x="207416" y="100888"/>
                  </a:lnTo>
                  <a:lnTo>
                    <a:pt x="176441" y="100888"/>
                  </a:lnTo>
                  <a:lnTo>
                    <a:pt x="176441" y="74422"/>
                  </a:lnTo>
                  <a:lnTo>
                    <a:pt x="156591" y="74422"/>
                  </a:lnTo>
                  <a:lnTo>
                    <a:pt x="156591" y="100888"/>
                  </a:lnTo>
                  <a:lnTo>
                    <a:pt x="127647" y="100888"/>
                  </a:lnTo>
                  <a:lnTo>
                    <a:pt x="127647" y="51993"/>
                  </a:lnTo>
                  <a:lnTo>
                    <a:pt x="130581" y="49060"/>
                  </a:lnTo>
                  <a:lnTo>
                    <a:pt x="146126" y="49060"/>
                  </a:lnTo>
                  <a:lnTo>
                    <a:pt x="146126" y="29210"/>
                  </a:lnTo>
                  <a:lnTo>
                    <a:pt x="127647" y="29210"/>
                  </a:lnTo>
                  <a:lnTo>
                    <a:pt x="127647" y="0"/>
                  </a:lnTo>
                  <a:lnTo>
                    <a:pt x="107810" y="0"/>
                  </a:lnTo>
                  <a:lnTo>
                    <a:pt x="107810" y="29210"/>
                  </a:lnTo>
                  <a:lnTo>
                    <a:pt x="89344" y="29210"/>
                  </a:lnTo>
                  <a:lnTo>
                    <a:pt x="89344" y="49060"/>
                  </a:lnTo>
                  <a:lnTo>
                    <a:pt x="104876" y="49060"/>
                  </a:lnTo>
                  <a:lnTo>
                    <a:pt x="107810" y="51993"/>
                  </a:lnTo>
                  <a:lnTo>
                    <a:pt x="107810" y="100888"/>
                  </a:lnTo>
                  <a:lnTo>
                    <a:pt x="78867" y="100888"/>
                  </a:lnTo>
                  <a:lnTo>
                    <a:pt x="78867" y="74422"/>
                  </a:lnTo>
                  <a:lnTo>
                    <a:pt x="59029" y="74422"/>
                  </a:lnTo>
                  <a:lnTo>
                    <a:pt x="59029" y="100888"/>
                  </a:lnTo>
                  <a:lnTo>
                    <a:pt x="27838" y="100888"/>
                  </a:lnTo>
                  <a:lnTo>
                    <a:pt x="23456" y="54711"/>
                  </a:lnTo>
                  <a:lnTo>
                    <a:pt x="26009" y="51612"/>
                  </a:lnTo>
                  <a:lnTo>
                    <a:pt x="41249" y="50126"/>
                  </a:lnTo>
                  <a:lnTo>
                    <a:pt x="39306" y="30365"/>
                  </a:lnTo>
                  <a:lnTo>
                    <a:pt x="21323" y="32131"/>
                  </a:lnTo>
                  <a:lnTo>
                    <a:pt x="19748" y="15595"/>
                  </a:lnTo>
                  <a:lnTo>
                    <a:pt x="0" y="17475"/>
                  </a:lnTo>
                  <a:lnTo>
                    <a:pt x="9779" y="120726"/>
                  </a:lnTo>
                  <a:lnTo>
                    <a:pt x="107810" y="120726"/>
                  </a:lnTo>
                  <a:lnTo>
                    <a:pt x="225463" y="120726"/>
                  </a:lnTo>
                  <a:lnTo>
                    <a:pt x="235267" y="174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pic>
          <p:nvPicPr>
            <p:cNvPr id="197" name="object 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063431" y="607995"/>
              <a:ext cx="213505" cy="186887"/>
            </a:xfrm>
            <a:prstGeom prst="rect">
              <a:avLst/>
            </a:prstGeom>
          </p:spPr>
        </p:pic>
        <p:sp>
          <p:nvSpPr>
            <p:cNvPr id="198" name="object 8"/>
            <p:cNvSpPr/>
            <p:nvPr/>
          </p:nvSpPr>
          <p:spPr>
            <a:xfrm>
              <a:off x="2737104" y="581737"/>
              <a:ext cx="866700" cy="799812"/>
            </a:xfrm>
            <a:custGeom>
              <a:avLst/>
              <a:gdLst/>
              <a:ahLst/>
              <a:cxnLst/>
              <a:rect l="l" t="t" r="r" b="b"/>
              <a:pathLst>
                <a:path w="955039" h="882015">
                  <a:moveTo>
                    <a:pt x="499491" y="12382"/>
                  </a:moveTo>
                  <a:lnTo>
                    <a:pt x="477177" y="0"/>
                  </a:lnTo>
                  <a:lnTo>
                    <a:pt x="454863" y="12382"/>
                  </a:lnTo>
                  <a:lnTo>
                    <a:pt x="467080" y="32131"/>
                  </a:lnTo>
                  <a:lnTo>
                    <a:pt x="467398" y="33248"/>
                  </a:lnTo>
                  <a:lnTo>
                    <a:pt x="487248" y="33248"/>
                  </a:lnTo>
                  <a:lnTo>
                    <a:pt x="487337" y="32613"/>
                  </a:lnTo>
                  <a:lnTo>
                    <a:pt x="487553" y="31991"/>
                  </a:lnTo>
                  <a:lnTo>
                    <a:pt x="499491" y="12382"/>
                  </a:lnTo>
                  <a:close/>
                </a:path>
                <a:path w="955039" h="882015">
                  <a:moveTo>
                    <a:pt x="954417" y="270903"/>
                  </a:moveTo>
                  <a:lnTo>
                    <a:pt x="948778" y="244233"/>
                  </a:lnTo>
                  <a:lnTo>
                    <a:pt x="906957" y="285699"/>
                  </a:lnTo>
                  <a:lnTo>
                    <a:pt x="906957" y="317893"/>
                  </a:lnTo>
                  <a:lnTo>
                    <a:pt x="906957" y="524903"/>
                  </a:lnTo>
                  <a:lnTo>
                    <a:pt x="802894" y="629043"/>
                  </a:lnTo>
                  <a:lnTo>
                    <a:pt x="802894" y="446163"/>
                  </a:lnTo>
                  <a:lnTo>
                    <a:pt x="802894" y="422033"/>
                  </a:lnTo>
                  <a:lnTo>
                    <a:pt x="884110" y="340753"/>
                  </a:lnTo>
                  <a:lnTo>
                    <a:pt x="906957" y="317893"/>
                  </a:lnTo>
                  <a:lnTo>
                    <a:pt x="906957" y="285699"/>
                  </a:lnTo>
                  <a:lnTo>
                    <a:pt x="851408" y="340753"/>
                  </a:lnTo>
                  <a:lnTo>
                    <a:pt x="833716" y="298640"/>
                  </a:lnTo>
                  <a:lnTo>
                    <a:pt x="833716" y="358533"/>
                  </a:lnTo>
                  <a:lnTo>
                    <a:pt x="737806" y="455053"/>
                  </a:lnTo>
                  <a:lnTo>
                    <a:pt x="720598" y="421284"/>
                  </a:lnTo>
                  <a:lnTo>
                    <a:pt x="720598" y="471563"/>
                  </a:lnTo>
                  <a:lnTo>
                    <a:pt x="664019" y="528713"/>
                  </a:lnTo>
                  <a:lnTo>
                    <a:pt x="663956" y="448703"/>
                  </a:lnTo>
                  <a:lnTo>
                    <a:pt x="663943" y="428383"/>
                  </a:lnTo>
                  <a:lnTo>
                    <a:pt x="641096" y="428383"/>
                  </a:lnTo>
                  <a:lnTo>
                    <a:pt x="641096" y="814463"/>
                  </a:lnTo>
                  <a:lnTo>
                    <a:pt x="639648" y="822083"/>
                  </a:lnTo>
                  <a:lnTo>
                    <a:pt x="635723" y="827163"/>
                  </a:lnTo>
                  <a:lnTo>
                    <a:pt x="629894" y="830973"/>
                  </a:lnTo>
                  <a:lnTo>
                    <a:pt x="622757" y="832243"/>
                  </a:lnTo>
                  <a:lnTo>
                    <a:pt x="529526" y="832243"/>
                  </a:lnTo>
                  <a:lnTo>
                    <a:pt x="519112" y="797953"/>
                  </a:lnTo>
                  <a:lnTo>
                    <a:pt x="509536" y="785444"/>
                  </a:lnTo>
                  <a:lnTo>
                    <a:pt x="509536" y="832243"/>
                  </a:lnTo>
                  <a:lnTo>
                    <a:pt x="500265" y="833513"/>
                  </a:lnTo>
                  <a:lnTo>
                    <a:pt x="491680" y="837323"/>
                  </a:lnTo>
                  <a:lnTo>
                    <a:pt x="483971" y="841133"/>
                  </a:lnTo>
                  <a:lnTo>
                    <a:pt x="477367" y="847483"/>
                  </a:lnTo>
                  <a:lnTo>
                    <a:pt x="470636" y="841133"/>
                  </a:lnTo>
                  <a:lnTo>
                    <a:pt x="462775" y="837323"/>
                  </a:lnTo>
                  <a:lnTo>
                    <a:pt x="453999" y="833513"/>
                  </a:lnTo>
                  <a:lnTo>
                    <a:pt x="444512" y="832243"/>
                  </a:lnTo>
                  <a:lnTo>
                    <a:pt x="450710" y="809383"/>
                  </a:lnTo>
                  <a:lnTo>
                    <a:pt x="460044" y="794143"/>
                  </a:lnTo>
                  <a:lnTo>
                    <a:pt x="469734" y="785253"/>
                  </a:lnTo>
                  <a:lnTo>
                    <a:pt x="477024" y="781443"/>
                  </a:lnTo>
                  <a:lnTo>
                    <a:pt x="484352" y="785253"/>
                  </a:lnTo>
                  <a:lnTo>
                    <a:pt x="494042" y="794143"/>
                  </a:lnTo>
                  <a:lnTo>
                    <a:pt x="503364" y="809383"/>
                  </a:lnTo>
                  <a:lnTo>
                    <a:pt x="509536" y="832243"/>
                  </a:lnTo>
                  <a:lnTo>
                    <a:pt x="509536" y="785444"/>
                  </a:lnTo>
                  <a:lnTo>
                    <a:pt x="506476" y="781443"/>
                  </a:lnTo>
                  <a:lnTo>
                    <a:pt x="502589" y="776363"/>
                  </a:lnTo>
                  <a:lnTo>
                    <a:pt x="486968" y="767473"/>
                  </a:lnTo>
                  <a:lnTo>
                    <a:pt x="479234" y="763663"/>
                  </a:lnTo>
                  <a:lnTo>
                    <a:pt x="474865" y="763663"/>
                  </a:lnTo>
                  <a:lnTo>
                    <a:pt x="467131" y="766203"/>
                  </a:lnTo>
                  <a:lnTo>
                    <a:pt x="451485" y="776363"/>
                  </a:lnTo>
                  <a:lnTo>
                    <a:pt x="434949" y="797953"/>
                  </a:lnTo>
                  <a:lnTo>
                    <a:pt x="424535" y="832243"/>
                  </a:lnTo>
                  <a:lnTo>
                    <a:pt x="331978" y="832243"/>
                  </a:lnTo>
                  <a:lnTo>
                    <a:pt x="313563" y="716673"/>
                  </a:lnTo>
                  <a:lnTo>
                    <a:pt x="316623" y="714133"/>
                  </a:lnTo>
                  <a:lnTo>
                    <a:pt x="332333" y="714133"/>
                  </a:lnTo>
                  <a:lnTo>
                    <a:pt x="332333" y="740803"/>
                  </a:lnTo>
                  <a:lnTo>
                    <a:pt x="385330" y="740803"/>
                  </a:lnTo>
                  <a:lnTo>
                    <a:pt x="385330" y="728103"/>
                  </a:lnTo>
                  <a:lnTo>
                    <a:pt x="385330" y="714133"/>
                  </a:lnTo>
                  <a:lnTo>
                    <a:pt x="409676" y="714133"/>
                  </a:lnTo>
                  <a:lnTo>
                    <a:pt x="409676" y="740803"/>
                  </a:lnTo>
                  <a:lnTo>
                    <a:pt x="463397" y="740803"/>
                  </a:lnTo>
                  <a:lnTo>
                    <a:pt x="463397" y="728103"/>
                  </a:lnTo>
                  <a:lnTo>
                    <a:pt x="463397" y="714133"/>
                  </a:lnTo>
                  <a:lnTo>
                    <a:pt x="490321" y="714133"/>
                  </a:lnTo>
                  <a:lnTo>
                    <a:pt x="490321" y="740803"/>
                  </a:lnTo>
                  <a:lnTo>
                    <a:pt x="544055" y="740803"/>
                  </a:lnTo>
                  <a:lnTo>
                    <a:pt x="544055" y="728103"/>
                  </a:lnTo>
                  <a:lnTo>
                    <a:pt x="544055" y="714133"/>
                  </a:lnTo>
                  <a:lnTo>
                    <a:pt x="568388" y="714133"/>
                  </a:lnTo>
                  <a:lnTo>
                    <a:pt x="568388" y="740803"/>
                  </a:lnTo>
                  <a:lnTo>
                    <a:pt x="621385" y="740803"/>
                  </a:lnTo>
                  <a:lnTo>
                    <a:pt x="621385" y="728103"/>
                  </a:lnTo>
                  <a:lnTo>
                    <a:pt x="621385" y="714133"/>
                  </a:lnTo>
                  <a:lnTo>
                    <a:pt x="637946" y="714133"/>
                  </a:lnTo>
                  <a:lnTo>
                    <a:pt x="641019" y="716673"/>
                  </a:lnTo>
                  <a:lnTo>
                    <a:pt x="641096" y="814463"/>
                  </a:lnTo>
                  <a:lnTo>
                    <a:pt x="641096" y="428383"/>
                  </a:lnTo>
                  <a:lnTo>
                    <a:pt x="641007" y="700163"/>
                  </a:lnTo>
                  <a:lnTo>
                    <a:pt x="608152" y="700163"/>
                  </a:lnTo>
                  <a:lnTo>
                    <a:pt x="608152" y="728103"/>
                  </a:lnTo>
                  <a:lnTo>
                    <a:pt x="604202" y="728103"/>
                  </a:lnTo>
                  <a:lnTo>
                    <a:pt x="597789" y="674763"/>
                  </a:lnTo>
                  <a:lnTo>
                    <a:pt x="607542" y="660793"/>
                  </a:lnTo>
                  <a:lnTo>
                    <a:pt x="607542" y="630313"/>
                  </a:lnTo>
                  <a:lnTo>
                    <a:pt x="607542" y="617613"/>
                  </a:lnTo>
                  <a:lnTo>
                    <a:pt x="594321" y="617613"/>
                  </a:lnTo>
                  <a:lnTo>
                    <a:pt x="594321" y="630313"/>
                  </a:lnTo>
                  <a:lnTo>
                    <a:pt x="594321" y="655713"/>
                  </a:lnTo>
                  <a:lnTo>
                    <a:pt x="584060" y="670953"/>
                  </a:lnTo>
                  <a:lnTo>
                    <a:pt x="590867" y="728103"/>
                  </a:lnTo>
                  <a:lnTo>
                    <a:pt x="581621" y="728103"/>
                  </a:lnTo>
                  <a:lnTo>
                    <a:pt x="581621" y="714133"/>
                  </a:lnTo>
                  <a:lnTo>
                    <a:pt x="581621" y="700163"/>
                  </a:lnTo>
                  <a:lnTo>
                    <a:pt x="530821" y="700163"/>
                  </a:lnTo>
                  <a:lnTo>
                    <a:pt x="530821" y="728103"/>
                  </a:lnTo>
                  <a:lnTo>
                    <a:pt x="522668" y="728103"/>
                  </a:lnTo>
                  <a:lnTo>
                    <a:pt x="529475" y="670953"/>
                  </a:lnTo>
                  <a:lnTo>
                    <a:pt x="519214" y="655713"/>
                  </a:lnTo>
                  <a:lnTo>
                    <a:pt x="519214" y="630313"/>
                  </a:lnTo>
                  <a:lnTo>
                    <a:pt x="524230" y="630313"/>
                  </a:lnTo>
                  <a:lnTo>
                    <a:pt x="527011" y="650633"/>
                  </a:lnTo>
                  <a:lnTo>
                    <a:pt x="549630" y="650633"/>
                  </a:lnTo>
                  <a:lnTo>
                    <a:pt x="553110" y="637933"/>
                  </a:lnTo>
                  <a:lnTo>
                    <a:pt x="555193" y="630313"/>
                  </a:lnTo>
                  <a:lnTo>
                    <a:pt x="558342" y="630313"/>
                  </a:lnTo>
                  <a:lnTo>
                    <a:pt x="563905" y="650633"/>
                  </a:lnTo>
                  <a:lnTo>
                    <a:pt x="586524" y="650633"/>
                  </a:lnTo>
                  <a:lnTo>
                    <a:pt x="588264" y="637933"/>
                  </a:lnTo>
                  <a:lnTo>
                    <a:pt x="589305" y="630313"/>
                  </a:lnTo>
                  <a:lnTo>
                    <a:pt x="594321" y="630313"/>
                  </a:lnTo>
                  <a:lnTo>
                    <a:pt x="594321" y="617613"/>
                  </a:lnTo>
                  <a:lnTo>
                    <a:pt x="577773" y="617613"/>
                  </a:lnTo>
                  <a:lnTo>
                    <a:pt x="574992" y="637933"/>
                  </a:lnTo>
                  <a:lnTo>
                    <a:pt x="573989" y="637933"/>
                  </a:lnTo>
                  <a:lnTo>
                    <a:pt x="571906" y="630313"/>
                  </a:lnTo>
                  <a:lnTo>
                    <a:pt x="568426" y="617613"/>
                  </a:lnTo>
                  <a:lnTo>
                    <a:pt x="545109" y="617613"/>
                  </a:lnTo>
                  <a:lnTo>
                    <a:pt x="539546" y="637933"/>
                  </a:lnTo>
                  <a:lnTo>
                    <a:pt x="538556" y="637933"/>
                  </a:lnTo>
                  <a:lnTo>
                    <a:pt x="537514" y="630313"/>
                  </a:lnTo>
                  <a:lnTo>
                    <a:pt x="535762" y="617613"/>
                  </a:lnTo>
                  <a:lnTo>
                    <a:pt x="505993" y="617613"/>
                  </a:lnTo>
                  <a:lnTo>
                    <a:pt x="505993" y="660793"/>
                  </a:lnTo>
                  <a:lnTo>
                    <a:pt x="515747" y="674763"/>
                  </a:lnTo>
                  <a:lnTo>
                    <a:pt x="509333" y="728103"/>
                  </a:lnTo>
                  <a:lnTo>
                    <a:pt x="503555" y="728103"/>
                  </a:lnTo>
                  <a:lnTo>
                    <a:pt x="503555" y="714133"/>
                  </a:lnTo>
                  <a:lnTo>
                    <a:pt x="503555" y="700163"/>
                  </a:lnTo>
                  <a:lnTo>
                    <a:pt x="450176" y="700163"/>
                  </a:lnTo>
                  <a:lnTo>
                    <a:pt x="450176" y="728103"/>
                  </a:lnTo>
                  <a:lnTo>
                    <a:pt x="444233" y="728103"/>
                  </a:lnTo>
                  <a:lnTo>
                    <a:pt x="437819" y="674763"/>
                  </a:lnTo>
                  <a:lnTo>
                    <a:pt x="447586" y="660793"/>
                  </a:lnTo>
                  <a:lnTo>
                    <a:pt x="447586" y="630313"/>
                  </a:lnTo>
                  <a:lnTo>
                    <a:pt x="447586" y="617613"/>
                  </a:lnTo>
                  <a:lnTo>
                    <a:pt x="434352" y="617613"/>
                  </a:lnTo>
                  <a:lnTo>
                    <a:pt x="434352" y="630313"/>
                  </a:lnTo>
                  <a:lnTo>
                    <a:pt x="434352" y="655713"/>
                  </a:lnTo>
                  <a:lnTo>
                    <a:pt x="424091" y="670953"/>
                  </a:lnTo>
                  <a:lnTo>
                    <a:pt x="430898" y="728103"/>
                  </a:lnTo>
                  <a:lnTo>
                    <a:pt x="422910" y="728103"/>
                  </a:lnTo>
                  <a:lnTo>
                    <a:pt x="422910" y="714133"/>
                  </a:lnTo>
                  <a:lnTo>
                    <a:pt x="422910" y="700163"/>
                  </a:lnTo>
                  <a:lnTo>
                    <a:pt x="372110" y="700163"/>
                  </a:lnTo>
                  <a:lnTo>
                    <a:pt x="372110" y="728103"/>
                  </a:lnTo>
                  <a:lnTo>
                    <a:pt x="362699" y="728103"/>
                  </a:lnTo>
                  <a:lnTo>
                    <a:pt x="369506" y="670953"/>
                  </a:lnTo>
                  <a:lnTo>
                    <a:pt x="359244" y="655713"/>
                  </a:lnTo>
                  <a:lnTo>
                    <a:pt x="359244" y="630313"/>
                  </a:lnTo>
                  <a:lnTo>
                    <a:pt x="364261" y="630313"/>
                  </a:lnTo>
                  <a:lnTo>
                    <a:pt x="367042" y="650633"/>
                  </a:lnTo>
                  <a:lnTo>
                    <a:pt x="389674" y="650633"/>
                  </a:lnTo>
                  <a:lnTo>
                    <a:pt x="393141" y="637933"/>
                  </a:lnTo>
                  <a:lnTo>
                    <a:pt x="395224" y="630313"/>
                  </a:lnTo>
                  <a:lnTo>
                    <a:pt x="398373" y="630313"/>
                  </a:lnTo>
                  <a:lnTo>
                    <a:pt x="403936" y="650633"/>
                  </a:lnTo>
                  <a:lnTo>
                    <a:pt x="426567" y="650633"/>
                  </a:lnTo>
                  <a:lnTo>
                    <a:pt x="428294" y="637933"/>
                  </a:lnTo>
                  <a:lnTo>
                    <a:pt x="429336" y="630313"/>
                  </a:lnTo>
                  <a:lnTo>
                    <a:pt x="434352" y="630313"/>
                  </a:lnTo>
                  <a:lnTo>
                    <a:pt x="434352" y="617613"/>
                  </a:lnTo>
                  <a:lnTo>
                    <a:pt x="417804" y="617613"/>
                  </a:lnTo>
                  <a:lnTo>
                    <a:pt x="415023" y="637933"/>
                  </a:lnTo>
                  <a:lnTo>
                    <a:pt x="414020" y="637933"/>
                  </a:lnTo>
                  <a:lnTo>
                    <a:pt x="411937" y="630313"/>
                  </a:lnTo>
                  <a:lnTo>
                    <a:pt x="408457" y="617613"/>
                  </a:lnTo>
                  <a:lnTo>
                    <a:pt x="385140" y="617613"/>
                  </a:lnTo>
                  <a:lnTo>
                    <a:pt x="379590" y="637933"/>
                  </a:lnTo>
                  <a:lnTo>
                    <a:pt x="378574" y="637933"/>
                  </a:lnTo>
                  <a:lnTo>
                    <a:pt x="377532" y="630313"/>
                  </a:lnTo>
                  <a:lnTo>
                    <a:pt x="375805" y="617613"/>
                  </a:lnTo>
                  <a:lnTo>
                    <a:pt x="346011" y="617613"/>
                  </a:lnTo>
                  <a:lnTo>
                    <a:pt x="346011" y="660793"/>
                  </a:lnTo>
                  <a:lnTo>
                    <a:pt x="355777" y="674763"/>
                  </a:lnTo>
                  <a:lnTo>
                    <a:pt x="349377" y="728103"/>
                  </a:lnTo>
                  <a:lnTo>
                    <a:pt x="345567" y="728103"/>
                  </a:lnTo>
                  <a:lnTo>
                    <a:pt x="345567" y="714133"/>
                  </a:lnTo>
                  <a:lnTo>
                    <a:pt x="345567" y="700163"/>
                  </a:lnTo>
                  <a:lnTo>
                    <a:pt x="313550" y="700163"/>
                  </a:lnTo>
                  <a:lnTo>
                    <a:pt x="313474" y="592213"/>
                  </a:lnTo>
                  <a:lnTo>
                    <a:pt x="316534" y="588403"/>
                  </a:lnTo>
                  <a:lnTo>
                    <a:pt x="637857" y="588403"/>
                  </a:lnTo>
                  <a:lnTo>
                    <a:pt x="640918" y="592213"/>
                  </a:lnTo>
                  <a:lnTo>
                    <a:pt x="641007" y="700163"/>
                  </a:lnTo>
                  <a:lnTo>
                    <a:pt x="641007" y="428383"/>
                  </a:lnTo>
                  <a:lnTo>
                    <a:pt x="640905" y="576973"/>
                  </a:lnTo>
                  <a:lnTo>
                    <a:pt x="495160" y="576973"/>
                  </a:lnTo>
                  <a:lnTo>
                    <a:pt x="483616" y="557923"/>
                  </a:lnTo>
                  <a:lnTo>
                    <a:pt x="484289" y="555383"/>
                  </a:lnTo>
                  <a:lnTo>
                    <a:pt x="487299" y="552843"/>
                  </a:lnTo>
                  <a:lnTo>
                    <a:pt x="488124" y="551573"/>
                  </a:lnTo>
                  <a:lnTo>
                    <a:pt x="490486" y="549033"/>
                  </a:lnTo>
                  <a:lnTo>
                    <a:pt x="493268" y="549033"/>
                  </a:lnTo>
                  <a:lnTo>
                    <a:pt x="517296" y="564273"/>
                  </a:lnTo>
                  <a:lnTo>
                    <a:pt x="525564" y="549033"/>
                  </a:lnTo>
                  <a:lnTo>
                    <a:pt x="529691" y="541413"/>
                  </a:lnTo>
                  <a:lnTo>
                    <a:pt x="526046" y="535063"/>
                  </a:lnTo>
                  <a:lnTo>
                    <a:pt x="525322" y="533793"/>
                  </a:lnTo>
                  <a:lnTo>
                    <a:pt x="517296" y="519823"/>
                  </a:lnTo>
                  <a:lnTo>
                    <a:pt x="493268" y="533793"/>
                  </a:lnTo>
                  <a:lnTo>
                    <a:pt x="490486" y="533793"/>
                  </a:lnTo>
                  <a:lnTo>
                    <a:pt x="488124" y="531253"/>
                  </a:lnTo>
                  <a:lnTo>
                    <a:pt x="487299" y="529983"/>
                  </a:lnTo>
                  <a:lnTo>
                    <a:pt x="484289" y="527443"/>
                  </a:lnTo>
                  <a:lnTo>
                    <a:pt x="483616" y="524903"/>
                  </a:lnTo>
                  <a:lnTo>
                    <a:pt x="499046" y="500773"/>
                  </a:lnTo>
                  <a:lnTo>
                    <a:pt x="476732" y="488073"/>
                  </a:lnTo>
                  <a:lnTo>
                    <a:pt x="454406" y="500773"/>
                  </a:lnTo>
                  <a:lnTo>
                    <a:pt x="469950" y="524903"/>
                  </a:lnTo>
                  <a:lnTo>
                    <a:pt x="469315" y="527443"/>
                  </a:lnTo>
                  <a:lnTo>
                    <a:pt x="466420" y="529983"/>
                  </a:lnTo>
                  <a:lnTo>
                    <a:pt x="465632" y="531253"/>
                  </a:lnTo>
                  <a:lnTo>
                    <a:pt x="463308" y="533793"/>
                  </a:lnTo>
                  <a:lnTo>
                    <a:pt x="460502" y="535063"/>
                  </a:lnTo>
                  <a:lnTo>
                    <a:pt x="458304" y="532523"/>
                  </a:lnTo>
                  <a:lnTo>
                    <a:pt x="436156" y="519823"/>
                  </a:lnTo>
                  <a:lnTo>
                    <a:pt x="423773" y="541413"/>
                  </a:lnTo>
                  <a:lnTo>
                    <a:pt x="436156" y="564273"/>
                  </a:lnTo>
                  <a:lnTo>
                    <a:pt x="460502" y="549033"/>
                  </a:lnTo>
                  <a:lnTo>
                    <a:pt x="463308" y="549033"/>
                  </a:lnTo>
                  <a:lnTo>
                    <a:pt x="465632" y="551573"/>
                  </a:lnTo>
                  <a:lnTo>
                    <a:pt x="466420" y="552843"/>
                  </a:lnTo>
                  <a:lnTo>
                    <a:pt x="469315" y="555383"/>
                  </a:lnTo>
                  <a:lnTo>
                    <a:pt x="469950" y="557923"/>
                  </a:lnTo>
                  <a:lnTo>
                    <a:pt x="458304" y="576973"/>
                  </a:lnTo>
                  <a:lnTo>
                    <a:pt x="313448" y="576973"/>
                  </a:lnTo>
                  <a:lnTo>
                    <a:pt x="313410" y="528713"/>
                  </a:lnTo>
                  <a:lnTo>
                    <a:pt x="313359" y="448703"/>
                  </a:lnTo>
                  <a:lnTo>
                    <a:pt x="640803" y="448703"/>
                  </a:lnTo>
                  <a:lnTo>
                    <a:pt x="640905" y="576973"/>
                  </a:lnTo>
                  <a:lnTo>
                    <a:pt x="640905" y="428383"/>
                  </a:lnTo>
                  <a:lnTo>
                    <a:pt x="637476" y="428383"/>
                  </a:lnTo>
                  <a:lnTo>
                    <a:pt x="667677" y="368693"/>
                  </a:lnTo>
                  <a:lnTo>
                    <a:pt x="720598" y="471563"/>
                  </a:lnTo>
                  <a:lnTo>
                    <a:pt x="720598" y="421284"/>
                  </a:lnTo>
                  <a:lnTo>
                    <a:pt x="693801" y="368693"/>
                  </a:lnTo>
                  <a:lnTo>
                    <a:pt x="680859" y="343293"/>
                  </a:lnTo>
                  <a:lnTo>
                    <a:pt x="679983" y="343293"/>
                  </a:lnTo>
                  <a:lnTo>
                    <a:pt x="760044" y="183273"/>
                  </a:lnTo>
                  <a:lnTo>
                    <a:pt x="833716" y="358533"/>
                  </a:lnTo>
                  <a:lnTo>
                    <a:pt x="833716" y="298640"/>
                  </a:lnTo>
                  <a:lnTo>
                    <a:pt x="785266" y="183273"/>
                  </a:lnTo>
                  <a:lnTo>
                    <a:pt x="775665" y="160413"/>
                  </a:lnTo>
                  <a:lnTo>
                    <a:pt x="774674" y="155333"/>
                  </a:lnTo>
                  <a:lnTo>
                    <a:pt x="774979" y="152793"/>
                  </a:lnTo>
                  <a:lnTo>
                    <a:pt x="788860" y="124853"/>
                  </a:lnTo>
                  <a:lnTo>
                    <a:pt x="765416" y="119773"/>
                  </a:lnTo>
                  <a:lnTo>
                    <a:pt x="611606" y="428383"/>
                  </a:lnTo>
                  <a:lnTo>
                    <a:pt x="342823" y="428383"/>
                  </a:lnTo>
                  <a:lnTo>
                    <a:pt x="316953" y="376491"/>
                  </a:lnTo>
                  <a:lnTo>
                    <a:pt x="316953" y="428383"/>
                  </a:lnTo>
                  <a:lnTo>
                    <a:pt x="290182" y="428383"/>
                  </a:lnTo>
                  <a:lnTo>
                    <a:pt x="290258" y="528713"/>
                  </a:lnTo>
                  <a:lnTo>
                    <a:pt x="233832" y="471563"/>
                  </a:lnTo>
                  <a:lnTo>
                    <a:pt x="242328" y="455053"/>
                  </a:lnTo>
                  <a:lnTo>
                    <a:pt x="286740" y="368693"/>
                  </a:lnTo>
                  <a:lnTo>
                    <a:pt x="316953" y="428383"/>
                  </a:lnTo>
                  <a:lnTo>
                    <a:pt x="316953" y="376491"/>
                  </a:lnTo>
                  <a:lnTo>
                    <a:pt x="313067" y="368693"/>
                  </a:lnTo>
                  <a:lnTo>
                    <a:pt x="274447" y="291211"/>
                  </a:lnTo>
                  <a:lnTo>
                    <a:pt x="274447" y="343293"/>
                  </a:lnTo>
                  <a:lnTo>
                    <a:pt x="273570" y="343293"/>
                  </a:lnTo>
                  <a:lnTo>
                    <a:pt x="216623" y="455053"/>
                  </a:lnTo>
                  <a:lnTo>
                    <a:pt x="207797" y="446163"/>
                  </a:lnTo>
                  <a:lnTo>
                    <a:pt x="151536" y="389559"/>
                  </a:lnTo>
                  <a:lnTo>
                    <a:pt x="151536" y="422033"/>
                  </a:lnTo>
                  <a:lnTo>
                    <a:pt x="151536" y="629043"/>
                  </a:lnTo>
                  <a:lnTo>
                    <a:pt x="47459" y="524903"/>
                  </a:lnTo>
                  <a:lnTo>
                    <a:pt x="47459" y="317893"/>
                  </a:lnTo>
                  <a:lnTo>
                    <a:pt x="151536" y="422033"/>
                  </a:lnTo>
                  <a:lnTo>
                    <a:pt x="151536" y="389559"/>
                  </a:lnTo>
                  <a:lnTo>
                    <a:pt x="120700" y="358533"/>
                  </a:lnTo>
                  <a:lnTo>
                    <a:pt x="128181" y="340753"/>
                  </a:lnTo>
                  <a:lnTo>
                    <a:pt x="194386" y="183273"/>
                  </a:lnTo>
                  <a:lnTo>
                    <a:pt x="274447" y="343293"/>
                  </a:lnTo>
                  <a:lnTo>
                    <a:pt x="274447" y="291211"/>
                  </a:lnTo>
                  <a:lnTo>
                    <a:pt x="220649" y="183273"/>
                  </a:lnTo>
                  <a:lnTo>
                    <a:pt x="189001" y="119773"/>
                  </a:lnTo>
                  <a:lnTo>
                    <a:pt x="165569" y="124853"/>
                  </a:lnTo>
                  <a:lnTo>
                    <a:pt x="179451" y="152793"/>
                  </a:lnTo>
                  <a:lnTo>
                    <a:pt x="179755" y="155333"/>
                  </a:lnTo>
                  <a:lnTo>
                    <a:pt x="178943" y="159143"/>
                  </a:lnTo>
                  <a:lnTo>
                    <a:pt x="178765" y="160413"/>
                  </a:lnTo>
                  <a:lnTo>
                    <a:pt x="103022" y="340753"/>
                  </a:lnTo>
                  <a:lnTo>
                    <a:pt x="79959" y="317893"/>
                  </a:lnTo>
                  <a:lnTo>
                    <a:pt x="5651" y="244233"/>
                  </a:lnTo>
                  <a:lnTo>
                    <a:pt x="0" y="270903"/>
                  </a:lnTo>
                  <a:lnTo>
                    <a:pt x="22961" y="293763"/>
                  </a:lnTo>
                  <a:lnTo>
                    <a:pt x="24320" y="297573"/>
                  </a:lnTo>
                  <a:lnTo>
                    <a:pt x="24320" y="533793"/>
                  </a:lnTo>
                  <a:lnTo>
                    <a:pt x="166636" y="676033"/>
                  </a:lnTo>
                  <a:lnTo>
                    <a:pt x="174688" y="673493"/>
                  </a:lnTo>
                  <a:lnTo>
                    <a:pt x="174688" y="629043"/>
                  </a:lnTo>
                  <a:lnTo>
                    <a:pt x="174688" y="446163"/>
                  </a:lnTo>
                  <a:lnTo>
                    <a:pt x="290283" y="561733"/>
                  </a:lnTo>
                  <a:lnTo>
                    <a:pt x="290487" y="814463"/>
                  </a:lnTo>
                  <a:lnTo>
                    <a:pt x="293751" y="830973"/>
                  </a:lnTo>
                  <a:lnTo>
                    <a:pt x="302653" y="843673"/>
                  </a:lnTo>
                  <a:lnTo>
                    <a:pt x="315836" y="852563"/>
                  </a:lnTo>
                  <a:lnTo>
                    <a:pt x="331978" y="856373"/>
                  </a:lnTo>
                  <a:lnTo>
                    <a:pt x="444423" y="856373"/>
                  </a:lnTo>
                  <a:lnTo>
                    <a:pt x="452729" y="857643"/>
                  </a:lnTo>
                  <a:lnTo>
                    <a:pt x="459524" y="862723"/>
                  </a:lnTo>
                  <a:lnTo>
                    <a:pt x="464108" y="869073"/>
                  </a:lnTo>
                  <a:lnTo>
                    <a:pt x="465785" y="876693"/>
                  </a:lnTo>
                  <a:lnTo>
                    <a:pt x="465785" y="881773"/>
                  </a:lnTo>
                  <a:lnTo>
                    <a:pt x="488950" y="881773"/>
                  </a:lnTo>
                  <a:lnTo>
                    <a:pt x="488950" y="876693"/>
                  </a:lnTo>
                  <a:lnTo>
                    <a:pt x="490626" y="869073"/>
                  </a:lnTo>
                  <a:lnTo>
                    <a:pt x="495211" y="862723"/>
                  </a:lnTo>
                  <a:lnTo>
                    <a:pt x="501992" y="857643"/>
                  </a:lnTo>
                  <a:lnTo>
                    <a:pt x="510298" y="856373"/>
                  </a:lnTo>
                  <a:lnTo>
                    <a:pt x="622757" y="856373"/>
                  </a:lnTo>
                  <a:lnTo>
                    <a:pt x="638886" y="852563"/>
                  </a:lnTo>
                  <a:lnTo>
                    <a:pt x="664248" y="814463"/>
                  </a:lnTo>
                  <a:lnTo>
                    <a:pt x="664171" y="714133"/>
                  </a:lnTo>
                  <a:lnTo>
                    <a:pt x="664070" y="588403"/>
                  </a:lnTo>
                  <a:lnTo>
                    <a:pt x="664057" y="576973"/>
                  </a:lnTo>
                  <a:lnTo>
                    <a:pt x="664044" y="561733"/>
                  </a:lnTo>
                  <a:lnTo>
                    <a:pt x="697103" y="528713"/>
                  </a:lnTo>
                  <a:lnTo>
                    <a:pt x="770839" y="455053"/>
                  </a:lnTo>
                  <a:lnTo>
                    <a:pt x="779741" y="446163"/>
                  </a:lnTo>
                  <a:lnTo>
                    <a:pt x="779741" y="673493"/>
                  </a:lnTo>
                  <a:lnTo>
                    <a:pt x="787781" y="676033"/>
                  </a:lnTo>
                  <a:lnTo>
                    <a:pt x="834796" y="629043"/>
                  </a:lnTo>
                  <a:lnTo>
                    <a:pt x="930109" y="533793"/>
                  </a:lnTo>
                  <a:lnTo>
                    <a:pt x="930109" y="317893"/>
                  </a:lnTo>
                  <a:lnTo>
                    <a:pt x="930109" y="297573"/>
                  </a:lnTo>
                  <a:lnTo>
                    <a:pt x="931468" y="293763"/>
                  </a:lnTo>
                  <a:lnTo>
                    <a:pt x="954417" y="27090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</p:spTree>
    <p:extLst>
      <p:ext uri="{BB962C8B-B14F-4D97-AF65-F5344CB8AC3E}">
        <p14:creationId xmlns:p14="http://schemas.microsoft.com/office/powerpoint/2010/main" val="193935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-7208"/>
            <a:ext cx="9905999" cy="418688"/>
            <a:chOff x="251492" y="-1896406"/>
            <a:chExt cx="10719611" cy="453784"/>
          </a:xfrm>
        </p:grpSpPr>
        <p:sp>
          <p:nvSpPr>
            <p:cNvPr id="5" name="object 4"/>
            <p:cNvSpPr/>
            <p:nvPr/>
          </p:nvSpPr>
          <p:spPr>
            <a:xfrm>
              <a:off x="104382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" name="object 5"/>
            <p:cNvSpPr/>
            <p:nvPr/>
          </p:nvSpPr>
          <p:spPr>
            <a:xfrm>
              <a:off x="1035351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" name="object 6"/>
            <p:cNvSpPr/>
            <p:nvPr/>
          </p:nvSpPr>
          <p:spPr>
            <a:xfrm>
              <a:off x="106077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" name="object 7"/>
            <p:cNvSpPr/>
            <p:nvPr/>
          </p:nvSpPr>
          <p:spPr>
            <a:xfrm>
              <a:off x="10692428" y="-1798653"/>
              <a:ext cx="278675" cy="326993"/>
            </a:xfrm>
            <a:custGeom>
              <a:avLst/>
              <a:gdLst/>
              <a:ahLst/>
              <a:cxnLst/>
              <a:rect l="l" t="t" r="r" b="b"/>
              <a:pathLst>
                <a:path w="175259" h="175260">
                  <a:moveTo>
                    <a:pt x="174637" y="0"/>
                  </a:moveTo>
                  <a:lnTo>
                    <a:pt x="0" y="174637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" name="object 8"/>
            <p:cNvSpPr/>
            <p:nvPr/>
          </p:nvSpPr>
          <p:spPr>
            <a:xfrm>
              <a:off x="1052297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" name="object 9"/>
            <p:cNvSpPr/>
            <p:nvPr/>
          </p:nvSpPr>
          <p:spPr>
            <a:xfrm>
              <a:off x="102687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" name="object 10"/>
            <p:cNvSpPr/>
            <p:nvPr/>
          </p:nvSpPr>
          <p:spPr>
            <a:xfrm>
              <a:off x="101840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" name="object 11"/>
            <p:cNvSpPr/>
            <p:nvPr/>
          </p:nvSpPr>
          <p:spPr>
            <a:xfrm>
              <a:off x="94214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" name="object 12"/>
            <p:cNvSpPr/>
            <p:nvPr/>
          </p:nvSpPr>
          <p:spPr>
            <a:xfrm>
              <a:off x="933675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" name="object 13"/>
            <p:cNvSpPr/>
            <p:nvPr/>
          </p:nvSpPr>
          <p:spPr>
            <a:xfrm>
              <a:off x="925202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" name="object 14"/>
            <p:cNvSpPr/>
            <p:nvPr/>
          </p:nvSpPr>
          <p:spPr>
            <a:xfrm>
              <a:off x="91672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" name="object 15"/>
            <p:cNvSpPr/>
            <p:nvPr/>
          </p:nvSpPr>
          <p:spPr>
            <a:xfrm>
              <a:off x="976040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" name="object 16"/>
            <p:cNvSpPr/>
            <p:nvPr/>
          </p:nvSpPr>
          <p:spPr>
            <a:xfrm>
              <a:off x="967567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8" name="object 17"/>
            <p:cNvSpPr/>
            <p:nvPr/>
          </p:nvSpPr>
          <p:spPr>
            <a:xfrm>
              <a:off x="840499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9" name="object 18"/>
            <p:cNvSpPr/>
            <p:nvPr/>
          </p:nvSpPr>
          <p:spPr>
            <a:xfrm>
              <a:off x="83202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0" name="object 19"/>
            <p:cNvSpPr/>
            <p:nvPr/>
          </p:nvSpPr>
          <p:spPr>
            <a:xfrm>
              <a:off x="857445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1" name="object 20"/>
            <p:cNvSpPr/>
            <p:nvPr/>
          </p:nvSpPr>
          <p:spPr>
            <a:xfrm>
              <a:off x="848972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2" name="object 21"/>
            <p:cNvSpPr/>
            <p:nvPr/>
          </p:nvSpPr>
          <p:spPr>
            <a:xfrm>
              <a:off x="823553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3" name="object 22"/>
            <p:cNvSpPr/>
            <p:nvPr/>
          </p:nvSpPr>
          <p:spPr>
            <a:xfrm>
              <a:off x="81508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4" name="object 23"/>
            <p:cNvSpPr/>
            <p:nvPr/>
          </p:nvSpPr>
          <p:spPr>
            <a:xfrm>
              <a:off x="738823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5" name="object 24"/>
            <p:cNvSpPr/>
            <p:nvPr/>
          </p:nvSpPr>
          <p:spPr>
            <a:xfrm>
              <a:off x="730350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6" name="object 25"/>
            <p:cNvSpPr/>
            <p:nvPr/>
          </p:nvSpPr>
          <p:spPr>
            <a:xfrm>
              <a:off x="721877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7" name="object 26"/>
            <p:cNvSpPr/>
            <p:nvPr/>
          </p:nvSpPr>
          <p:spPr>
            <a:xfrm>
              <a:off x="713404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8" name="object 27"/>
            <p:cNvSpPr/>
            <p:nvPr/>
          </p:nvSpPr>
          <p:spPr>
            <a:xfrm>
              <a:off x="772715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9" name="object 28"/>
            <p:cNvSpPr/>
            <p:nvPr/>
          </p:nvSpPr>
          <p:spPr>
            <a:xfrm>
              <a:off x="76424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0" name="object 29"/>
            <p:cNvSpPr/>
            <p:nvPr/>
          </p:nvSpPr>
          <p:spPr>
            <a:xfrm>
              <a:off x="874364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1" name="object 30"/>
            <p:cNvSpPr/>
            <p:nvPr/>
          </p:nvSpPr>
          <p:spPr>
            <a:xfrm>
              <a:off x="53542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2" name="object 31"/>
            <p:cNvSpPr/>
            <p:nvPr/>
          </p:nvSpPr>
          <p:spPr>
            <a:xfrm>
              <a:off x="526955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3" name="object 32"/>
            <p:cNvSpPr/>
            <p:nvPr/>
          </p:nvSpPr>
          <p:spPr>
            <a:xfrm>
              <a:off x="55237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4" name="object 33"/>
            <p:cNvSpPr/>
            <p:nvPr/>
          </p:nvSpPr>
          <p:spPr>
            <a:xfrm>
              <a:off x="543901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5" name="object 34"/>
            <p:cNvSpPr/>
            <p:nvPr/>
          </p:nvSpPr>
          <p:spPr>
            <a:xfrm>
              <a:off x="51848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6" name="object 35"/>
            <p:cNvSpPr/>
            <p:nvPr/>
          </p:nvSpPr>
          <p:spPr>
            <a:xfrm>
              <a:off x="510009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7" name="object 36"/>
            <p:cNvSpPr/>
            <p:nvPr/>
          </p:nvSpPr>
          <p:spPr>
            <a:xfrm>
              <a:off x="433752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8" name="object 37"/>
            <p:cNvSpPr/>
            <p:nvPr/>
          </p:nvSpPr>
          <p:spPr>
            <a:xfrm>
              <a:off x="42527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9" name="object 38"/>
            <p:cNvSpPr/>
            <p:nvPr/>
          </p:nvSpPr>
          <p:spPr>
            <a:xfrm>
              <a:off x="416806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0" name="object 39"/>
            <p:cNvSpPr/>
            <p:nvPr/>
          </p:nvSpPr>
          <p:spPr>
            <a:xfrm>
              <a:off x="408333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1" name="object 40"/>
            <p:cNvSpPr/>
            <p:nvPr/>
          </p:nvSpPr>
          <p:spPr>
            <a:xfrm>
              <a:off x="467644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2" name="object 41"/>
            <p:cNvSpPr/>
            <p:nvPr/>
          </p:nvSpPr>
          <p:spPr>
            <a:xfrm>
              <a:off x="459171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3" name="object 42"/>
            <p:cNvSpPr/>
            <p:nvPr/>
          </p:nvSpPr>
          <p:spPr>
            <a:xfrm>
              <a:off x="637077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4" name="object 43"/>
            <p:cNvSpPr/>
            <p:nvPr/>
          </p:nvSpPr>
          <p:spPr>
            <a:xfrm>
              <a:off x="628604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5" name="object 44"/>
            <p:cNvSpPr/>
            <p:nvPr/>
          </p:nvSpPr>
          <p:spPr>
            <a:xfrm>
              <a:off x="620131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6" name="object 45"/>
            <p:cNvSpPr/>
            <p:nvPr/>
          </p:nvSpPr>
          <p:spPr>
            <a:xfrm>
              <a:off x="611658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7" name="object 46"/>
            <p:cNvSpPr/>
            <p:nvPr/>
          </p:nvSpPr>
          <p:spPr>
            <a:xfrm>
              <a:off x="569293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8" name="object 47"/>
            <p:cNvSpPr/>
            <p:nvPr/>
          </p:nvSpPr>
          <p:spPr>
            <a:xfrm>
              <a:off x="67103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9" name="object 48"/>
            <p:cNvSpPr/>
            <p:nvPr/>
          </p:nvSpPr>
          <p:spPr>
            <a:xfrm>
              <a:off x="30665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0" name="object 49"/>
            <p:cNvSpPr/>
            <p:nvPr/>
          </p:nvSpPr>
          <p:spPr>
            <a:xfrm>
              <a:off x="298183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1" name="object 50"/>
            <p:cNvSpPr/>
            <p:nvPr/>
          </p:nvSpPr>
          <p:spPr>
            <a:xfrm>
              <a:off x="32360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2" name="object 51"/>
            <p:cNvSpPr/>
            <p:nvPr/>
          </p:nvSpPr>
          <p:spPr>
            <a:xfrm>
              <a:off x="315129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3" name="object 52"/>
            <p:cNvSpPr/>
            <p:nvPr/>
          </p:nvSpPr>
          <p:spPr>
            <a:xfrm>
              <a:off x="28971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4" name="object 53"/>
            <p:cNvSpPr/>
            <p:nvPr/>
          </p:nvSpPr>
          <p:spPr>
            <a:xfrm>
              <a:off x="281237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5" name="object 54"/>
            <p:cNvSpPr/>
            <p:nvPr/>
          </p:nvSpPr>
          <p:spPr>
            <a:xfrm>
              <a:off x="204980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6" name="object 55"/>
            <p:cNvSpPr/>
            <p:nvPr/>
          </p:nvSpPr>
          <p:spPr>
            <a:xfrm>
              <a:off x="19650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7" name="object 56"/>
            <p:cNvSpPr/>
            <p:nvPr/>
          </p:nvSpPr>
          <p:spPr>
            <a:xfrm>
              <a:off x="188034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8" name="object 57"/>
            <p:cNvSpPr/>
            <p:nvPr/>
          </p:nvSpPr>
          <p:spPr>
            <a:xfrm>
              <a:off x="179561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9" name="object 58"/>
            <p:cNvSpPr/>
            <p:nvPr/>
          </p:nvSpPr>
          <p:spPr>
            <a:xfrm>
              <a:off x="23887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0" name="object 59"/>
            <p:cNvSpPr/>
            <p:nvPr/>
          </p:nvSpPr>
          <p:spPr>
            <a:xfrm>
              <a:off x="23039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1" name="object 60"/>
            <p:cNvSpPr/>
            <p:nvPr/>
          </p:nvSpPr>
          <p:spPr>
            <a:xfrm>
              <a:off x="340521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2" name="object 61"/>
            <p:cNvSpPr/>
            <p:nvPr/>
          </p:nvSpPr>
          <p:spPr>
            <a:xfrm>
              <a:off x="36596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3" name="object 62"/>
            <p:cNvSpPr/>
            <p:nvPr/>
          </p:nvSpPr>
          <p:spPr>
            <a:xfrm>
              <a:off x="94818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4" name="object 63"/>
            <p:cNvSpPr/>
            <p:nvPr/>
          </p:nvSpPr>
          <p:spPr>
            <a:xfrm>
              <a:off x="863460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5" name="object 64"/>
            <p:cNvSpPr/>
            <p:nvPr/>
          </p:nvSpPr>
          <p:spPr>
            <a:xfrm>
              <a:off x="77873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6" name="object 65"/>
            <p:cNvSpPr/>
            <p:nvPr/>
          </p:nvSpPr>
          <p:spPr>
            <a:xfrm>
              <a:off x="69399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7" name="object 66"/>
            <p:cNvSpPr/>
            <p:nvPr/>
          </p:nvSpPr>
          <p:spPr>
            <a:xfrm>
              <a:off x="1202381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8" name="object 67"/>
            <p:cNvSpPr/>
            <p:nvPr/>
          </p:nvSpPr>
          <p:spPr>
            <a:xfrm>
              <a:off x="137196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9" name="object 68"/>
            <p:cNvSpPr/>
            <p:nvPr/>
          </p:nvSpPr>
          <p:spPr>
            <a:xfrm>
              <a:off x="27035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0" name="object 69"/>
            <p:cNvSpPr/>
            <p:nvPr/>
          </p:nvSpPr>
          <p:spPr>
            <a:xfrm>
              <a:off x="865891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1" name="object 70"/>
            <p:cNvSpPr/>
            <p:nvPr/>
          </p:nvSpPr>
          <p:spPr>
            <a:xfrm>
              <a:off x="56082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2" name="object 71"/>
            <p:cNvSpPr/>
            <p:nvPr/>
          </p:nvSpPr>
          <p:spPr>
            <a:xfrm>
              <a:off x="332048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3" name="object 72"/>
            <p:cNvSpPr/>
            <p:nvPr/>
          </p:nvSpPr>
          <p:spPr>
            <a:xfrm>
              <a:off x="662566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4" name="object 73"/>
            <p:cNvSpPr/>
            <p:nvPr/>
          </p:nvSpPr>
          <p:spPr>
            <a:xfrm>
              <a:off x="357495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5" name="object 74"/>
            <p:cNvSpPr/>
            <p:nvPr/>
          </p:nvSpPr>
          <p:spPr>
            <a:xfrm>
              <a:off x="128723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6" name="object 76"/>
            <p:cNvSpPr/>
            <p:nvPr/>
          </p:nvSpPr>
          <p:spPr>
            <a:xfrm>
              <a:off x="959094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7" name="object 77"/>
            <p:cNvSpPr/>
            <p:nvPr/>
          </p:nvSpPr>
          <p:spPr>
            <a:xfrm>
              <a:off x="654023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8" name="object 78"/>
            <p:cNvSpPr/>
            <p:nvPr/>
          </p:nvSpPr>
          <p:spPr>
            <a:xfrm>
              <a:off x="75576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9" name="object 79"/>
            <p:cNvSpPr/>
            <p:nvPr/>
          </p:nvSpPr>
          <p:spPr>
            <a:xfrm>
              <a:off x="45069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0" name="object 80"/>
            <p:cNvSpPr/>
            <p:nvPr/>
          </p:nvSpPr>
          <p:spPr>
            <a:xfrm>
              <a:off x="221926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1" name="object 81"/>
            <p:cNvSpPr/>
            <p:nvPr/>
          </p:nvSpPr>
          <p:spPr>
            <a:xfrm>
              <a:off x="1117650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2" name="object 82"/>
            <p:cNvSpPr/>
            <p:nvPr/>
          </p:nvSpPr>
          <p:spPr>
            <a:xfrm>
              <a:off x="950621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3" name="object 83"/>
            <p:cNvSpPr/>
            <p:nvPr/>
          </p:nvSpPr>
          <p:spPr>
            <a:xfrm>
              <a:off x="645550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4" name="object 84"/>
            <p:cNvSpPr/>
            <p:nvPr/>
          </p:nvSpPr>
          <p:spPr>
            <a:xfrm>
              <a:off x="74729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5" name="object 85"/>
            <p:cNvSpPr/>
            <p:nvPr/>
          </p:nvSpPr>
          <p:spPr>
            <a:xfrm>
              <a:off x="44222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6" name="object 86"/>
            <p:cNvSpPr/>
            <p:nvPr/>
          </p:nvSpPr>
          <p:spPr>
            <a:xfrm>
              <a:off x="213453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7" name="object 87"/>
            <p:cNvSpPr/>
            <p:nvPr/>
          </p:nvSpPr>
          <p:spPr>
            <a:xfrm>
              <a:off x="103292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8" name="object 90"/>
            <p:cNvSpPr/>
            <p:nvPr/>
          </p:nvSpPr>
          <p:spPr>
            <a:xfrm>
              <a:off x="1009932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9" name="object 91"/>
            <p:cNvSpPr/>
            <p:nvPr/>
          </p:nvSpPr>
          <p:spPr>
            <a:xfrm>
              <a:off x="806607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0" name="object 92"/>
            <p:cNvSpPr/>
            <p:nvPr/>
          </p:nvSpPr>
          <p:spPr>
            <a:xfrm>
              <a:off x="50153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1" name="object 93"/>
            <p:cNvSpPr/>
            <p:nvPr/>
          </p:nvSpPr>
          <p:spPr>
            <a:xfrm>
              <a:off x="27276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2" name="object 94"/>
            <p:cNvSpPr/>
            <p:nvPr/>
          </p:nvSpPr>
          <p:spPr>
            <a:xfrm>
              <a:off x="100145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3" name="object 95"/>
            <p:cNvSpPr/>
            <p:nvPr/>
          </p:nvSpPr>
          <p:spPr>
            <a:xfrm>
              <a:off x="79813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4" name="object 96"/>
            <p:cNvSpPr/>
            <p:nvPr/>
          </p:nvSpPr>
          <p:spPr>
            <a:xfrm>
              <a:off x="493063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5" name="object 97"/>
            <p:cNvSpPr/>
            <p:nvPr/>
          </p:nvSpPr>
          <p:spPr>
            <a:xfrm>
              <a:off x="264291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6" name="object 98"/>
            <p:cNvSpPr/>
            <p:nvPr/>
          </p:nvSpPr>
          <p:spPr>
            <a:xfrm>
              <a:off x="908256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7" name="object 99"/>
            <p:cNvSpPr/>
            <p:nvPr/>
          </p:nvSpPr>
          <p:spPr>
            <a:xfrm>
              <a:off x="603185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8" name="object 100"/>
            <p:cNvSpPr/>
            <p:nvPr/>
          </p:nvSpPr>
          <p:spPr>
            <a:xfrm>
              <a:off x="704931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9" name="object 101"/>
            <p:cNvSpPr/>
            <p:nvPr/>
          </p:nvSpPr>
          <p:spPr>
            <a:xfrm>
              <a:off x="399860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0" name="object 102"/>
            <p:cNvSpPr/>
            <p:nvPr/>
          </p:nvSpPr>
          <p:spPr>
            <a:xfrm>
              <a:off x="17108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1" name="object 103"/>
            <p:cNvSpPr/>
            <p:nvPr/>
          </p:nvSpPr>
          <p:spPr>
            <a:xfrm>
              <a:off x="60927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2" name="object 104"/>
            <p:cNvSpPr/>
            <p:nvPr/>
          </p:nvSpPr>
          <p:spPr>
            <a:xfrm>
              <a:off x="899783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3" name="object 105"/>
            <p:cNvSpPr/>
            <p:nvPr/>
          </p:nvSpPr>
          <p:spPr>
            <a:xfrm>
              <a:off x="594712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4" name="object 106"/>
            <p:cNvSpPr/>
            <p:nvPr/>
          </p:nvSpPr>
          <p:spPr>
            <a:xfrm>
              <a:off x="696458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5" name="object 107"/>
            <p:cNvSpPr/>
            <p:nvPr/>
          </p:nvSpPr>
          <p:spPr>
            <a:xfrm>
              <a:off x="39138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6" name="object 108"/>
            <p:cNvSpPr/>
            <p:nvPr/>
          </p:nvSpPr>
          <p:spPr>
            <a:xfrm>
              <a:off x="162615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7" name="object 109"/>
            <p:cNvSpPr/>
            <p:nvPr/>
          </p:nvSpPr>
          <p:spPr>
            <a:xfrm>
              <a:off x="52453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8" name="object 110"/>
            <p:cNvSpPr/>
            <p:nvPr/>
          </p:nvSpPr>
          <p:spPr>
            <a:xfrm>
              <a:off x="992986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9" name="object 111"/>
            <p:cNvSpPr/>
            <p:nvPr/>
          </p:nvSpPr>
          <p:spPr>
            <a:xfrm>
              <a:off x="789661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0" name="object 112"/>
            <p:cNvSpPr/>
            <p:nvPr/>
          </p:nvSpPr>
          <p:spPr>
            <a:xfrm>
              <a:off x="484590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1" name="object 113"/>
            <p:cNvSpPr/>
            <p:nvPr/>
          </p:nvSpPr>
          <p:spPr>
            <a:xfrm>
              <a:off x="25581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2" name="object 114"/>
            <p:cNvSpPr/>
            <p:nvPr/>
          </p:nvSpPr>
          <p:spPr>
            <a:xfrm>
              <a:off x="984513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3" name="object 115"/>
            <p:cNvSpPr/>
            <p:nvPr/>
          </p:nvSpPr>
          <p:spPr>
            <a:xfrm>
              <a:off x="78118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4" name="object 116"/>
            <p:cNvSpPr/>
            <p:nvPr/>
          </p:nvSpPr>
          <p:spPr>
            <a:xfrm>
              <a:off x="47611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5" name="object 117"/>
            <p:cNvSpPr/>
            <p:nvPr/>
          </p:nvSpPr>
          <p:spPr>
            <a:xfrm>
              <a:off x="24734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6" name="object 118"/>
            <p:cNvSpPr/>
            <p:nvPr/>
          </p:nvSpPr>
          <p:spPr>
            <a:xfrm>
              <a:off x="891310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7" name="object 119"/>
            <p:cNvSpPr/>
            <p:nvPr/>
          </p:nvSpPr>
          <p:spPr>
            <a:xfrm>
              <a:off x="586239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8" name="object 120"/>
            <p:cNvSpPr/>
            <p:nvPr/>
          </p:nvSpPr>
          <p:spPr>
            <a:xfrm>
              <a:off x="68798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9" name="object 121"/>
            <p:cNvSpPr/>
            <p:nvPr/>
          </p:nvSpPr>
          <p:spPr>
            <a:xfrm>
              <a:off x="382914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0" name="object 122"/>
            <p:cNvSpPr/>
            <p:nvPr/>
          </p:nvSpPr>
          <p:spPr>
            <a:xfrm>
              <a:off x="154142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1" name="object 123"/>
            <p:cNvSpPr/>
            <p:nvPr/>
          </p:nvSpPr>
          <p:spPr>
            <a:xfrm>
              <a:off x="43980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2" name="object 124"/>
            <p:cNvSpPr/>
            <p:nvPr/>
          </p:nvSpPr>
          <p:spPr>
            <a:xfrm>
              <a:off x="88283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3" name="object 125"/>
            <p:cNvSpPr/>
            <p:nvPr/>
          </p:nvSpPr>
          <p:spPr>
            <a:xfrm>
              <a:off x="577766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4" name="object 126"/>
            <p:cNvSpPr/>
            <p:nvPr/>
          </p:nvSpPr>
          <p:spPr>
            <a:xfrm>
              <a:off x="34899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5" name="object 127"/>
            <p:cNvSpPr/>
            <p:nvPr/>
          </p:nvSpPr>
          <p:spPr>
            <a:xfrm>
              <a:off x="679512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6" name="object 128"/>
            <p:cNvSpPr/>
            <p:nvPr/>
          </p:nvSpPr>
          <p:spPr>
            <a:xfrm>
              <a:off x="374441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7" name="object 129"/>
            <p:cNvSpPr/>
            <p:nvPr/>
          </p:nvSpPr>
          <p:spPr>
            <a:xfrm>
              <a:off x="145669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8" name="object 130"/>
            <p:cNvSpPr/>
            <p:nvPr/>
          </p:nvSpPr>
          <p:spPr>
            <a:xfrm>
              <a:off x="355080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9" name="object 131"/>
            <p:cNvSpPr/>
            <p:nvPr/>
          </p:nvSpPr>
          <p:spPr>
            <a:xfrm>
              <a:off x="10778141" y="-1694818"/>
              <a:ext cx="189821" cy="222732"/>
            </a:xfrm>
            <a:custGeom>
              <a:avLst/>
              <a:gdLst/>
              <a:ahLst/>
              <a:cxnLst/>
              <a:rect l="l" t="t" r="r" b="b"/>
              <a:pathLst>
                <a:path w="119379" h="119380">
                  <a:moveTo>
                    <a:pt x="118986" y="0"/>
                  </a:moveTo>
                  <a:lnTo>
                    <a:pt x="0" y="11898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0" name="object 132"/>
            <p:cNvSpPr/>
            <p:nvPr/>
          </p:nvSpPr>
          <p:spPr>
            <a:xfrm>
              <a:off x="10861896" y="-1599811"/>
              <a:ext cx="109047" cy="127952"/>
            </a:xfrm>
            <a:custGeom>
              <a:avLst/>
              <a:gdLst/>
              <a:ahLst/>
              <a:cxnLst/>
              <a:rect l="l" t="t" r="r" b="b"/>
              <a:pathLst>
                <a:path w="68579" h="68580">
                  <a:moveTo>
                    <a:pt x="68059" y="0"/>
                  </a:moveTo>
                  <a:lnTo>
                    <a:pt x="0" y="68059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1" name="Прямоугольник 130"/>
            <p:cNvSpPr/>
            <p:nvPr/>
          </p:nvSpPr>
          <p:spPr>
            <a:xfrm>
              <a:off x="251492" y="-1896406"/>
              <a:ext cx="10713431" cy="424320"/>
            </a:xfrm>
            <a:prstGeom prst="rect">
              <a:avLst/>
            </a:prstGeom>
            <a:solidFill>
              <a:srgbClr val="006A97">
                <a:alpha val="5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32"/>
            </a:p>
          </p:txBody>
        </p:sp>
        <p:cxnSp>
          <p:nvCxnSpPr>
            <p:cNvPr id="132" name="Прямая соединительная линия 131"/>
            <p:cNvCxnSpPr/>
            <p:nvPr/>
          </p:nvCxnSpPr>
          <p:spPr>
            <a:xfrm flipV="1">
              <a:off x="257672" y="-1895982"/>
              <a:ext cx="278142" cy="312531"/>
            </a:xfrm>
            <a:prstGeom prst="line">
              <a:avLst/>
            </a:prstGeom>
            <a:ln>
              <a:solidFill>
                <a:schemeClr val="tx1">
                  <a:alpha val="1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Прямая соединительная линия 132"/>
            <p:cNvCxnSpPr/>
            <p:nvPr/>
          </p:nvCxnSpPr>
          <p:spPr>
            <a:xfrm flipV="1">
              <a:off x="257672" y="-1896162"/>
              <a:ext cx="179045" cy="201344"/>
            </a:xfrm>
            <a:prstGeom prst="line">
              <a:avLst/>
            </a:prstGeom>
            <a:ln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Прямоугольник 133"/>
            <p:cNvSpPr/>
            <p:nvPr/>
          </p:nvSpPr>
          <p:spPr>
            <a:xfrm>
              <a:off x="251492" y="-1472084"/>
              <a:ext cx="10719611" cy="29462"/>
            </a:xfrm>
            <a:prstGeom prst="rect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32"/>
            </a:p>
          </p:txBody>
        </p:sp>
      </p:grpSp>
      <p:pic>
        <p:nvPicPr>
          <p:cNvPr id="135" name="Рисунок 13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01" t="8421" r="1" b="2619"/>
          <a:stretch/>
        </p:blipFill>
        <p:spPr>
          <a:xfrm>
            <a:off x="6861837" y="2200211"/>
            <a:ext cx="2996705" cy="4616433"/>
          </a:xfrm>
          <a:prstGeom prst="rect">
            <a:avLst/>
          </a:prstGeom>
        </p:spPr>
      </p:pic>
      <p:sp>
        <p:nvSpPr>
          <p:cNvPr id="136" name="object 74"/>
          <p:cNvSpPr txBox="1">
            <a:spLocks/>
          </p:cNvSpPr>
          <p:nvPr/>
        </p:nvSpPr>
        <p:spPr>
          <a:xfrm>
            <a:off x="509150" y="139708"/>
            <a:ext cx="10329901" cy="199896"/>
          </a:xfrm>
          <a:prstGeom prst="rect">
            <a:avLst/>
          </a:prstGeom>
        </p:spPr>
        <p:txBody>
          <a:bodyPr vert="horz" wrap="square" lIns="0" tIns="5939" rIns="0" bIns="0" rtlCol="0" anchor="b">
            <a:sp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939" algn="l">
              <a:spcBef>
                <a:spcPts val="47"/>
              </a:spcBef>
            </a:pPr>
            <a:r>
              <a:rPr lang="ru-RU" sz="14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ЭТАПЫ ПРОЦЕССА: АКТУАЛИЗАЦИЯ РЕГИОНАЛЬНОЙ ПРОГРАММЫ</a:t>
            </a:r>
            <a:endParaRPr lang="ru-RU" sz="14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graphicFrame>
        <p:nvGraphicFramePr>
          <p:cNvPr id="138" name="Схема 137"/>
          <p:cNvGraphicFramePr/>
          <p:nvPr>
            <p:extLst>
              <p:ext uri="{D42A27DB-BD31-4B8C-83A1-F6EECF244321}">
                <p14:modId xmlns:p14="http://schemas.microsoft.com/office/powerpoint/2010/main" val="3171167766"/>
              </p:ext>
            </p:extLst>
          </p:nvPr>
        </p:nvGraphicFramePr>
        <p:xfrm>
          <a:off x="112232" y="664274"/>
          <a:ext cx="6604000" cy="49456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0" name="TextBox 139"/>
          <p:cNvSpPr txBox="1"/>
          <p:nvPr/>
        </p:nvSpPr>
        <p:spPr>
          <a:xfrm>
            <a:off x="987179" y="596122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6BA9C3"/>
                </a:solidFill>
              </a:rPr>
              <a:t>ОМС</a:t>
            </a:r>
            <a:endParaRPr lang="ru-RU" b="1" dirty="0">
              <a:solidFill>
                <a:srgbClr val="6BA9C3"/>
              </a:solidFill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1000236" y="2065564"/>
            <a:ext cx="2954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6BA9C3"/>
                </a:solidFill>
              </a:rPr>
              <a:t>РЕГИОНАЛЬНЫЙ ОПЕРАТОР</a:t>
            </a:r>
            <a:endParaRPr lang="ru-RU" b="1" dirty="0">
              <a:solidFill>
                <a:srgbClr val="6BA9C3"/>
              </a:solidFill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998220" y="3202293"/>
            <a:ext cx="29306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6BA9C3"/>
                </a:solidFill>
              </a:rPr>
              <a:t>МИНИСТЕРСТВО ТЭК и ЖКХ</a:t>
            </a:r>
            <a:endParaRPr lang="ru-RU" b="1" dirty="0">
              <a:solidFill>
                <a:srgbClr val="6BA9C3"/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998220" y="4404381"/>
            <a:ext cx="3908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6BA9C3"/>
                </a:solidFill>
              </a:rPr>
              <a:t>ГУБЕРНАТОР КРАСНОДАРСКОГО КРАЯ</a:t>
            </a:r>
            <a:endParaRPr lang="ru-RU" b="1" dirty="0">
              <a:solidFill>
                <a:srgbClr val="6BA9C3"/>
              </a:solidFill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1411002" y="3726263"/>
            <a:ext cx="3873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 smtClean="0"/>
              <a:t>Готовит проект </a:t>
            </a:r>
            <a:r>
              <a:rPr lang="ru-RU" sz="1000" dirty="0"/>
              <a:t>внесения изменений в постановление губернатора </a:t>
            </a:r>
            <a:endParaRPr lang="ru-RU" sz="1000" dirty="0" smtClean="0"/>
          </a:p>
          <a:p>
            <a:endParaRPr lang="ru-RU" sz="1400" dirty="0"/>
          </a:p>
        </p:txBody>
      </p:sp>
      <p:sp>
        <p:nvSpPr>
          <p:cNvPr id="146" name="TextBox 145"/>
          <p:cNvSpPr txBox="1"/>
          <p:nvPr/>
        </p:nvSpPr>
        <p:spPr>
          <a:xfrm>
            <a:off x="1254405" y="802930"/>
            <a:ext cx="551345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ru-RU" sz="1200" b="1" dirty="0" smtClean="0"/>
              <a:t>Включает МКД в РП: </a:t>
            </a:r>
            <a:r>
              <a:rPr lang="ru-RU" sz="1000" dirty="0"/>
              <a:t>в</a:t>
            </a:r>
            <a:r>
              <a:rPr lang="ru-RU" sz="1000" dirty="0" smtClean="0"/>
              <a:t>носит в АСУ сведения </a:t>
            </a:r>
            <a:r>
              <a:rPr lang="ru-RU" sz="1000" dirty="0"/>
              <a:t>по домам, не включенным в региональную </a:t>
            </a:r>
            <a:r>
              <a:rPr lang="ru-RU" sz="1000" dirty="0" smtClean="0"/>
              <a:t>программу</a:t>
            </a:r>
          </a:p>
          <a:p>
            <a:pPr marL="171450" indent="-171450">
              <a:buFontTx/>
              <a:buChar char="-"/>
            </a:pPr>
            <a:r>
              <a:rPr lang="ru-RU" sz="1200" b="1" dirty="0" smtClean="0"/>
              <a:t>Исключает МКД из РП: </a:t>
            </a:r>
            <a:r>
              <a:rPr lang="ru-RU" sz="1000" dirty="0"/>
              <a:t>признанные аварийными, </a:t>
            </a:r>
            <a:r>
              <a:rPr lang="ru-RU" sz="1000" dirty="0" smtClean="0"/>
              <a:t>менее </a:t>
            </a:r>
            <a:r>
              <a:rPr lang="ru-RU" sz="1000" dirty="0"/>
              <a:t>5-ти квартир, при изъятии земельного участка для государственных нужд</a:t>
            </a:r>
            <a:r>
              <a:rPr lang="ru-RU" sz="1000" dirty="0" smtClean="0"/>
              <a:t>;</a:t>
            </a:r>
          </a:p>
          <a:p>
            <a:pPr marL="171450" indent="-171450">
              <a:buFontTx/>
              <a:buChar char="-"/>
            </a:pPr>
            <a:r>
              <a:rPr lang="ru-RU" sz="1200" b="1" dirty="0" smtClean="0"/>
              <a:t>Актуализирует сведения по включенным МКД в РП: </a:t>
            </a:r>
            <a:r>
              <a:rPr lang="ru-RU" sz="1000" dirty="0"/>
              <a:t>уточнение технических характеристик по МКД; о проведенном капитальном ремонте и так </a:t>
            </a:r>
            <a:r>
              <a:rPr lang="ru-RU" sz="1000" dirty="0" smtClean="0"/>
              <a:t>далее.</a:t>
            </a:r>
            <a:endParaRPr lang="ru-RU" sz="1000" dirty="0"/>
          </a:p>
        </p:txBody>
      </p:sp>
      <p:sp>
        <p:nvSpPr>
          <p:cNvPr id="149" name="TextBox 148"/>
          <p:cNvSpPr txBox="1"/>
          <p:nvPr/>
        </p:nvSpPr>
        <p:spPr>
          <a:xfrm>
            <a:off x="1424862" y="2434896"/>
            <a:ext cx="57636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/>
              <a:t>Разрабатывает проект актуализированного перечня МКД для РП </a:t>
            </a:r>
            <a:r>
              <a:rPr lang="ru-RU" sz="1200" b="1" dirty="0"/>
              <a:t>до 15 ноября</a:t>
            </a:r>
          </a:p>
          <a:p>
            <a:endParaRPr lang="ru-RU" sz="1400" dirty="0"/>
          </a:p>
        </p:txBody>
      </p:sp>
      <p:sp>
        <p:nvSpPr>
          <p:cNvPr id="150" name="TextBox 149"/>
          <p:cNvSpPr txBox="1"/>
          <p:nvPr/>
        </p:nvSpPr>
        <p:spPr>
          <a:xfrm>
            <a:off x="1423403" y="4863741"/>
            <a:ext cx="50254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Утверждает </a:t>
            </a:r>
            <a:r>
              <a:rPr lang="ru-RU" sz="1000" dirty="0"/>
              <a:t>РП №</a:t>
            </a:r>
            <a:r>
              <a:rPr lang="ru-RU" sz="1000" dirty="0" smtClean="0"/>
              <a:t>1638 в новой редакции</a:t>
            </a:r>
            <a:endParaRPr lang="ru-RU" sz="1000" dirty="0"/>
          </a:p>
        </p:txBody>
      </p:sp>
      <p:sp>
        <p:nvSpPr>
          <p:cNvPr id="152" name="Прямоугольник 151"/>
          <p:cNvSpPr/>
          <p:nvPr/>
        </p:nvSpPr>
        <p:spPr>
          <a:xfrm>
            <a:off x="8416538" y="6136623"/>
            <a:ext cx="1430971" cy="68002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3" name="Рисунок 15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4577" y="-66783"/>
            <a:ext cx="725007" cy="543060"/>
          </a:xfrm>
          <a:prstGeom prst="rect">
            <a:avLst/>
          </a:prstGeom>
        </p:spPr>
      </p:pic>
      <p:grpSp>
        <p:nvGrpSpPr>
          <p:cNvPr id="147" name="Группа 146"/>
          <p:cNvGrpSpPr/>
          <p:nvPr/>
        </p:nvGrpSpPr>
        <p:grpSpPr>
          <a:xfrm>
            <a:off x="68234" y="29121"/>
            <a:ext cx="386162" cy="357690"/>
            <a:chOff x="2737104" y="581737"/>
            <a:chExt cx="866700" cy="799812"/>
          </a:xfrm>
        </p:grpSpPr>
        <p:sp>
          <p:nvSpPr>
            <p:cNvPr id="148" name="object 6"/>
            <p:cNvSpPr/>
            <p:nvPr/>
          </p:nvSpPr>
          <p:spPr>
            <a:xfrm>
              <a:off x="3063431" y="812364"/>
              <a:ext cx="213794" cy="142803"/>
            </a:xfrm>
            <a:custGeom>
              <a:avLst/>
              <a:gdLst/>
              <a:ahLst/>
              <a:cxnLst/>
              <a:rect l="l" t="t" r="r" b="b"/>
              <a:pathLst>
                <a:path w="235585" h="157480">
                  <a:moveTo>
                    <a:pt x="225386" y="137617"/>
                  </a:moveTo>
                  <a:lnTo>
                    <a:pt x="9880" y="137617"/>
                  </a:lnTo>
                  <a:lnTo>
                    <a:pt x="9880" y="157467"/>
                  </a:lnTo>
                  <a:lnTo>
                    <a:pt x="225386" y="157467"/>
                  </a:lnTo>
                  <a:lnTo>
                    <a:pt x="225386" y="137617"/>
                  </a:lnTo>
                  <a:close/>
                </a:path>
                <a:path w="235585" h="157480">
                  <a:moveTo>
                    <a:pt x="235267" y="17475"/>
                  </a:moveTo>
                  <a:lnTo>
                    <a:pt x="215506" y="15595"/>
                  </a:lnTo>
                  <a:lnTo>
                    <a:pt x="213944" y="32118"/>
                  </a:lnTo>
                  <a:lnTo>
                    <a:pt x="196151" y="30365"/>
                  </a:lnTo>
                  <a:lnTo>
                    <a:pt x="194208" y="50126"/>
                  </a:lnTo>
                  <a:lnTo>
                    <a:pt x="209245" y="51587"/>
                  </a:lnTo>
                  <a:lnTo>
                    <a:pt x="211797" y="54686"/>
                  </a:lnTo>
                  <a:lnTo>
                    <a:pt x="207416" y="100888"/>
                  </a:lnTo>
                  <a:lnTo>
                    <a:pt x="176441" y="100888"/>
                  </a:lnTo>
                  <a:lnTo>
                    <a:pt x="176441" y="74422"/>
                  </a:lnTo>
                  <a:lnTo>
                    <a:pt x="156591" y="74422"/>
                  </a:lnTo>
                  <a:lnTo>
                    <a:pt x="156591" y="100888"/>
                  </a:lnTo>
                  <a:lnTo>
                    <a:pt x="127647" y="100888"/>
                  </a:lnTo>
                  <a:lnTo>
                    <a:pt x="127647" y="51993"/>
                  </a:lnTo>
                  <a:lnTo>
                    <a:pt x="130581" y="49060"/>
                  </a:lnTo>
                  <a:lnTo>
                    <a:pt x="146126" y="49060"/>
                  </a:lnTo>
                  <a:lnTo>
                    <a:pt x="146126" y="29210"/>
                  </a:lnTo>
                  <a:lnTo>
                    <a:pt x="127647" y="29210"/>
                  </a:lnTo>
                  <a:lnTo>
                    <a:pt x="127647" y="0"/>
                  </a:lnTo>
                  <a:lnTo>
                    <a:pt x="107810" y="0"/>
                  </a:lnTo>
                  <a:lnTo>
                    <a:pt x="107810" y="29210"/>
                  </a:lnTo>
                  <a:lnTo>
                    <a:pt x="89344" y="29210"/>
                  </a:lnTo>
                  <a:lnTo>
                    <a:pt x="89344" y="49060"/>
                  </a:lnTo>
                  <a:lnTo>
                    <a:pt x="104876" y="49060"/>
                  </a:lnTo>
                  <a:lnTo>
                    <a:pt x="107810" y="51993"/>
                  </a:lnTo>
                  <a:lnTo>
                    <a:pt x="107810" y="100888"/>
                  </a:lnTo>
                  <a:lnTo>
                    <a:pt x="78867" y="100888"/>
                  </a:lnTo>
                  <a:lnTo>
                    <a:pt x="78867" y="74422"/>
                  </a:lnTo>
                  <a:lnTo>
                    <a:pt x="59029" y="74422"/>
                  </a:lnTo>
                  <a:lnTo>
                    <a:pt x="59029" y="100888"/>
                  </a:lnTo>
                  <a:lnTo>
                    <a:pt x="27838" y="100888"/>
                  </a:lnTo>
                  <a:lnTo>
                    <a:pt x="23456" y="54711"/>
                  </a:lnTo>
                  <a:lnTo>
                    <a:pt x="26009" y="51612"/>
                  </a:lnTo>
                  <a:lnTo>
                    <a:pt x="41249" y="50126"/>
                  </a:lnTo>
                  <a:lnTo>
                    <a:pt x="39306" y="30365"/>
                  </a:lnTo>
                  <a:lnTo>
                    <a:pt x="21323" y="32131"/>
                  </a:lnTo>
                  <a:lnTo>
                    <a:pt x="19748" y="15595"/>
                  </a:lnTo>
                  <a:lnTo>
                    <a:pt x="0" y="17475"/>
                  </a:lnTo>
                  <a:lnTo>
                    <a:pt x="9779" y="120726"/>
                  </a:lnTo>
                  <a:lnTo>
                    <a:pt x="107810" y="120726"/>
                  </a:lnTo>
                  <a:lnTo>
                    <a:pt x="225463" y="120726"/>
                  </a:lnTo>
                  <a:lnTo>
                    <a:pt x="235267" y="174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pic>
          <p:nvPicPr>
            <p:cNvPr id="151" name="object 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063431" y="607995"/>
              <a:ext cx="213505" cy="186887"/>
            </a:xfrm>
            <a:prstGeom prst="rect">
              <a:avLst/>
            </a:prstGeom>
          </p:spPr>
        </p:pic>
        <p:sp>
          <p:nvSpPr>
            <p:cNvPr id="154" name="object 8"/>
            <p:cNvSpPr/>
            <p:nvPr/>
          </p:nvSpPr>
          <p:spPr>
            <a:xfrm>
              <a:off x="2737104" y="581737"/>
              <a:ext cx="866700" cy="799812"/>
            </a:xfrm>
            <a:custGeom>
              <a:avLst/>
              <a:gdLst/>
              <a:ahLst/>
              <a:cxnLst/>
              <a:rect l="l" t="t" r="r" b="b"/>
              <a:pathLst>
                <a:path w="955039" h="882015">
                  <a:moveTo>
                    <a:pt x="499491" y="12382"/>
                  </a:moveTo>
                  <a:lnTo>
                    <a:pt x="477177" y="0"/>
                  </a:lnTo>
                  <a:lnTo>
                    <a:pt x="454863" y="12382"/>
                  </a:lnTo>
                  <a:lnTo>
                    <a:pt x="467080" y="32131"/>
                  </a:lnTo>
                  <a:lnTo>
                    <a:pt x="467398" y="33248"/>
                  </a:lnTo>
                  <a:lnTo>
                    <a:pt x="487248" y="33248"/>
                  </a:lnTo>
                  <a:lnTo>
                    <a:pt x="487337" y="32613"/>
                  </a:lnTo>
                  <a:lnTo>
                    <a:pt x="487553" y="31991"/>
                  </a:lnTo>
                  <a:lnTo>
                    <a:pt x="499491" y="12382"/>
                  </a:lnTo>
                  <a:close/>
                </a:path>
                <a:path w="955039" h="882015">
                  <a:moveTo>
                    <a:pt x="954417" y="270903"/>
                  </a:moveTo>
                  <a:lnTo>
                    <a:pt x="948778" y="244233"/>
                  </a:lnTo>
                  <a:lnTo>
                    <a:pt x="906957" y="285699"/>
                  </a:lnTo>
                  <a:lnTo>
                    <a:pt x="906957" y="317893"/>
                  </a:lnTo>
                  <a:lnTo>
                    <a:pt x="906957" y="524903"/>
                  </a:lnTo>
                  <a:lnTo>
                    <a:pt x="802894" y="629043"/>
                  </a:lnTo>
                  <a:lnTo>
                    <a:pt x="802894" y="446163"/>
                  </a:lnTo>
                  <a:lnTo>
                    <a:pt x="802894" y="422033"/>
                  </a:lnTo>
                  <a:lnTo>
                    <a:pt x="884110" y="340753"/>
                  </a:lnTo>
                  <a:lnTo>
                    <a:pt x="906957" y="317893"/>
                  </a:lnTo>
                  <a:lnTo>
                    <a:pt x="906957" y="285699"/>
                  </a:lnTo>
                  <a:lnTo>
                    <a:pt x="851408" y="340753"/>
                  </a:lnTo>
                  <a:lnTo>
                    <a:pt x="833716" y="298640"/>
                  </a:lnTo>
                  <a:lnTo>
                    <a:pt x="833716" y="358533"/>
                  </a:lnTo>
                  <a:lnTo>
                    <a:pt x="737806" y="455053"/>
                  </a:lnTo>
                  <a:lnTo>
                    <a:pt x="720598" y="421284"/>
                  </a:lnTo>
                  <a:lnTo>
                    <a:pt x="720598" y="471563"/>
                  </a:lnTo>
                  <a:lnTo>
                    <a:pt x="664019" y="528713"/>
                  </a:lnTo>
                  <a:lnTo>
                    <a:pt x="663956" y="448703"/>
                  </a:lnTo>
                  <a:lnTo>
                    <a:pt x="663943" y="428383"/>
                  </a:lnTo>
                  <a:lnTo>
                    <a:pt x="641096" y="428383"/>
                  </a:lnTo>
                  <a:lnTo>
                    <a:pt x="641096" y="814463"/>
                  </a:lnTo>
                  <a:lnTo>
                    <a:pt x="639648" y="822083"/>
                  </a:lnTo>
                  <a:lnTo>
                    <a:pt x="635723" y="827163"/>
                  </a:lnTo>
                  <a:lnTo>
                    <a:pt x="629894" y="830973"/>
                  </a:lnTo>
                  <a:lnTo>
                    <a:pt x="622757" y="832243"/>
                  </a:lnTo>
                  <a:lnTo>
                    <a:pt x="529526" y="832243"/>
                  </a:lnTo>
                  <a:lnTo>
                    <a:pt x="519112" y="797953"/>
                  </a:lnTo>
                  <a:lnTo>
                    <a:pt x="509536" y="785444"/>
                  </a:lnTo>
                  <a:lnTo>
                    <a:pt x="509536" y="832243"/>
                  </a:lnTo>
                  <a:lnTo>
                    <a:pt x="500265" y="833513"/>
                  </a:lnTo>
                  <a:lnTo>
                    <a:pt x="491680" y="837323"/>
                  </a:lnTo>
                  <a:lnTo>
                    <a:pt x="483971" y="841133"/>
                  </a:lnTo>
                  <a:lnTo>
                    <a:pt x="477367" y="847483"/>
                  </a:lnTo>
                  <a:lnTo>
                    <a:pt x="470636" y="841133"/>
                  </a:lnTo>
                  <a:lnTo>
                    <a:pt x="462775" y="837323"/>
                  </a:lnTo>
                  <a:lnTo>
                    <a:pt x="453999" y="833513"/>
                  </a:lnTo>
                  <a:lnTo>
                    <a:pt x="444512" y="832243"/>
                  </a:lnTo>
                  <a:lnTo>
                    <a:pt x="450710" y="809383"/>
                  </a:lnTo>
                  <a:lnTo>
                    <a:pt x="460044" y="794143"/>
                  </a:lnTo>
                  <a:lnTo>
                    <a:pt x="469734" y="785253"/>
                  </a:lnTo>
                  <a:lnTo>
                    <a:pt x="477024" y="781443"/>
                  </a:lnTo>
                  <a:lnTo>
                    <a:pt x="484352" y="785253"/>
                  </a:lnTo>
                  <a:lnTo>
                    <a:pt x="494042" y="794143"/>
                  </a:lnTo>
                  <a:lnTo>
                    <a:pt x="503364" y="809383"/>
                  </a:lnTo>
                  <a:lnTo>
                    <a:pt x="509536" y="832243"/>
                  </a:lnTo>
                  <a:lnTo>
                    <a:pt x="509536" y="785444"/>
                  </a:lnTo>
                  <a:lnTo>
                    <a:pt x="506476" y="781443"/>
                  </a:lnTo>
                  <a:lnTo>
                    <a:pt x="502589" y="776363"/>
                  </a:lnTo>
                  <a:lnTo>
                    <a:pt x="486968" y="767473"/>
                  </a:lnTo>
                  <a:lnTo>
                    <a:pt x="479234" y="763663"/>
                  </a:lnTo>
                  <a:lnTo>
                    <a:pt x="474865" y="763663"/>
                  </a:lnTo>
                  <a:lnTo>
                    <a:pt x="467131" y="766203"/>
                  </a:lnTo>
                  <a:lnTo>
                    <a:pt x="451485" y="776363"/>
                  </a:lnTo>
                  <a:lnTo>
                    <a:pt x="434949" y="797953"/>
                  </a:lnTo>
                  <a:lnTo>
                    <a:pt x="424535" y="832243"/>
                  </a:lnTo>
                  <a:lnTo>
                    <a:pt x="331978" y="832243"/>
                  </a:lnTo>
                  <a:lnTo>
                    <a:pt x="313563" y="716673"/>
                  </a:lnTo>
                  <a:lnTo>
                    <a:pt x="316623" y="714133"/>
                  </a:lnTo>
                  <a:lnTo>
                    <a:pt x="332333" y="714133"/>
                  </a:lnTo>
                  <a:lnTo>
                    <a:pt x="332333" y="740803"/>
                  </a:lnTo>
                  <a:lnTo>
                    <a:pt x="385330" y="740803"/>
                  </a:lnTo>
                  <a:lnTo>
                    <a:pt x="385330" y="728103"/>
                  </a:lnTo>
                  <a:lnTo>
                    <a:pt x="385330" y="714133"/>
                  </a:lnTo>
                  <a:lnTo>
                    <a:pt x="409676" y="714133"/>
                  </a:lnTo>
                  <a:lnTo>
                    <a:pt x="409676" y="740803"/>
                  </a:lnTo>
                  <a:lnTo>
                    <a:pt x="463397" y="740803"/>
                  </a:lnTo>
                  <a:lnTo>
                    <a:pt x="463397" y="728103"/>
                  </a:lnTo>
                  <a:lnTo>
                    <a:pt x="463397" y="714133"/>
                  </a:lnTo>
                  <a:lnTo>
                    <a:pt x="490321" y="714133"/>
                  </a:lnTo>
                  <a:lnTo>
                    <a:pt x="490321" y="740803"/>
                  </a:lnTo>
                  <a:lnTo>
                    <a:pt x="544055" y="740803"/>
                  </a:lnTo>
                  <a:lnTo>
                    <a:pt x="544055" y="728103"/>
                  </a:lnTo>
                  <a:lnTo>
                    <a:pt x="544055" y="714133"/>
                  </a:lnTo>
                  <a:lnTo>
                    <a:pt x="568388" y="714133"/>
                  </a:lnTo>
                  <a:lnTo>
                    <a:pt x="568388" y="740803"/>
                  </a:lnTo>
                  <a:lnTo>
                    <a:pt x="621385" y="740803"/>
                  </a:lnTo>
                  <a:lnTo>
                    <a:pt x="621385" y="728103"/>
                  </a:lnTo>
                  <a:lnTo>
                    <a:pt x="621385" y="714133"/>
                  </a:lnTo>
                  <a:lnTo>
                    <a:pt x="637946" y="714133"/>
                  </a:lnTo>
                  <a:lnTo>
                    <a:pt x="641019" y="716673"/>
                  </a:lnTo>
                  <a:lnTo>
                    <a:pt x="641096" y="814463"/>
                  </a:lnTo>
                  <a:lnTo>
                    <a:pt x="641096" y="428383"/>
                  </a:lnTo>
                  <a:lnTo>
                    <a:pt x="641007" y="700163"/>
                  </a:lnTo>
                  <a:lnTo>
                    <a:pt x="608152" y="700163"/>
                  </a:lnTo>
                  <a:lnTo>
                    <a:pt x="608152" y="728103"/>
                  </a:lnTo>
                  <a:lnTo>
                    <a:pt x="604202" y="728103"/>
                  </a:lnTo>
                  <a:lnTo>
                    <a:pt x="597789" y="674763"/>
                  </a:lnTo>
                  <a:lnTo>
                    <a:pt x="607542" y="660793"/>
                  </a:lnTo>
                  <a:lnTo>
                    <a:pt x="607542" y="630313"/>
                  </a:lnTo>
                  <a:lnTo>
                    <a:pt x="607542" y="617613"/>
                  </a:lnTo>
                  <a:lnTo>
                    <a:pt x="594321" y="617613"/>
                  </a:lnTo>
                  <a:lnTo>
                    <a:pt x="594321" y="630313"/>
                  </a:lnTo>
                  <a:lnTo>
                    <a:pt x="594321" y="655713"/>
                  </a:lnTo>
                  <a:lnTo>
                    <a:pt x="584060" y="670953"/>
                  </a:lnTo>
                  <a:lnTo>
                    <a:pt x="590867" y="728103"/>
                  </a:lnTo>
                  <a:lnTo>
                    <a:pt x="581621" y="728103"/>
                  </a:lnTo>
                  <a:lnTo>
                    <a:pt x="581621" y="714133"/>
                  </a:lnTo>
                  <a:lnTo>
                    <a:pt x="581621" y="700163"/>
                  </a:lnTo>
                  <a:lnTo>
                    <a:pt x="530821" y="700163"/>
                  </a:lnTo>
                  <a:lnTo>
                    <a:pt x="530821" y="728103"/>
                  </a:lnTo>
                  <a:lnTo>
                    <a:pt x="522668" y="728103"/>
                  </a:lnTo>
                  <a:lnTo>
                    <a:pt x="529475" y="670953"/>
                  </a:lnTo>
                  <a:lnTo>
                    <a:pt x="519214" y="655713"/>
                  </a:lnTo>
                  <a:lnTo>
                    <a:pt x="519214" y="630313"/>
                  </a:lnTo>
                  <a:lnTo>
                    <a:pt x="524230" y="630313"/>
                  </a:lnTo>
                  <a:lnTo>
                    <a:pt x="527011" y="650633"/>
                  </a:lnTo>
                  <a:lnTo>
                    <a:pt x="549630" y="650633"/>
                  </a:lnTo>
                  <a:lnTo>
                    <a:pt x="553110" y="637933"/>
                  </a:lnTo>
                  <a:lnTo>
                    <a:pt x="555193" y="630313"/>
                  </a:lnTo>
                  <a:lnTo>
                    <a:pt x="558342" y="630313"/>
                  </a:lnTo>
                  <a:lnTo>
                    <a:pt x="563905" y="650633"/>
                  </a:lnTo>
                  <a:lnTo>
                    <a:pt x="586524" y="650633"/>
                  </a:lnTo>
                  <a:lnTo>
                    <a:pt x="588264" y="637933"/>
                  </a:lnTo>
                  <a:lnTo>
                    <a:pt x="589305" y="630313"/>
                  </a:lnTo>
                  <a:lnTo>
                    <a:pt x="594321" y="630313"/>
                  </a:lnTo>
                  <a:lnTo>
                    <a:pt x="594321" y="617613"/>
                  </a:lnTo>
                  <a:lnTo>
                    <a:pt x="577773" y="617613"/>
                  </a:lnTo>
                  <a:lnTo>
                    <a:pt x="574992" y="637933"/>
                  </a:lnTo>
                  <a:lnTo>
                    <a:pt x="573989" y="637933"/>
                  </a:lnTo>
                  <a:lnTo>
                    <a:pt x="571906" y="630313"/>
                  </a:lnTo>
                  <a:lnTo>
                    <a:pt x="568426" y="617613"/>
                  </a:lnTo>
                  <a:lnTo>
                    <a:pt x="545109" y="617613"/>
                  </a:lnTo>
                  <a:lnTo>
                    <a:pt x="539546" y="637933"/>
                  </a:lnTo>
                  <a:lnTo>
                    <a:pt x="538556" y="637933"/>
                  </a:lnTo>
                  <a:lnTo>
                    <a:pt x="537514" y="630313"/>
                  </a:lnTo>
                  <a:lnTo>
                    <a:pt x="535762" y="617613"/>
                  </a:lnTo>
                  <a:lnTo>
                    <a:pt x="505993" y="617613"/>
                  </a:lnTo>
                  <a:lnTo>
                    <a:pt x="505993" y="660793"/>
                  </a:lnTo>
                  <a:lnTo>
                    <a:pt x="515747" y="674763"/>
                  </a:lnTo>
                  <a:lnTo>
                    <a:pt x="509333" y="728103"/>
                  </a:lnTo>
                  <a:lnTo>
                    <a:pt x="503555" y="728103"/>
                  </a:lnTo>
                  <a:lnTo>
                    <a:pt x="503555" y="714133"/>
                  </a:lnTo>
                  <a:lnTo>
                    <a:pt x="503555" y="700163"/>
                  </a:lnTo>
                  <a:lnTo>
                    <a:pt x="450176" y="700163"/>
                  </a:lnTo>
                  <a:lnTo>
                    <a:pt x="450176" y="728103"/>
                  </a:lnTo>
                  <a:lnTo>
                    <a:pt x="444233" y="728103"/>
                  </a:lnTo>
                  <a:lnTo>
                    <a:pt x="437819" y="674763"/>
                  </a:lnTo>
                  <a:lnTo>
                    <a:pt x="447586" y="660793"/>
                  </a:lnTo>
                  <a:lnTo>
                    <a:pt x="447586" y="630313"/>
                  </a:lnTo>
                  <a:lnTo>
                    <a:pt x="447586" y="617613"/>
                  </a:lnTo>
                  <a:lnTo>
                    <a:pt x="434352" y="617613"/>
                  </a:lnTo>
                  <a:lnTo>
                    <a:pt x="434352" y="630313"/>
                  </a:lnTo>
                  <a:lnTo>
                    <a:pt x="434352" y="655713"/>
                  </a:lnTo>
                  <a:lnTo>
                    <a:pt x="424091" y="670953"/>
                  </a:lnTo>
                  <a:lnTo>
                    <a:pt x="430898" y="728103"/>
                  </a:lnTo>
                  <a:lnTo>
                    <a:pt x="422910" y="728103"/>
                  </a:lnTo>
                  <a:lnTo>
                    <a:pt x="422910" y="714133"/>
                  </a:lnTo>
                  <a:lnTo>
                    <a:pt x="422910" y="700163"/>
                  </a:lnTo>
                  <a:lnTo>
                    <a:pt x="372110" y="700163"/>
                  </a:lnTo>
                  <a:lnTo>
                    <a:pt x="372110" y="728103"/>
                  </a:lnTo>
                  <a:lnTo>
                    <a:pt x="362699" y="728103"/>
                  </a:lnTo>
                  <a:lnTo>
                    <a:pt x="369506" y="670953"/>
                  </a:lnTo>
                  <a:lnTo>
                    <a:pt x="359244" y="655713"/>
                  </a:lnTo>
                  <a:lnTo>
                    <a:pt x="359244" y="630313"/>
                  </a:lnTo>
                  <a:lnTo>
                    <a:pt x="364261" y="630313"/>
                  </a:lnTo>
                  <a:lnTo>
                    <a:pt x="367042" y="650633"/>
                  </a:lnTo>
                  <a:lnTo>
                    <a:pt x="389674" y="650633"/>
                  </a:lnTo>
                  <a:lnTo>
                    <a:pt x="393141" y="637933"/>
                  </a:lnTo>
                  <a:lnTo>
                    <a:pt x="395224" y="630313"/>
                  </a:lnTo>
                  <a:lnTo>
                    <a:pt x="398373" y="630313"/>
                  </a:lnTo>
                  <a:lnTo>
                    <a:pt x="403936" y="650633"/>
                  </a:lnTo>
                  <a:lnTo>
                    <a:pt x="426567" y="650633"/>
                  </a:lnTo>
                  <a:lnTo>
                    <a:pt x="428294" y="637933"/>
                  </a:lnTo>
                  <a:lnTo>
                    <a:pt x="429336" y="630313"/>
                  </a:lnTo>
                  <a:lnTo>
                    <a:pt x="434352" y="630313"/>
                  </a:lnTo>
                  <a:lnTo>
                    <a:pt x="434352" y="617613"/>
                  </a:lnTo>
                  <a:lnTo>
                    <a:pt x="417804" y="617613"/>
                  </a:lnTo>
                  <a:lnTo>
                    <a:pt x="415023" y="637933"/>
                  </a:lnTo>
                  <a:lnTo>
                    <a:pt x="414020" y="637933"/>
                  </a:lnTo>
                  <a:lnTo>
                    <a:pt x="411937" y="630313"/>
                  </a:lnTo>
                  <a:lnTo>
                    <a:pt x="408457" y="617613"/>
                  </a:lnTo>
                  <a:lnTo>
                    <a:pt x="385140" y="617613"/>
                  </a:lnTo>
                  <a:lnTo>
                    <a:pt x="379590" y="637933"/>
                  </a:lnTo>
                  <a:lnTo>
                    <a:pt x="378574" y="637933"/>
                  </a:lnTo>
                  <a:lnTo>
                    <a:pt x="377532" y="630313"/>
                  </a:lnTo>
                  <a:lnTo>
                    <a:pt x="375805" y="617613"/>
                  </a:lnTo>
                  <a:lnTo>
                    <a:pt x="346011" y="617613"/>
                  </a:lnTo>
                  <a:lnTo>
                    <a:pt x="346011" y="660793"/>
                  </a:lnTo>
                  <a:lnTo>
                    <a:pt x="355777" y="674763"/>
                  </a:lnTo>
                  <a:lnTo>
                    <a:pt x="349377" y="728103"/>
                  </a:lnTo>
                  <a:lnTo>
                    <a:pt x="345567" y="728103"/>
                  </a:lnTo>
                  <a:lnTo>
                    <a:pt x="345567" y="714133"/>
                  </a:lnTo>
                  <a:lnTo>
                    <a:pt x="345567" y="700163"/>
                  </a:lnTo>
                  <a:lnTo>
                    <a:pt x="313550" y="700163"/>
                  </a:lnTo>
                  <a:lnTo>
                    <a:pt x="313474" y="592213"/>
                  </a:lnTo>
                  <a:lnTo>
                    <a:pt x="316534" y="588403"/>
                  </a:lnTo>
                  <a:lnTo>
                    <a:pt x="637857" y="588403"/>
                  </a:lnTo>
                  <a:lnTo>
                    <a:pt x="640918" y="592213"/>
                  </a:lnTo>
                  <a:lnTo>
                    <a:pt x="641007" y="700163"/>
                  </a:lnTo>
                  <a:lnTo>
                    <a:pt x="641007" y="428383"/>
                  </a:lnTo>
                  <a:lnTo>
                    <a:pt x="640905" y="576973"/>
                  </a:lnTo>
                  <a:lnTo>
                    <a:pt x="495160" y="576973"/>
                  </a:lnTo>
                  <a:lnTo>
                    <a:pt x="483616" y="557923"/>
                  </a:lnTo>
                  <a:lnTo>
                    <a:pt x="484289" y="555383"/>
                  </a:lnTo>
                  <a:lnTo>
                    <a:pt x="487299" y="552843"/>
                  </a:lnTo>
                  <a:lnTo>
                    <a:pt x="488124" y="551573"/>
                  </a:lnTo>
                  <a:lnTo>
                    <a:pt x="490486" y="549033"/>
                  </a:lnTo>
                  <a:lnTo>
                    <a:pt x="493268" y="549033"/>
                  </a:lnTo>
                  <a:lnTo>
                    <a:pt x="517296" y="564273"/>
                  </a:lnTo>
                  <a:lnTo>
                    <a:pt x="525564" y="549033"/>
                  </a:lnTo>
                  <a:lnTo>
                    <a:pt x="529691" y="541413"/>
                  </a:lnTo>
                  <a:lnTo>
                    <a:pt x="526046" y="535063"/>
                  </a:lnTo>
                  <a:lnTo>
                    <a:pt x="525322" y="533793"/>
                  </a:lnTo>
                  <a:lnTo>
                    <a:pt x="517296" y="519823"/>
                  </a:lnTo>
                  <a:lnTo>
                    <a:pt x="493268" y="533793"/>
                  </a:lnTo>
                  <a:lnTo>
                    <a:pt x="490486" y="533793"/>
                  </a:lnTo>
                  <a:lnTo>
                    <a:pt x="488124" y="531253"/>
                  </a:lnTo>
                  <a:lnTo>
                    <a:pt x="487299" y="529983"/>
                  </a:lnTo>
                  <a:lnTo>
                    <a:pt x="484289" y="527443"/>
                  </a:lnTo>
                  <a:lnTo>
                    <a:pt x="483616" y="524903"/>
                  </a:lnTo>
                  <a:lnTo>
                    <a:pt x="499046" y="500773"/>
                  </a:lnTo>
                  <a:lnTo>
                    <a:pt x="476732" y="488073"/>
                  </a:lnTo>
                  <a:lnTo>
                    <a:pt x="454406" y="500773"/>
                  </a:lnTo>
                  <a:lnTo>
                    <a:pt x="469950" y="524903"/>
                  </a:lnTo>
                  <a:lnTo>
                    <a:pt x="469315" y="527443"/>
                  </a:lnTo>
                  <a:lnTo>
                    <a:pt x="466420" y="529983"/>
                  </a:lnTo>
                  <a:lnTo>
                    <a:pt x="465632" y="531253"/>
                  </a:lnTo>
                  <a:lnTo>
                    <a:pt x="463308" y="533793"/>
                  </a:lnTo>
                  <a:lnTo>
                    <a:pt x="460502" y="535063"/>
                  </a:lnTo>
                  <a:lnTo>
                    <a:pt x="458304" y="532523"/>
                  </a:lnTo>
                  <a:lnTo>
                    <a:pt x="436156" y="519823"/>
                  </a:lnTo>
                  <a:lnTo>
                    <a:pt x="423773" y="541413"/>
                  </a:lnTo>
                  <a:lnTo>
                    <a:pt x="436156" y="564273"/>
                  </a:lnTo>
                  <a:lnTo>
                    <a:pt x="460502" y="549033"/>
                  </a:lnTo>
                  <a:lnTo>
                    <a:pt x="463308" y="549033"/>
                  </a:lnTo>
                  <a:lnTo>
                    <a:pt x="465632" y="551573"/>
                  </a:lnTo>
                  <a:lnTo>
                    <a:pt x="466420" y="552843"/>
                  </a:lnTo>
                  <a:lnTo>
                    <a:pt x="469315" y="555383"/>
                  </a:lnTo>
                  <a:lnTo>
                    <a:pt x="469950" y="557923"/>
                  </a:lnTo>
                  <a:lnTo>
                    <a:pt x="458304" y="576973"/>
                  </a:lnTo>
                  <a:lnTo>
                    <a:pt x="313448" y="576973"/>
                  </a:lnTo>
                  <a:lnTo>
                    <a:pt x="313410" y="528713"/>
                  </a:lnTo>
                  <a:lnTo>
                    <a:pt x="313359" y="448703"/>
                  </a:lnTo>
                  <a:lnTo>
                    <a:pt x="640803" y="448703"/>
                  </a:lnTo>
                  <a:lnTo>
                    <a:pt x="640905" y="576973"/>
                  </a:lnTo>
                  <a:lnTo>
                    <a:pt x="640905" y="428383"/>
                  </a:lnTo>
                  <a:lnTo>
                    <a:pt x="637476" y="428383"/>
                  </a:lnTo>
                  <a:lnTo>
                    <a:pt x="667677" y="368693"/>
                  </a:lnTo>
                  <a:lnTo>
                    <a:pt x="720598" y="471563"/>
                  </a:lnTo>
                  <a:lnTo>
                    <a:pt x="720598" y="421284"/>
                  </a:lnTo>
                  <a:lnTo>
                    <a:pt x="693801" y="368693"/>
                  </a:lnTo>
                  <a:lnTo>
                    <a:pt x="680859" y="343293"/>
                  </a:lnTo>
                  <a:lnTo>
                    <a:pt x="679983" y="343293"/>
                  </a:lnTo>
                  <a:lnTo>
                    <a:pt x="760044" y="183273"/>
                  </a:lnTo>
                  <a:lnTo>
                    <a:pt x="833716" y="358533"/>
                  </a:lnTo>
                  <a:lnTo>
                    <a:pt x="833716" y="298640"/>
                  </a:lnTo>
                  <a:lnTo>
                    <a:pt x="785266" y="183273"/>
                  </a:lnTo>
                  <a:lnTo>
                    <a:pt x="775665" y="160413"/>
                  </a:lnTo>
                  <a:lnTo>
                    <a:pt x="774674" y="155333"/>
                  </a:lnTo>
                  <a:lnTo>
                    <a:pt x="774979" y="152793"/>
                  </a:lnTo>
                  <a:lnTo>
                    <a:pt x="788860" y="124853"/>
                  </a:lnTo>
                  <a:lnTo>
                    <a:pt x="765416" y="119773"/>
                  </a:lnTo>
                  <a:lnTo>
                    <a:pt x="611606" y="428383"/>
                  </a:lnTo>
                  <a:lnTo>
                    <a:pt x="342823" y="428383"/>
                  </a:lnTo>
                  <a:lnTo>
                    <a:pt x="316953" y="376491"/>
                  </a:lnTo>
                  <a:lnTo>
                    <a:pt x="316953" y="428383"/>
                  </a:lnTo>
                  <a:lnTo>
                    <a:pt x="290182" y="428383"/>
                  </a:lnTo>
                  <a:lnTo>
                    <a:pt x="290258" y="528713"/>
                  </a:lnTo>
                  <a:lnTo>
                    <a:pt x="233832" y="471563"/>
                  </a:lnTo>
                  <a:lnTo>
                    <a:pt x="242328" y="455053"/>
                  </a:lnTo>
                  <a:lnTo>
                    <a:pt x="286740" y="368693"/>
                  </a:lnTo>
                  <a:lnTo>
                    <a:pt x="316953" y="428383"/>
                  </a:lnTo>
                  <a:lnTo>
                    <a:pt x="316953" y="376491"/>
                  </a:lnTo>
                  <a:lnTo>
                    <a:pt x="313067" y="368693"/>
                  </a:lnTo>
                  <a:lnTo>
                    <a:pt x="274447" y="291211"/>
                  </a:lnTo>
                  <a:lnTo>
                    <a:pt x="274447" y="343293"/>
                  </a:lnTo>
                  <a:lnTo>
                    <a:pt x="273570" y="343293"/>
                  </a:lnTo>
                  <a:lnTo>
                    <a:pt x="216623" y="455053"/>
                  </a:lnTo>
                  <a:lnTo>
                    <a:pt x="207797" y="446163"/>
                  </a:lnTo>
                  <a:lnTo>
                    <a:pt x="151536" y="389559"/>
                  </a:lnTo>
                  <a:lnTo>
                    <a:pt x="151536" y="422033"/>
                  </a:lnTo>
                  <a:lnTo>
                    <a:pt x="151536" y="629043"/>
                  </a:lnTo>
                  <a:lnTo>
                    <a:pt x="47459" y="524903"/>
                  </a:lnTo>
                  <a:lnTo>
                    <a:pt x="47459" y="317893"/>
                  </a:lnTo>
                  <a:lnTo>
                    <a:pt x="151536" y="422033"/>
                  </a:lnTo>
                  <a:lnTo>
                    <a:pt x="151536" y="389559"/>
                  </a:lnTo>
                  <a:lnTo>
                    <a:pt x="120700" y="358533"/>
                  </a:lnTo>
                  <a:lnTo>
                    <a:pt x="128181" y="340753"/>
                  </a:lnTo>
                  <a:lnTo>
                    <a:pt x="194386" y="183273"/>
                  </a:lnTo>
                  <a:lnTo>
                    <a:pt x="274447" y="343293"/>
                  </a:lnTo>
                  <a:lnTo>
                    <a:pt x="274447" y="291211"/>
                  </a:lnTo>
                  <a:lnTo>
                    <a:pt x="220649" y="183273"/>
                  </a:lnTo>
                  <a:lnTo>
                    <a:pt x="189001" y="119773"/>
                  </a:lnTo>
                  <a:lnTo>
                    <a:pt x="165569" y="124853"/>
                  </a:lnTo>
                  <a:lnTo>
                    <a:pt x="179451" y="152793"/>
                  </a:lnTo>
                  <a:lnTo>
                    <a:pt x="179755" y="155333"/>
                  </a:lnTo>
                  <a:lnTo>
                    <a:pt x="178943" y="159143"/>
                  </a:lnTo>
                  <a:lnTo>
                    <a:pt x="178765" y="160413"/>
                  </a:lnTo>
                  <a:lnTo>
                    <a:pt x="103022" y="340753"/>
                  </a:lnTo>
                  <a:lnTo>
                    <a:pt x="79959" y="317893"/>
                  </a:lnTo>
                  <a:lnTo>
                    <a:pt x="5651" y="244233"/>
                  </a:lnTo>
                  <a:lnTo>
                    <a:pt x="0" y="270903"/>
                  </a:lnTo>
                  <a:lnTo>
                    <a:pt x="22961" y="293763"/>
                  </a:lnTo>
                  <a:lnTo>
                    <a:pt x="24320" y="297573"/>
                  </a:lnTo>
                  <a:lnTo>
                    <a:pt x="24320" y="533793"/>
                  </a:lnTo>
                  <a:lnTo>
                    <a:pt x="166636" y="676033"/>
                  </a:lnTo>
                  <a:lnTo>
                    <a:pt x="174688" y="673493"/>
                  </a:lnTo>
                  <a:lnTo>
                    <a:pt x="174688" y="629043"/>
                  </a:lnTo>
                  <a:lnTo>
                    <a:pt x="174688" y="446163"/>
                  </a:lnTo>
                  <a:lnTo>
                    <a:pt x="290283" y="561733"/>
                  </a:lnTo>
                  <a:lnTo>
                    <a:pt x="290487" y="814463"/>
                  </a:lnTo>
                  <a:lnTo>
                    <a:pt x="293751" y="830973"/>
                  </a:lnTo>
                  <a:lnTo>
                    <a:pt x="302653" y="843673"/>
                  </a:lnTo>
                  <a:lnTo>
                    <a:pt x="315836" y="852563"/>
                  </a:lnTo>
                  <a:lnTo>
                    <a:pt x="331978" y="856373"/>
                  </a:lnTo>
                  <a:lnTo>
                    <a:pt x="444423" y="856373"/>
                  </a:lnTo>
                  <a:lnTo>
                    <a:pt x="452729" y="857643"/>
                  </a:lnTo>
                  <a:lnTo>
                    <a:pt x="459524" y="862723"/>
                  </a:lnTo>
                  <a:lnTo>
                    <a:pt x="464108" y="869073"/>
                  </a:lnTo>
                  <a:lnTo>
                    <a:pt x="465785" y="876693"/>
                  </a:lnTo>
                  <a:lnTo>
                    <a:pt x="465785" y="881773"/>
                  </a:lnTo>
                  <a:lnTo>
                    <a:pt x="488950" y="881773"/>
                  </a:lnTo>
                  <a:lnTo>
                    <a:pt x="488950" y="876693"/>
                  </a:lnTo>
                  <a:lnTo>
                    <a:pt x="490626" y="869073"/>
                  </a:lnTo>
                  <a:lnTo>
                    <a:pt x="495211" y="862723"/>
                  </a:lnTo>
                  <a:lnTo>
                    <a:pt x="501992" y="857643"/>
                  </a:lnTo>
                  <a:lnTo>
                    <a:pt x="510298" y="856373"/>
                  </a:lnTo>
                  <a:lnTo>
                    <a:pt x="622757" y="856373"/>
                  </a:lnTo>
                  <a:lnTo>
                    <a:pt x="638886" y="852563"/>
                  </a:lnTo>
                  <a:lnTo>
                    <a:pt x="664248" y="814463"/>
                  </a:lnTo>
                  <a:lnTo>
                    <a:pt x="664171" y="714133"/>
                  </a:lnTo>
                  <a:lnTo>
                    <a:pt x="664070" y="588403"/>
                  </a:lnTo>
                  <a:lnTo>
                    <a:pt x="664057" y="576973"/>
                  </a:lnTo>
                  <a:lnTo>
                    <a:pt x="664044" y="561733"/>
                  </a:lnTo>
                  <a:lnTo>
                    <a:pt x="697103" y="528713"/>
                  </a:lnTo>
                  <a:lnTo>
                    <a:pt x="770839" y="455053"/>
                  </a:lnTo>
                  <a:lnTo>
                    <a:pt x="779741" y="446163"/>
                  </a:lnTo>
                  <a:lnTo>
                    <a:pt x="779741" y="673493"/>
                  </a:lnTo>
                  <a:lnTo>
                    <a:pt x="787781" y="676033"/>
                  </a:lnTo>
                  <a:lnTo>
                    <a:pt x="834796" y="629043"/>
                  </a:lnTo>
                  <a:lnTo>
                    <a:pt x="930109" y="533793"/>
                  </a:lnTo>
                  <a:lnTo>
                    <a:pt x="930109" y="317893"/>
                  </a:lnTo>
                  <a:lnTo>
                    <a:pt x="930109" y="297573"/>
                  </a:lnTo>
                  <a:lnTo>
                    <a:pt x="931468" y="293763"/>
                  </a:lnTo>
                  <a:lnTo>
                    <a:pt x="954417" y="27090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</p:spTree>
    <p:extLst>
      <p:ext uri="{BB962C8B-B14F-4D97-AF65-F5344CB8AC3E}">
        <p14:creationId xmlns:p14="http://schemas.microsoft.com/office/powerpoint/2010/main" val="3114200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-7208"/>
            <a:ext cx="9905999" cy="418688"/>
            <a:chOff x="251492" y="-1896406"/>
            <a:chExt cx="10719611" cy="453784"/>
          </a:xfrm>
        </p:grpSpPr>
        <p:sp>
          <p:nvSpPr>
            <p:cNvPr id="5" name="object 4"/>
            <p:cNvSpPr/>
            <p:nvPr/>
          </p:nvSpPr>
          <p:spPr>
            <a:xfrm>
              <a:off x="104382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" name="object 5"/>
            <p:cNvSpPr/>
            <p:nvPr/>
          </p:nvSpPr>
          <p:spPr>
            <a:xfrm>
              <a:off x="1035351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" name="object 6"/>
            <p:cNvSpPr/>
            <p:nvPr/>
          </p:nvSpPr>
          <p:spPr>
            <a:xfrm>
              <a:off x="106077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" name="object 7"/>
            <p:cNvSpPr/>
            <p:nvPr/>
          </p:nvSpPr>
          <p:spPr>
            <a:xfrm>
              <a:off x="10692428" y="-1798653"/>
              <a:ext cx="278675" cy="326993"/>
            </a:xfrm>
            <a:custGeom>
              <a:avLst/>
              <a:gdLst/>
              <a:ahLst/>
              <a:cxnLst/>
              <a:rect l="l" t="t" r="r" b="b"/>
              <a:pathLst>
                <a:path w="175259" h="175260">
                  <a:moveTo>
                    <a:pt x="174637" y="0"/>
                  </a:moveTo>
                  <a:lnTo>
                    <a:pt x="0" y="174637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" name="object 8"/>
            <p:cNvSpPr/>
            <p:nvPr/>
          </p:nvSpPr>
          <p:spPr>
            <a:xfrm>
              <a:off x="1052297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" name="object 9"/>
            <p:cNvSpPr/>
            <p:nvPr/>
          </p:nvSpPr>
          <p:spPr>
            <a:xfrm>
              <a:off x="102687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" name="object 10"/>
            <p:cNvSpPr/>
            <p:nvPr/>
          </p:nvSpPr>
          <p:spPr>
            <a:xfrm>
              <a:off x="101840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" name="object 11"/>
            <p:cNvSpPr/>
            <p:nvPr/>
          </p:nvSpPr>
          <p:spPr>
            <a:xfrm>
              <a:off x="94214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" name="object 12"/>
            <p:cNvSpPr/>
            <p:nvPr/>
          </p:nvSpPr>
          <p:spPr>
            <a:xfrm>
              <a:off x="933675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" name="object 13"/>
            <p:cNvSpPr/>
            <p:nvPr/>
          </p:nvSpPr>
          <p:spPr>
            <a:xfrm>
              <a:off x="925202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" name="object 14"/>
            <p:cNvSpPr/>
            <p:nvPr/>
          </p:nvSpPr>
          <p:spPr>
            <a:xfrm>
              <a:off x="91672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" name="object 15"/>
            <p:cNvSpPr/>
            <p:nvPr/>
          </p:nvSpPr>
          <p:spPr>
            <a:xfrm>
              <a:off x="976040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" name="object 16"/>
            <p:cNvSpPr/>
            <p:nvPr/>
          </p:nvSpPr>
          <p:spPr>
            <a:xfrm>
              <a:off x="967567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8" name="object 17"/>
            <p:cNvSpPr/>
            <p:nvPr/>
          </p:nvSpPr>
          <p:spPr>
            <a:xfrm>
              <a:off x="840499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9" name="object 18"/>
            <p:cNvSpPr/>
            <p:nvPr/>
          </p:nvSpPr>
          <p:spPr>
            <a:xfrm>
              <a:off x="83202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0" name="object 19"/>
            <p:cNvSpPr/>
            <p:nvPr/>
          </p:nvSpPr>
          <p:spPr>
            <a:xfrm>
              <a:off x="857445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1" name="object 20"/>
            <p:cNvSpPr/>
            <p:nvPr/>
          </p:nvSpPr>
          <p:spPr>
            <a:xfrm>
              <a:off x="848972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2" name="object 21"/>
            <p:cNvSpPr/>
            <p:nvPr/>
          </p:nvSpPr>
          <p:spPr>
            <a:xfrm>
              <a:off x="823553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3" name="object 22"/>
            <p:cNvSpPr/>
            <p:nvPr/>
          </p:nvSpPr>
          <p:spPr>
            <a:xfrm>
              <a:off x="81508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4" name="object 23"/>
            <p:cNvSpPr/>
            <p:nvPr/>
          </p:nvSpPr>
          <p:spPr>
            <a:xfrm>
              <a:off x="738823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5" name="object 24"/>
            <p:cNvSpPr/>
            <p:nvPr/>
          </p:nvSpPr>
          <p:spPr>
            <a:xfrm>
              <a:off x="730350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6" name="object 25"/>
            <p:cNvSpPr/>
            <p:nvPr/>
          </p:nvSpPr>
          <p:spPr>
            <a:xfrm>
              <a:off x="721877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7" name="object 26"/>
            <p:cNvSpPr/>
            <p:nvPr/>
          </p:nvSpPr>
          <p:spPr>
            <a:xfrm>
              <a:off x="713404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8" name="object 27"/>
            <p:cNvSpPr/>
            <p:nvPr/>
          </p:nvSpPr>
          <p:spPr>
            <a:xfrm>
              <a:off x="772715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9" name="object 28"/>
            <p:cNvSpPr/>
            <p:nvPr/>
          </p:nvSpPr>
          <p:spPr>
            <a:xfrm>
              <a:off x="76424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0" name="object 29"/>
            <p:cNvSpPr/>
            <p:nvPr/>
          </p:nvSpPr>
          <p:spPr>
            <a:xfrm>
              <a:off x="874364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1" name="object 30"/>
            <p:cNvSpPr/>
            <p:nvPr/>
          </p:nvSpPr>
          <p:spPr>
            <a:xfrm>
              <a:off x="53542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2" name="object 31"/>
            <p:cNvSpPr/>
            <p:nvPr/>
          </p:nvSpPr>
          <p:spPr>
            <a:xfrm>
              <a:off x="526955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3" name="object 32"/>
            <p:cNvSpPr/>
            <p:nvPr/>
          </p:nvSpPr>
          <p:spPr>
            <a:xfrm>
              <a:off x="55237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4" name="object 33"/>
            <p:cNvSpPr/>
            <p:nvPr/>
          </p:nvSpPr>
          <p:spPr>
            <a:xfrm>
              <a:off x="543901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5" name="object 34"/>
            <p:cNvSpPr/>
            <p:nvPr/>
          </p:nvSpPr>
          <p:spPr>
            <a:xfrm>
              <a:off x="51848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6" name="object 35"/>
            <p:cNvSpPr/>
            <p:nvPr/>
          </p:nvSpPr>
          <p:spPr>
            <a:xfrm>
              <a:off x="510009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7" name="object 36"/>
            <p:cNvSpPr/>
            <p:nvPr/>
          </p:nvSpPr>
          <p:spPr>
            <a:xfrm>
              <a:off x="433752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8" name="object 37"/>
            <p:cNvSpPr/>
            <p:nvPr/>
          </p:nvSpPr>
          <p:spPr>
            <a:xfrm>
              <a:off x="42527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9" name="object 38"/>
            <p:cNvSpPr/>
            <p:nvPr/>
          </p:nvSpPr>
          <p:spPr>
            <a:xfrm>
              <a:off x="416806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0" name="object 39"/>
            <p:cNvSpPr/>
            <p:nvPr/>
          </p:nvSpPr>
          <p:spPr>
            <a:xfrm>
              <a:off x="408333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1" name="object 40"/>
            <p:cNvSpPr/>
            <p:nvPr/>
          </p:nvSpPr>
          <p:spPr>
            <a:xfrm>
              <a:off x="467644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2" name="object 41"/>
            <p:cNvSpPr/>
            <p:nvPr/>
          </p:nvSpPr>
          <p:spPr>
            <a:xfrm>
              <a:off x="459171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3" name="object 42"/>
            <p:cNvSpPr/>
            <p:nvPr/>
          </p:nvSpPr>
          <p:spPr>
            <a:xfrm>
              <a:off x="637077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4" name="object 43"/>
            <p:cNvSpPr/>
            <p:nvPr/>
          </p:nvSpPr>
          <p:spPr>
            <a:xfrm>
              <a:off x="628604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5" name="object 44"/>
            <p:cNvSpPr/>
            <p:nvPr/>
          </p:nvSpPr>
          <p:spPr>
            <a:xfrm>
              <a:off x="620131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6" name="object 45"/>
            <p:cNvSpPr/>
            <p:nvPr/>
          </p:nvSpPr>
          <p:spPr>
            <a:xfrm>
              <a:off x="611658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7" name="object 46"/>
            <p:cNvSpPr/>
            <p:nvPr/>
          </p:nvSpPr>
          <p:spPr>
            <a:xfrm>
              <a:off x="569293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8" name="object 47"/>
            <p:cNvSpPr/>
            <p:nvPr/>
          </p:nvSpPr>
          <p:spPr>
            <a:xfrm>
              <a:off x="67103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9" name="object 48"/>
            <p:cNvSpPr/>
            <p:nvPr/>
          </p:nvSpPr>
          <p:spPr>
            <a:xfrm>
              <a:off x="30665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0" name="object 49"/>
            <p:cNvSpPr/>
            <p:nvPr/>
          </p:nvSpPr>
          <p:spPr>
            <a:xfrm>
              <a:off x="298183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1" name="object 50"/>
            <p:cNvSpPr/>
            <p:nvPr/>
          </p:nvSpPr>
          <p:spPr>
            <a:xfrm>
              <a:off x="32360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2" name="object 51"/>
            <p:cNvSpPr/>
            <p:nvPr/>
          </p:nvSpPr>
          <p:spPr>
            <a:xfrm>
              <a:off x="315129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3" name="object 52"/>
            <p:cNvSpPr/>
            <p:nvPr/>
          </p:nvSpPr>
          <p:spPr>
            <a:xfrm>
              <a:off x="28971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4" name="object 53"/>
            <p:cNvSpPr/>
            <p:nvPr/>
          </p:nvSpPr>
          <p:spPr>
            <a:xfrm>
              <a:off x="281237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5" name="object 54"/>
            <p:cNvSpPr/>
            <p:nvPr/>
          </p:nvSpPr>
          <p:spPr>
            <a:xfrm>
              <a:off x="204980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6" name="object 55"/>
            <p:cNvSpPr/>
            <p:nvPr/>
          </p:nvSpPr>
          <p:spPr>
            <a:xfrm>
              <a:off x="19650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7" name="object 56"/>
            <p:cNvSpPr/>
            <p:nvPr/>
          </p:nvSpPr>
          <p:spPr>
            <a:xfrm>
              <a:off x="188034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8" name="object 57"/>
            <p:cNvSpPr/>
            <p:nvPr/>
          </p:nvSpPr>
          <p:spPr>
            <a:xfrm>
              <a:off x="179561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9" name="object 58"/>
            <p:cNvSpPr/>
            <p:nvPr/>
          </p:nvSpPr>
          <p:spPr>
            <a:xfrm>
              <a:off x="23887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0" name="object 59"/>
            <p:cNvSpPr/>
            <p:nvPr/>
          </p:nvSpPr>
          <p:spPr>
            <a:xfrm>
              <a:off x="23039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1" name="object 60"/>
            <p:cNvSpPr/>
            <p:nvPr/>
          </p:nvSpPr>
          <p:spPr>
            <a:xfrm>
              <a:off x="340521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2" name="object 61"/>
            <p:cNvSpPr/>
            <p:nvPr/>
          </p:nvSpPr>
          <p:spPr>
            <a:xfrm>
              <a:off x="36596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3" name="object 62"/>
            <p:cNvSpPr/>
            <p:nvPr/>
          </p:nvSpPr>
          <p:spPr>
            <a:xfrm>
              <a:off x="94818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4" name="object 63"/>
            <p:cNvSpPr/>
            <p:nvPr/>
          </p:nvSpPr>
          <p:spPr>
            <a:xfrm>
              <a:off x="863460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5" name="object 64"/>
            <p:cNvSpPr/>
            <p:nvPr/>
          </p:nvSpPr>
          <p:spPr>
            <a:xfrm>
              <a:off x="77873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6" name="object 65"/>
            <p:cNvSpPr/>
            <p:nvPr/>
          </p:nvSpPr>
          <p:spPr>
            <a:xfrm>
              <a:off x="69399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7" name="object 66"/>
            <p:cNvSpPr/>
            <p:nvPr/>
          </p:nvSpPr>
          <p:spPr>
            <a:xfrm>
              <a:off x="1202381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8" name="object 67"/>
            <p:cNvSpPr/>
            <p:nvPr/>
          </p:nvSpPr>
          <p:spPr>
            <a:xfrm>
              <a:off x="137196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9" name="object 68"/>
            <p:cNvSpPr/>
            <p:nvPr/>
          </p:nvSpPr>
          <p:spPr>
            <a:xfrm>
              <a:off x="27035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0" name="object 69"/>
            <p:cNvSpPr/>
            <p:nvPr/>
          </p:nvSpPr>
          <p:spPr>
            <a:xfrm>
              <a:off x="865891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1" name="object 70"/>
            <p:cNvSpPr/>
            <p:nvPr/>
          </p:nvSpPr>
          <p:spPr>
            <a:xfrm>
              <a:off x="56082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2" name="object 71"/>
            <p:cNvSpPr/>
            <p:nvPr/>
          </p:nvSpPr>
          <p:spPr>
            <a:xfrm>
              <a:off x="332048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3" name="object 72"/>
            <p:cNvSpPr/>
            <p:nvPr/>
          </p:nvSpPr>
          <p:spPr>
            <a:xfrm>
              <a:off x="662566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4" name="object 73"/>
            <p:cNvSpPr/>
            <p:nvPr/>
          </p:nvSpPr>
          <p:spPr>
            <a:xfrm>
              <a:off x="357495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5" name="object 74"/>
            <p:cNvSpPr/>
            <p:nvPr/>
          </p:nvSpPr>
          <p:spPr>
            <a:xfrm>
              <a:off x="128723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6" name="object 76"/>
            <p:cNvSpPr/>
            <p:nvPr/>
          </p:nvSpPr>
          <p:spPr>
            <a:xfrm>
              <a:off x="959094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7" name="object 77"/>
            <p:cNvSpPr/>
            <p:nvPr/>
          </p:nvSpPr>
          <p:spPr>
            <a:xfrm>
              <a:off x="654023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8" name="object 78"/>
            <p:cNvSpPr/>
            <p:nvPr/>
          </p:nvSpPr>
          <p:spPr>
            <a:xfrm>
              <a:off x="75576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9" name="object 79"/>
            <p:cNvSpPr/>
            <p:nvPr/>
          </p:nvSpPr>
          <p:spPr>
            <a:xfrm>
              <a:off x="45069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0" name="object 80"/>
            <p:cNvSpPr/>
            <p:nvPr/>
          </p:nvSpPr>
          <p:spPr>
            <a:xfrm>
              <a:off x="221926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1" name="object 81"/>
            <p:cNvSpPr/>
            <p:nvPr/>
          </p:nvSpPr>
          <p:spPr>
            <a:xfrm>
              <a:off x="1117650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2" name="object 82"/>
            <p:cNvSpPr/>
            <p:nvPr/>
          </p:nvSpPr>
          <p:spPr>
            <a:xfrm>
              <a:off x="950621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3" name="object 83"/>
            <p:cNvSpPr/>
            <p:nvPr/>
          </p:nvSpPr>
          <p:spPr>
            <a:xfrm>
              <a:off x="645550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4" name="object 84"/>
            <p:cNvSpPr/>
            <p:nvPr/>
          </p:nvSpPr>
          <p:spPr>
            <a:xfrm>
              <a:off x="74729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5" name="object 85"/>
            <p:cNvSpPr/>
            <p:nvPr/>
          </p:nvSpPr>
          <p:spPr>
            <a:xfrm>
              <a:off x="44222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6" name="object 86"/>
            <p:cNvSpPr/>
            <p:nvPr/>
          </p:nvSpPr>
          <p:spPr>
            <a:xfrm>
              <a:off x="213453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7" name="object 87"/>
            <p:cNvSpPr/>
            <p:nvPr/>
          </p:nvSpPr>
          <p:spPr>
            <a:xfrm>
              <a:off x="103292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8" name="object 90"/>
            <p:cNvSpPr/>
            <p:nvPr/>
          </p:nvSpPr>
          <p:spPr>
            <a:xfrm>
              <a:off x="1009932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9" name="object 91"/>
            <p:cNvSpPr/>
            <p:nvPr/>
          </p:nvSpPr>
          <p:spPr>
            <a:xfrm>
              <a:off x="806607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0" name="object 92"/>
            <p:cNvSpPr/>
            <p:nvPr/>
          </p:nvSpPr>
          <p:spPr>
            <a:xfrm>
              <a:off x="50153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1" name="object 93"/>
            <p:cNvSpPr/>
            <p:nvPr/>
          </p:nvSpPr>
          <p:spPr>
            <a:xfrm>
              <a:off x="27276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2" name="object 94"/>
            <p:cNvSpPr/>
            <p:nvPr/>
          </p:nvSpPr>
          <p:spPr>
            <a:xfrm>
              <a:off x="100145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3" name="object 95"/>
            <p:cNvSpPr/>
            <p:nvPr/>
          </p:nvSpPr>
          <p:spPr>
            <a:xfrm>
              <a:off x="79813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4" name="object 96"/>
            <p:cNvSpPr/>
            <p:nvPr/>
          </p:nvSpPr>
          <p:spPr>
            <a:xfrm>
              <a:off x="493063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5" name="object 97"/>
            <p:cNvSpPr/>
            <p:nvPr/>
          </p:nvSpPr>
          <p:spPr>
            <a:xfrm>
              <a:off x="264291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6" name="object 98"/>
            <p:cNvSpPr/>
            <p:nvPr/>
          </p:nvSpPr>
          <p:spPr>
            <a:xfrm>
              <a:off x="908256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7" name="object 99"/>
            <p:cNvSpPr/>
            <p:nvPr/>
          </p:nvSpPr>
          <p:spPr>
            <a:xfrm>
              <a:off x="603185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8" name="object 100"/>
            <p:cNvSpPr/>
            <p:nvPr/>
          </p:nvSpPr>
          <p:spPr>
            <a:xfrm>
              <a:off x="704931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9" name="object 101"/>
            <p:cNvSpPr/>
            <p:nvPr/>
          </p:nvSpPr>
          <p:spPr>
            <a:xfrm>
              <a:off x="399860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0" name="object 102"/>
            <p:cNvSpPr/>
            <p:nvPr/>
          </p:nvSpPr>
          <p:spPr>
            <a:xfrm>
              <a:off x="17108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1" name="object 103"/>
            <p:cNvSpPr/>
            <p:nvPr/>
          </p:nvSpPr>
          <p:spPr>
            <a:xfrm>
              <a:off x="60927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2" name="object 104"/>
            <p:cNvSpPr/>
            <p:nvPr/>
          </p:nvSpPr>
          <p:spPr>
            <a:xfrm>
              <a:off x="899783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3" name="object 105"/>
            <p:cNvSpPr/>
            <p:nvPr/>
          </p:nvSpPr>
          <p:spPr>
            <a:xfrm>
              <a:off x="594712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4" name="object 106"/>
            <p:cNvSpPr/>
            <p:nvPr/>
          </p:nvSpPr>
          <p:spPr>
            <a:xfrm>
              <a:off x="696458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5" name="object 107"/>
            <p:cNvSpPr/>
            <p:nvPr/>
          </p:nvSpPr>
          <p:spPr>
            <a:xfrm>
              <a:off x="39138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6" name="object 108"/>
            <p:cNvSpPr/>
            <p:nvPr/>
          </p:nvSpPr>
          <p:spPr>
            <a:xfrm>
              <a:off x="162615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7" name="object 109"/>
            <p:cNvSpPr/>
            <p:nvPr/>
          </p:nvSpPr>
          <p:spPr>
            <a:xfrm>
              <a:off x="52453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8" name="object 110"/>
            <p:cNvSpPr/>
            <p:nvPr/>
          </p:nvSpPr>
          <p:spPr>
            <a:xfrm>
              <a:off x="992986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9" name="object 111"/>
            <p:cNvSpPr/>
            <p:nvPr/>
          </p:nvSpPr>
          <p:spPr>
            <a:xfrm>
              <a:off x="789661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0" name="object 112"/>
            <p:cNvSpPr/>
            <p:nvPr/>
          </p:nvSpPr>
          <p:spPr>
            <a:xfrm>
              <a:off x="484590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1" name="object 113"/>
            <p:cNvSpPr/>
            <p:nvPr/>
          </p:nvSpPr>
          <p:spPr>
            <a:xfrm>
              <a:off x="25581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2" name="object 114"/>
            <p:cNvSpPr/>
            <p:nvPr/>
          </p:nvSpPr>
          <p:spPr>
            <a:xfrm>
              <a:off x="984513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3" name="object 115"/>
            <p:cNvSpPr/>
            <p:nvPr/>
          </p:nvSpPr>
          <p:spPr>
            <a:xfrm>
              <a:off x="78118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4" name="object 116"/>
            <p:cNvSpPr/>
            <p:nvPr/>
          </p:nvSpPr>
          <p:spPr>
            <a:xfrm>
              <a:off x="47611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5" name="object 117"/>
            <p:cNvSpPr/>
            <p:nvPr/>
          </p:nvSpPr>
          <p:spPr>
            <a:xfrm>
              <a:off x="24734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6" name="object 118"/>
            <p:cNvSpPr/>
            <p:nvPr/>
          </p:nvSpPr>
          <p:spPr>
            <a:xfrm>
              <a:off x="891310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7" name="object 119"/>
            <p:cNvSpPr/>
            <p:nvPr/>
          </p:nvSpPr>
          <p:spPr>
            <a:xfrm>
              <a:off x="586239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8" name="object 120"/>
            <p:cNvSpPr/>
            <p:nvPr/>
          </p:nvSpPr>
          <p:spPr>
            <a:xfrm>
              <a:off x="68798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9" name="object 121"/>
            <p:cNvSpPr/>
            <p:nvPr/>
          </p:nvSpPr>
          <p:spPr>
            <a:xfrm>
              <a:off x="382914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0" name="object 122"/>
            <p:cNvSpPr/>
            <p:nvPr/>
          </p:nvSpPr>
          <p:spPr>
            <a:xfrm>
              <a:off x="154142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1" name="object 123"/>
            <p:cNvSpPr/>
            <p:nvPr/>
          </p:nvSpPr>
          <p:spPr>
            <a:xfrm>
              <a:off x="43980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2" name="object 124"/>
            <p:cNvSpPr/>
            <p:nvPr/>
          </p:nvSpPr>
          <p:spPr>
            <a:xfrm>
              <a:off x="88283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3" name="object 125"/>
            <p:cNvSpPr/>
            <p:nvPr/>
          </p:nvSpPr>
          <p:spPr>
            <a:xfrm>
              <a:off x="577766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4" name="object 126"/>
            <p:cNvSpPr/>
            <p:nvPr/>
          </p:nvSpPr>
          <p:spPr>
            <a:xfrm>
              <a:off x="34899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5" name="object 127"/>
            <p:cNvSpPr/>
            <p:nvPr/>
          </p:nvSpPr>
          <p:spPr>
            <a:xfrm>
              <a:off x="679512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6" name="object 128"/>
            <p:cNvSpPr/>
            <p:nvPr/>
          </p:nvSpPr>
          <p:spPr>
            <a:xfrm>
              <a:off x="374441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7" name="object 129"/>
            <p:cNvSpPr/>
            <p:nvPr/>
          </p:nvSpPr>
          <p:spPr>
            <a:xfrm>
              <a:off x="145669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8" name="object 130"/>
            <p:cNvSpPr/>
            <p:nvPr/>
          </p:nvSpPr>
          <p:spPr>
            <a:xfrm>
              <a:off x="355080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9" name="object 131"/>
            <p:cNvSpPr/>
            <p:nvPr/>
          </p:nvSpPr>
          <p:spPr>
            <a:xfrm>
              <a:off x="10778141" y="-1694818"/>
              <a:ext cx="189821" cy="222732"/>
            </a:xfrm>
            <a:custGeom>
              <a:avLst/>
              <a:gdLst/>
              <a:ahLst/>
              <a:cxnLst/>
              <a:rect l="l" t="t" r="r" b="b"/>
              <a:pathLst>
                <a:path w="119379" h="119380">
                  <a:moveTo>
                    <a:pt x="118986" y="0"/>
                  </a:moveTo>
                  <a:lnTo>
                    <a:pt x="0" y="11898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0" name="object 132"/>
            <p:cNvSpPr/>
            <p:nvPr/>
          </p:nvSpPr>
          <p:spPr>
            <a:xfrm>
              <a:off x="10861896" y="-1599811"/>
              <a:ext cx="109047" cy="127952"/>
            </a:xfrm>
            <a:custGeom>
              <a:avLst/>
              <a:gdLst/>
              <a:ahLst/>
              <a:cxnLst/>
              <a:rect l="l" t="t" r="r" b="b"/>
              <a:pathLst>
                <a:path w="68579" h="68580">
                  <a:moveTo>
                    <a:pt x="68059" y="0"/>
                  </a:moveTo>
                  <a:lnTo>
                    <a:pt x="0" y="68059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1" name="Прямоугольник 130"/>
            <p:cNvSpPr/>
            <p:nvPr/>
          </p:nvSpPr>
          <p:spPr>
            <a:xfrm>
              <a:off x="251492" y="-1896406"/>
              <a:ext cx="10713431" cy="424320"/>
            </a:xfrm>
            <a:prstGeom prst="rect">
              <a:avLst/>
            </a:prstGeom>
            <a:solidFill>
              <a:srgbClr val="006A97">
                <a:alpha val="5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32"/>
            </a:p>
          </p:txBody>
        </p:sp>
        <p:cxnSp>
          <p:nvCxnSpPr>
            <p:cNvPr id="132" name="Прямая соединительная линия 131"/>
            <p:cNvCxnSpPr/>
            <p:nvPr/>
          </p:nvCxnSpPr>
          <p:spPr>
            <a:xfrm flipV="1">
              <a:off x="257672" y="-1895982"/>
              <a:ext cx="278142" cy="312531"/>
            </a:xfrm>
            <a:prstGeom prst="line">
              <a:avLst/>
            </a:prstGeom>
            <a:ln>
              <a:solidFill>
                <a:schemeClr val="tx1">
                  <a:alpha val="1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Прямая соединительная линия 132"/>
            <p:cNvCxnSpPr/>
            <p:nvPr/>
          </p:nvCxnSpPr>
          <p:spPr>
            <a:xfrm flipV="1">
              <a:off x="257672" y="-1896162"/>
              <a:ext cx="179045" cy="201344"/>
            </a:xfrm>
            <a:prstGeom prst="line">
              <a:avLst/>
            </a:prstGeom>
            <a:ln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Прямоугольник 133"/>
            <p:cNvSpPr/>
            <p:nvPr/>
          </p:nvSpPr>
          <p:spPr>
            <a:xfrm>
              <a:off x="251492" y="-1472084"/>
              <a:ext cx="10719611" cy="29462"/>
            </a:xfrm>
            <a:prstGeom prst="rect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32"/>
            </a:p>
          </p:txBody>
        </p:sp>
      </p:grpSp>
      <p:sp>
        <p:nvSpPr>
          <p:cNvPr id="136" name="object 74"/>
          <p:cNvSpPr txBox="1">
            <a:spLocks/>
          </p:cNvSpPr>
          <p:nvPr/>
        </p:nvSpPr>
        <p:spPr>
          <a:xfrm>
            <a:off x="511514" y="149161"/>
            <a:ext cx="10329901" cy="199896"/>
          </a:xfrm>
          <a:prstGeom prst="rect">
            <a:avLst/>
          </a:prstGeom>
        </p:spPr>
        <p:txBody>
          <a:bodyPr vert="horz" wrap="square" lIns="0" tIns="5939" rIns="0" bIns="0" rtlCol="0" anchor="b">
            <a:sp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939" algn="l">
              <a:spcBef>
                <a:spcPts val="47"/>
              </a:spcBef>
            </a:pPr>
            <a:r>
              <a:rPr lang="ru-RU" sz="14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ЭТАПЫ ПРОЦЕССА: ФОРМИРОВАНИЕ КРАТКОСРОЧНОГО ПЛАНА</a:t>
            </a:r>
            <a:endParaRPr lang="ru-RU" sz="14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137" name="Рисунок 1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4577" y="-52220"/>
            <a:ext cx="725007" cy="543060"/>
          </a:xfrm>
          <a:prstGeom prst="rect">
            <a:avLst/>
          </a:prstGeom>
        </p:spPr>
      </p:pic>
      <p:grpSp>
        <p:nvGrpSpPr>
          <p:cNvPr id="171" name="Группа 170"/>
          <p:cNvGrpSpPr/>
          <p:nvPr/>
        </p:nvGrpSpPr>
        <p:grpSpPr>
          <a:xfrm>
            <a:off x="66802" y="18983"/>
            <a:ext cx="386162" cy="357690"/>
            <a:chOff x="2737104" y="581737"/>
            <a:chExt cx="866700" cy="799812"/>
          </a:xfrm>
        </p:grpSpPr>
        <p:sp>
          <p:nvSpPr>
            <p:cNvPr id="172" name="object 6"/>
            <p:cNvSpPr/>
            <p:nvPr/>
          </p:nvSpPr>
          <p:spPr>
            <a:xfrm>
              <a:off x="3063431" y="812364"/>
              <a:ext cx="213794" cy="142803"/>
            </a:xfrm>
            <a:custGeom>
              <a:avLst/>
              <a:gdLst/>
              <a:ahLst/>
              <a:cxnLst/>
              <a:rect l="l" t="t" r="r" b="b"/>
              <a:pathLst>
                <a:path w="235585" h="157480">
                  <a:moveTo>
                    <a:pt x="225386" y="137617"/>
                  </a:moveTo>
                  <a:lnTo>
                    <a:pt x="9880" y="137617"/>
                  </a:lnTo>
                  <a:lnTo>
                    <a:pt x="9880" y="157467"/>
                  </a:lnTo>
                  <a:lnTo>
                    <a:pt x="225386" y="157467"/>
                  </a:lnTo>
                  <a:lnTo>
                    <a:pt x="225386" y="137617"/>
                  </a:lnTo>
                  <a:close/>
                </a:path>
                <a:path w="235585" h="157480">
                  <a:moveTo>
                    <a:pt x="235267" y="17475"/>
                  </a:moveTo>
                  <a:lnTo>
                    <a:pt x="215506" y="15595"/>
                  </a:lnTo>
                  <a:lnTo>
                    <a:pt x="213944" y="32118"/>
                  </a:lnTo>
                  <a:lnTo>
                    <a:pt x="196151" y="30365"/>
                  </a:lnTo>
                  <a:lnTo>
                    <a:pt x="194208" y="50126"/>
                  </a:lnTo>
                  <a:lnTo>
                    <a:pt x="209245" y="51587"/>
                  </a:lnTo>
                  <a:lnTo>
                    <a:pt x="211797" y="54686"/>
                  </a:lnTo>
                  <a:lnTo>
                    <a:pt x="207416" y="100888"/>
                  </a:lnTo>
                  <a:lnTo>
                    <a:pt x="176441" y="100888"/>
                  </a:lnTo>
                  <a:lnTo>
                    <a:pt x="176441" y="74422"/>
                  </a:lnTo>
                  <a:lnTo>
                    <a:pt x="156591" y="74422"/>
                  </a:lnTo>
                  <a:lnTo>
                    <a:pt x="156591" y="100888"/>
                  </a:lnTo>
                  <a:lnTo>
                    <a:pt x="127647" y="100888"/>
                  </a:lnTo>
                  <a:lnTo>
                    <a:pt x="127647" y="51993"/>
                  </a:lnTo>
                  <a:lnTo>
                    <a:pt x="130581" y="49060"/>
                  </a:lnTo>
                  <a:lnTo>
                    <a:pt x="146126" y="49060"/>
                  </a:lnTo>
                  <a:lnTo>
                    <a:pt x="146126" y="29210"/>
                  </a:lnTo>
                  <a:lnTo>
                    <a:pt x="127647" y="29210"/>
                  </a:lnTo>
                  <a:lnTo>
                    <a:pt x="127647" y="0"/>
                  </a:lnTo>
                  <a:lnTo>
                    <a:pt x="107810" y="0"/>
                  </a:lnTo>
                  <a:lnTo>
                    <a:pt x="107810" y="29210"/>
                  </a:lnTo>
                  <a:lnTo>
                    <a:pt x="89344" y="29210"/>
                  </a:lnTo>
                  <a:lnTo>
                    <a:pt x="89344" y="49060"/>
                  </a:lnTo>
                  <a:lnTo>
                    <a:pt x="104876" y="49060"/>
                  </a:lnTo>
                  <a:lnTo>
                    <a:pt x="107810" y="51993"/>
                  </a:lnTo>
                  <a:lnTo>
                    <a:pt x="107810" y="100888"/>
                  </a:lnTo>
                  <a:lnTo>
                    <a:pt x="78867" y="100888"/>
                  </a:lnTo>
                  <a:lnTo>
                    <a:pt x="78867" y="74422"/>
                  </a:lnTo>
                  <a:lnTo>
                    <a:pt x="59029" y="74422"/>
                  </a:lnTo>
                  <a:lnTo>
                    <a:pt x="59029" y="100888"/>
                  </a:lnTo>
                  <a:lnTo>
                    <a:pt x="27838" y="100888"/>
                  </a:lnTo>
                  <a:lnTo>
                    <a:pt x="23456" y="54711"/>
                  </a:lnTo>
                  <a:lnTo>
                    <a:pt x="26009" y="51612"/>
                  </a:lnTo>
                  <a:lnTo>
                    <a:pt x="41249" y="50126"/>
                  </a:lnTo>
                  <a:lnTo>
                    <a:pt x="39306" y="30365"/>
                  </a:lnTo>
                  <a:lnTo>
                    <a:pt x="21323" y="32131"/>
                  </a:lnTo>
                  <a:lnTo>
                    <a:pt x="19748" y="15595"/>
                  </a:lnTo>
                  <a:lnTo>
                    <a:pt x="0" y="17475"/>
                  </a:lnTo>
                  <a:lnTo>
                    <a:pt x="9779" y="120726"/>
                  </a:lnTo>
                  <a:lnTo>
                    <a:pt x="107810" y="120726"/>
                  </a:lnTo>
                  <a:lnTo>
                    <a:pt x="225463" y="120726"/>
                  </a:lnTo>
                  <a:lnTo>
                    <a:pt x="235267" y="174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pic>
          <p:nvPicPr>
            <p:cNvPr id="173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63431" y="607995"/>
              <a:ext cx="213505" cy="186887"/>
            </a:xfrm>
            <a:prstGeom prst="rect">
              <a:avLst/>
            </a:prstGeom>
          </p:spPr>
        </p:pic>
        <p:sp>
          <p:nvSpPr>
            <p:cNvPr id="174" name="object 8"/>
            <p:cNvSpPr/>
            <p:nvPr/>
          </p:nvSpPr>
          <p:spPr>
            <a:xfrm>
              <a:off x="2737104" y="581737"/>
              <a:ext cx="866700" cy="799812"/>
            </a:xfrm>
            <a:custGeom>
              <a:avLst/>
              <a:gdLst/>
              <a:ahLst/>
              <a:cxnLst/>
              <a:rect l="l" t="t" r="r" b="b"/>
              <a:pathLst>
                <a:path w="955039" h="882015">
                  <a:moveTo>
                    <a:pt x="499491" y="12382"/>
                  </a:moveTo>
                  <a:lnTo>
                    <a:pt x="477177" y="0"/>
                  </a:lnTo>
                  <a:lnTo>
                    <a:pt x="454863" y="12382"/>
                  </a:lnTo>
                  <a:lnTo>
                    <a:pt x="467080" y="32131"/>
                  </a:lnTo>
                  <a:lnTo>
                    <a:pt x="467398" y="33248"/>
                  </a:lnTo>
                  <a:lnTo>
                    <a:pt x="487248" y="33248"/>
                  </a:lnTo>
                  <a:lnTo>
                    <a:pt x="487337" y="32613"/>
                  </a:lnTo>
                  <a:lnTo>
                    <a:pt x="487553" y="31991"/>
                  </a:lnTo>
                  <a:lnTo>
                    <a:pt x="499491" y="12382"/>
                  </a:lnTo>
                  <a:close/>
                </a:path>
                <a:path w="955039" h="882015">
                  <a:moveTo>
                    <a:pt x="954417" y="270903"/>
                  </a:moveTo>
                  <a:lnTo>
                    <a:pt x="948778" y="244233"/>
                  </a:lnTo>
                  <a:lnTo>
                    <a:pt x="906957" y="285699"/>
                  </a:lnTo>
                  <a:lnTo>
                    <a:pt x="906957" y="317893"/>
                  </a:lnTo>
                  <a:lnTo>
                    <a:pt x="906957" y="524903"/>
                  </a:lnTo>
                  <a:lnTo>
                    <a:pt x="802894" y="629043"/>
                  </a:lnTo>
                  <a:lnTo>
                    <a:pt x="802894" y="446163"/>
                  </a:lnTo>
                  <a:lnTo>
                    <a:pt x="802894" y="422033"/>
                  </a:lnTo>
                  <a:lnTo>
                    <a:pt x="884110" y="340753"/>
                  </a:lnTo>
                  <a:lnTo>
                    <a:pt x="906957" y="317893"/>
                  </a:lnTo>
                  <a:lnTo>
                    <a:pt x="906957" y="285699"/>
                  </a:lnTo>
                  <a:lnTo>
                    <a:pt x="851408" y="340753"/>
                  </a:lnTo>
                  <a:lnTo>
                    <a:pt x="833716" y="298640"/>
                  </a:lnTo>
                  <a:lnTo>
                    <a:pt x="833716" y="358533"/>
                  </a:lnTo>
                  <a:lnTo>
                    <a:pt x="737806" y="455053"/>
                  </a:lnTo>
                  <a:lnTo>
                    <a:pt x="720598" y="421284"/>
                  </a:lnTo>
                  <a:lnTo>
                    <a:pt x="720598" y="471563"/>
                  </a:lnTo>
                  <a:lnTo>
                    <a:pt x="664019" y="528713"/>
                  </a:lnTo>
                  <a:lnTo>
                    <a:pt x="663956" y="448703"/>
                  </a:lnTo>
                  <a:lnTo>
                    <a:pt x="663943" y="428383"/>
                  </a:lnTo>
                  <a:lnTo>
                    <a:pt x="641096" y="428383"/>
                  </a:lnTo>
                  <a:lnTo>
                    <a:pt x="641096" y="814463"/>
                  </a:lnTo>
                  <a:lnTo>
                    <a:pt x="639648" y="822083"/>
                  </a:lnTo>
                  <a:lnTo>
                    <a:pt x="635723" y="827163"/>
                  </a:lnTo>
                  <a:lnTo>
                    <a:pt x="629894" y="830973"/>
                  </a:lnTo>
                  <a:lnTo>
                    <a:pt x="622757" y="832243"/>
                  </a:lnTo>
                  <a:lnTo>
                    <a:pt x="529526" y="832243"/>
                  </a:lnTo>
                  <a:lnTo>
                    <a:pt x="519112" y="797953"/>
                  </a:lnTo>
                  <a:lnTo>
                    <a:pt x="509536" y="785444"/>
                  </a:lnTo>
                  <a:lnTo>
                    <a:pt x="509536" y="832243"/>
                  </a:lnTo>
                  <a:lnTo>
                    <a:pt x="500265" y="833513"/>
                  </a:lnTo>
                  <a:lnTo>
                    <a:pt x="491680" y="837323"/>
                  </a:lnTo>
                  <a:lnTo>
                    <a:pt x="483971" y="841133"/>
                  </a:lnTo>
                  <a:lnTo>
                    <a:pt x="477367" y="847483"/>
                  </a:lnTo>
                  <a:lnTo>
                    <a:pt x="470636" y="841133"/>
                  </a:lnTo>
                  <a:lnTo>
                    <a:pt x="462775" y="837323"/>
                  </a:lnTo>
                  <a:lnTo>
                    <a:pt x="453999" y="833513"/>
                  </a:lnTo>
                  <a:lnTo>
                    <a:pt x="444512" y="832243"/>
                  </a:lnTo>
                  <a:lnTo>
                    <a:pt x="450710" y="809383"/>
                  </a:lnTo>
                  <a:lnTo>
                    <a:pt x="460044" y="794143"/>
                  </a:lnTo>
                  <a:lnTo>
                    <a:pt x="469734" y="785253"/>
                  </a:lnTo>
                  <a:lnTo>
                    <a:pt x="477024" y="781443"/>
                  </a:lnTo>
                  <a:lnTo>
                    <a:pt x="484352" y="785253"/>
                  </a:lnTo>
                  <a:lnTo>
                    <a:pt x="494042" y="794143"/>
                  </a:lnTo>
                  <a:lnTo>
                    <a:pt x="503364" y="809383"/>
                  </a:lnTo>
                  <a:lnTo>
                    <a:pt x="509536" y="832243"/>
                  </a:lnTo>
                  <a:lnTo>
                    <a:pt x="509536" y="785444"/>
                  </a:lnTo>
                  <a:lnTo>
                    <a:pt x="506476" y="781443"/>
                  </a:lnTo>
                  <a:lnTo>
                    <a:pt x="502589" y="776363"/>
                  </a:lnTo>
                  <a:lnTo>
                    <a:pt x="486968" y="767473"/>
                  </a:lnTo>
                  <a:lnTo>
                    <a:pt x="479234" y="763663"/>
                  </a:lnTo>
                  <a:lnTo>
                    <a:pt x="474865" y="763663"/>
                  </a:lnTo>
                  <a:lnTo>
                    <a:pt x="467131" y="766203"/>
                  </a:lnTo>
                  <a:lnTo>
                    <a:pt x="451485" y="776363"/>
                  </a:lnTo>
                  <a:lnTo>
                    <a:pt x="434949" y="797953"/>
                  </a:lnTo>
                  <a:lnTo>
                    <a:pt x="424535" y="832243"/>
                  </a:lnTo>
                  <a:lnTo>
                    <a:pt x="331978" y="832243"/>
                  </a:lnTo>
                  <a:lnTo>
                    <a:pt x="313563" y="716673"/>
                  </a:lnTo>
                  <a:lnTo>
                    <a:pt x="316623" y="714133"/>
                  </a:lnTo>
                  <a:lnTo>
                    <a:pt x="332333" y="714133"/>
                  </a:lnTo>
                  <a:lnTo>
                    <a:pt x="332333" y="740803"/>
                  </a:lnTo>
                  <a:lnTo>
                    <a:pt x="385330" y="740803"/>
                  </a:lnTo>
                  <a:lnTo>
                    <a:pt x="385330" y="728103"/>
                  </a:lnTo>
                  <a:lnTo>
                    <a:pt x="385330" y="714133"/>
                  </a:lnTo>
                  <a:lnTo>
                    <a:pt x="409676" y="714133"/>
                  </a:lnTo>
                  <a:lnTo>
                    <a:pt x="409676" y="740803"/>
                  </a:lnTo>
                  <a:lnTo>
                    <a:pt x="463397" y="740803"/>
                  </a:lnTo>
                  <a:lnTo>
                    <a:pt x="463397" y="728103"/>
                  </a:lnTo>
                  <a:lnTo>
                    <a:pt x="463397" y="714133"/>
                  </a:lnTo>
                  <a:lnTo>
                    <a:pt x="490321" y="714133"/>
                  </a:lnTo>
                  <a:lnTo>
                    <a:pt x="490321" y="740803"/>
                  </a:lnTo>
                  <a:lnTo>
                    <a:pt x="544055" y="740803"/>
                  </a:lnTo>
                  <a:lnTo>
                    <a:pt x="544055" y="728103"/>
                  </a:lnTo>
                  <a:lnTo>
                    <a:pt x="544055" y="714133"/>
                  </a:lnTo>
                  <a:lnTo>
                    <a:pt x="568388" y="714133"/>
                  </a:lnTo>
                  <a:lnTo>
                    <a:pt x="568388" y="740803"/>
                  </a:lnTo>
                  <a:lnTo>
                    <a:pt x="621385" y="740803"/>
                  </a:lnTo>
                  <a:lnTo>
                    <a:pt x="621385" y="728103"/>
                  </a:lnTo>
                  <a:lnTo>
                    <a:pt x="621385" y="714133"/>
                  </a:lnTo>
                  <a:lnTo>
                    <a:pt x="637946" y="714133"/>
                  </a:lnTo>
                  <a:lnTo>
                    <a:pt x="641019" y="716673"/>
                  </a:lnTo>
                  <a:lnTo>
                    <a:pt x="641096" y="814463"/>
                  </a:lnTo>
                  <a:lnTo>
                    <a:pt x="641096" y="428383"/>
                  </a:lnTo>
                  <a:lnTo>
                    <a:pt x="641007" y="700163"/>
                  </a:lnTo>
                  <a:lnTo>
                    <a:pt x="608152" y="700163"/>
                  </a:lnTo>
                  <a:lnTo>
                    <a:pt x="608152" y="728103"/>
                  </a:lnTo>
                  <a:lnTo>
                    <a:pt x="604202" y="728103"/>
                  </a:lnTo>
                  <a:lnTo>
                    <a:pt x="597789" y="674763"/>
                  </a:lnTo>
                  <a:lnTo>
                    <a:pt x="607542" y="660793"/>
                  </a:lnTo>
                  <a:lnTo>
                    <a:pt x="607542" y="630313"/>
                  </a:lnTo>
                  <a:lnTo>
                    <a:pt x="607542" y="617613"/>
                  </a:lnTo>
                  <a:lnTo>
                    <a:pt x="594321" y="617613"/>
                  </a:lnTo>
                  <a:lnTo>
                    <a:pt x="594321" y="630313"/>
                  </a:lnTo>
                  <a:lnTo>
                    <a:pt x="594321" y="655713"/>
                  </a:lnTo>
                  <a:lnTo>
                    <a:pt x="584060" y="670953"/>
                  </a:lnTo>
                  <a:lnTo>
                    <a:pt x="590867" y="728103"/>
                  </a:lnTo>
                  <a:lnTo>
                    <a:pt x="581621" y="728103"/>
                  </a:lnTo>
                  <a:lnTo>
                    <a:pt x="581621" y="714133"/>
                  </a:lnTo>
                  <a:lnTo>
                    <a:pt x="581621" y="700163"/>
                  </a:lnTo>
                  <a:lnTo>
                    <a:pt x="530821" y="700163"/>
                  </a:lnTo>
                  <a:lnTo>
                    <a:pt x="530821" y="728103"/>
                  </a:lnTo>
                  <a:lnTo>
                    <a:pt x="522668" y="728103"/>
                  </a:lnTo>
                  <a:lnTo>
                    <a:pt x="529475" y="670953"/>
                  </a:lnTo>
                  <a:lnTo>
                    <a:pt x="519214" y="655713"/>
                  </a:lnTo>
                  <a:lnTo>
                    <a:pt x="519214" y="630313"/>
                  </a:lnTo>
                  <a:lnTo>
                    <a:pt x="524230" y="630313"/>
                  </a:lnTo>
                  <a:lnTo>
                    <a:pt x="527011" y="650633"/>
                  </a:lnTo>
                  <a:lnTo>
                    <a:pt x="549630" y="650633"/>
                  </a:lnTo>
                  <a:lnTo>
                    <a:pt x="553110" y="637933"/>
                  </a:lnTo>
                  <a:lnTo>
                    <a:pt x="555193" y="630313"/>
                  </a:lnTo>
                  <a:lnTo>
                    <a:pt x="558342" y="630313"/>
                  </a:lnTo>
                  <a:lnTo>
                    <a:pt x="563905" y="650633"/>
                  </a:lnTo>
                  <a:lnTo>
                    <a:pt x="586524" y="650633"/>
                  </a:lnTo>
                  <a:lnTo>
                    <a:pt x="588264" y="637933"/>
                  </a:lnTo>
                  <a:lnTo>
                    <a:pt x="589305" y="630313"/>
                  </a:lnTo>
                  <a:lnTo>
                    <a:pt x="594321" y="630313"/>
                  </a:lnTo>
                  <a:lnTo>
                    <a:pt x="594321" y="617613"/>
                  </a:lnTo>
                  <a:lnTo>
                    <a:pt x="577773" y="617613"/>
                  </a:lnTo>
                  <a:lnTo>
                    <a:pt x="574992" y="637933"/>
                  </a:lnTo>
                  <a:lnTo>
                    <a:pt x="573989" y="637933"/>
                  </a:lnTo>
                  <a:lnTo>
                    <a:pt x="571906" y="630313"/>
                  </a:lnTo>
                  <a:lnTo>
                    <a:pt x="568426" y="617613"/>
                  </a:lnTo>
                  <a:lnTo>
                    <a:pt x="545109" y="617613"/>
                  </a:lnTo>
                  <a:lnTo>
                    <a:pt x="539546" y="637933"/>
                  </a:lnTo>
                  <a:lnTo>
                    <a:pt x="538556" y="637933"/>
                  </a:lnTo>
                  <a:lnTo>
                    <a:pt x="537514" y="630313"/>
                  </a:lnTo>
                  <a:lnTo>
                    <a:pt x="535762" y="617613"/>
                  </a:lnTo>
                  <a:lnTo>
                    <a:pt x="505993" y="617613"/>
                  </a:lnTo>
                  <a:lnTo>
                    <a:pt x="505993" y="660793"/>
                  </a:lnTo>
                  <a:lnTo>
                    <a:pt x="515747" y="674763"/>
                  </a:lnTo>
                  <a:lnTo>
                    <a:pt x="509333" y="728103"/>
                  </a:lnTo>
                  <a:lnTo>
                    <a:pt x="503555" y="728103"/>
                  </a:lnTo>
                  <a:lnTo>
                    <a:pt x="503555" y="714133"/>
                  </a:lnTo>
                  <a:lnTo>
                    <a:pt x="503555" y="700163"/>
                  </a:lnTo>
                  <a:lnTo>
                    <a:pt x="450176" y="700163"/>
                  </a:lnTo>
                  <a:lnTo>
                    <a:pt x="450176" y="728103"/>
                  </a:lnTo>
                  <a:lnTo>
                    <a:pt x="444233" y="728103"/>
                  </a:lnTo>
                  <a:lnTo>
                    <a:pt x="437819" y="674763"/>
                  </a:lnTo>
                  <a:lnTo>
                    <a:pt x="447586" y="660793"/>
                  </a:lnTo>
                  <a:lnTo>
                    <a:pt x="447586" y="630313"/>
                  </a:lnTo>
                  <a:lnTo>
                    <a:pt x="447586" y="617613"/>
                  </a:lnTo>
                  <a:lnTo>
                    <a:pt x="434352" y="617613"/>
                  </a:lnTo>
                  <a:lnTo>
                    <a:pt x="434352" y="630313"/>
                  </a:lnTo>
                  <a:lnTo>
                    <a:pt x="434352" y="655713"/>
                  </a:lnTo>
                  <a:lnTo>
                    <a:pt x="424091" y="670953"/>
                  </a:lnTo>
                  <a:lnTo>
                    <a:pt x="430898" y="728103"/>
                  </a:lnTo>
                  <a:lnTo>
                    <a:pt x="422910" y="728103"/>
                  </a:lnTo>
                  <a:lnTo>
                    <a:pt x="422910" y="714133"/>
                  </a:lnTo>
                  <a:lnTo>
                    <a:pt x="422910" y="700163"/>
                  </a:lnTo>
                  <a:lnTo>
                    <a:pt x="372110" y="700163"/>
                  </a:lnTo>
                  <a:lnTo>
                    <a:pt x="372110" y="728103"/>
                  </a:lnTo>
                  <a:lnTo>
                    <a:pt x="362699" y="728103"/>
                  </a:lnTo>
                  <a:lnTo>
                    <a:pt x="369506" y="670953"/>
                  </a:lnTo>
                  <a:lnTo>
                    <a:pt x="359244" y="655713"/>
                  </a:lnTo>
                  <a:lnTo>
                    <a:pt x="359244" y="630313"/>
                  </a:lnTo>
                  <a:lnTo>
                    <a:pt x="364261" y="630313"/>
                  </a:lnTo>
                  <a:lnTo>
                    <a:pt x="367042" y="650633"/>
                  </a:lnTo>
                  <a:lnTo>
                    <a:pt x="389674" y="650633"/>
                  </a:lnTo>
                  <a:lnTo>
                    <a:pt x="393141" y="637933"/>
                  </a:lnTo>
                  <a:lnTo>
                    <a:pt x="395224" y="630313"/>
                  </a:lnTo>
                  <a:lnTo>
                    <a:pt x="398373" y="630313"/>
                  </a:lnTo>
                  <a:lnTo>
                    <a:pt x="403936" y="650633"/>
                  </a:lnTo>
                  <a:lnTo>
                    <a:pt x="426567" y="650633"/>
                  </a:lnTo>
                  <a:lnTo>
                    <a:pt x="428294" y="637933"/>
                  </a:lnTo>
                  <a:lnTo>
                    <a:pt x="429336" y="630313"/>
                  </a:lnTo>
                  <a:lnTo>
                    <a:pt x="434352" y="630313"/>
                  </a:lnTo>
                  <a:lnTo>
                    <a:pt x="434352" y="617613"/>
                  </a:lnTo>
                  <a:lnTo>
                    <a:pt x="417804" y="617613"/>
                  </a:lnTo>
                  <a:lnTo>
                    <a:pt x="415023" y="637933"/>
                  </a:lnTo>
                  <a:lnTo>
                    <a:pt x="414020" y="637933"/>
                  </a:lnTo>
                  <a:lnTo>
                    <a:pt x="411937" y="630313"/>
                  </a:lnTo>
                  <a:lnTo>
                    <a:pt x="408457" y="617613"/>
                  </a:lnTo>
                  <a:lnTo>
                    <a:pt x="385140" y="617613"/>
                  </a:lnTo>
                  <a:lnTo>
                    <a:pt x="379590" y="637933"/>
                  </a:lnTo>
                  <a:lnTo>
                    <a:pt x="378574" y="637933"/>
                  </a:lnTo>
                  <a:lnTo>
                    <a:pt x="377532" y="630313"/>
                  </a:lnTo>
                  <a:lnTo>
                    <a:pt x="375805" y="617613"/>
                  </a:lnTo>
                  <a:lnTo>
                    <a:pt x="346011" y="617613"/>
                  </a:lnTo>
                  <a:lnTo>
                    <a:pt x="346011" y="660793"/>
                  </a:lnTo>
                  <a:lnTo>
                    <a:pt x="355777" y="674763"/>
                  </a:lnTo>
                  <a:lnTo>
                    <a:pt x="349377" y="728103"/>
                  </a:lnTo>
                  <a:lnTo>
                    <a:pt x="345567" y="728103"/>
                  </a:lnTo>
                  <a:lnTo>
                    <a:pt x="345567" y="714133"/>
                  </a:lnTo>
                  <a:lnTo>
                    <a:pt x="345567" y="700163"/>
                  </a:lnTo>
                  <a:lnTo>
                    <a:pt x="313550" y="700163"/>
                  </a:lnTo>
                  <a:lnTo>
                    <a:pt x="313474" y="592213"/>
                  </a:lnTo>
                  <a:lnTo>
                    <a:pt x="316534" y="588403"/>
                  </a:lnTo>
                  <a:lnTo>
                    <a:pt x="637857" y="588403"/>
                  </a:lnTo>
                  <a:lnTo>
                    <a:pt x="640918" y="592213"/>
                  </a:lnTo>
                  <a:lnTo>
                    <a:pt x="641007" y="700163"/>
                  </a:lnTo>
                  <a:lnTo>
                    <a:pt x="641007" y="428383"/>
                  </a:lnTo>
                  <a:lnTo>
                    <a:pt x="640905" y="576973"/>
                  </a:lnTo>
                  <a:lnTo>
                    <a:pt x="495160" y="576973"/>
                  </a:lnTo>
                  <a:lnTo>
                    <a:pt x="483616" y="557923"/>
                  </a:lnTo>
                  <a:lnTo>
                    <a:pt x="484289" y="555383"/>
                  </a:lnTo>
                  <a:lnTo>
                    <a:pt x="487299" y="552843"/>
                  </a:lnTo>
                  <a:lnTo>
                    <a:pt x="488124" y="551573"/>
                  </a:lnTo>
                  <a:lnTo>
                    <a:pt x="490486" y="549033"/>
                  </a:lnTo>
                  <a:lnTo>
                    <a:pt x="493268" y="549033"/>
                  </a:lnTo>
                  <a:lnTo>
                    <a:pt x="517296" y="564273"/>
                  </a:lnTo>
                  <a:lnTo>
                    <a:pt x="525564" y="549033"/>
                  </a:lnTo>
                  <a:lnTo>
                    <a:pt x="529691" y="541413"/>
                  </a:lnTo>
                  <a:lnTo>
                    <a:pt x="526046" y="535063"/>
                  </a:lnTo>
                  <a:lnTo>
                    <a:pt x="525322" y="533793"/>
                  </a:lnTo>
                  <a:lnTo>
                    <a:pt x="517296" y="519823"/>
                  </a:lnTo>
                  <a:lnTo>
                    <a:pt x="493268" y="533793"/>
                  </a:lnTo>
                  <a:lnTo>
                    <a:pt x="490486" y="533793"/>
                  </a:lnTo>
                  <a:lnTo>
                    <a:pt x="488124" y="531253"/>
                  </a:lnTo>
                  <a:lnTo>
                    <a:pt x="487299" y="529983"/>
                  </a:lnTo>
                  <a:lnTo>
                    <a:pt x="484289" y="527443"/>
                  </a:lnTo>
                  <a:lnTo>
                    <a:pt x="483616" y="524903"/>
                  </a:lnTo>
                  <a:lnTo>
                    <a:pt x="499046" y="500773"/>
                  </a:lnTo>
                  <a:lnTo>
                    <a:pt x="476732" y="488073"/>
                  </a:lnTo>
                  <a:lnTo>
                    <a:pt x="454406" y="500773"/>
                  </a:lnTo>
                  <a:lnTo>
                    <a:pt x="469950" y="524903"/>
                  </a:lnTo>
                  <a:lnTo>
                    <a:pt x="469315" y="527443"/>
                  </a:lnTo>
                  <a:lnTo>
                    <a:pt x="466420" y="529983"/>
                  </a:lnTo>
                  <a:lnTo>
                    <a:pt x="465632" y="531253"/>
                  </a:lnTo>
                  <a:lnTo>
                    <a:pt x="463308" y="533793"/>
                  </a:lnTo>
                  <a:lnTo>
                    <a:pt x="460502" y="535063"/>
                  </a:lnTo>
                  <a:lnTo>
                    <a:pt x="458304" y="532523"/>
                  </a:lnTo>
                  <a:lnTo>
                    <a:pt x="436156" y="519823"/>
                  </a:lnTo>
                  <a:lnTo>
                    <a:pt x="423773" y="541413"/>
                  </a:lnTo>
                  <a:lnTo>
                    <a:pt x="436156" y="564273"/>
                  </a:lnTo>
                  <a:lnTo>
                    <a:pt x="460502" y="549033"/>
                  </a:lnTo>
                  <a:lnTo>
                    <a:pt x="463308" y="549033"/>
                  </a:lnTo>
                  <a:lnTo>
                    <a:pt x="465632" y="551573"/>
                  </a:lnTo>
                  <a:lnTo>
                    <a:pt x="466420" y="552843"/>
                  </a:lnTo>
                  <a:lnTo>
                    <a:pt x="469315" y="555383"/>
                  </a:lnTo>
                  <a:lnTo>
                    <a:pt x="469950" y="557923"/>
                  </a:lnTo>
                  <a:lnTo>
                    <a:pt x="458304" y="576973"/>
                  </a:lnTo>
                  <a:lnTo>
                    <a:pt x="313448" y="576973"/>
                  </a:lnTo>
                  <a:lnTo>
                    <a:pt x="313410" y="528713"/>
                  </a:lnTo>
                  <a:lnTo>
                    <a:pt x="313359" y="448703"/>
                  </a:lnTo>
                  <a:lnTo>
                    <a:pt x="640803" y="448703"/>
                  </a:lnTo>
                  <a:lnTo>
                    <a:pt x="640905" y="576973"/>
                  </a:lnTo>
                  <a:lnTo>
                    <a:pt x="640905" y="428383"/>
                  </a:lnTo>
                  <a:lnTo>
                    <a:pt x="637476" y="428383"/>
                  </a:lnTo>
                  <a:lnTo>
                    <a:pt x="667677" y="368693"/>
                  </a:lnTo>
                  <a:lnTo>
                    <a:pt x="720598" y="471563"/>
                  </a:lnTo>
                  <a:lnTo>
                    <a:pt x="720598" y="421284"/>
                  </a:lnTo>
                  <a:lnTo>
                    <a:pt x="693801" y="368693"/>
                  </a:lnTo>
                  <a:lnTo>
                    <a:pt x="680859" y="343293"/>
                  </a:lnTo>
                  <a:lnTo>
                    <a:pt x="679983" y="343293"/>
                  </a:lnTo>
                  <a:lnTo>
                    <a:pt x="760044" y="183273"/>
                  </a:lnTo>
                  <a:lnTo>
                    <a:pt x="833716" y="358533"/>
                  </a:lnTo>
                  <a:lnTo>
                    <a:pt x="833716" y="298640"/>
                  </a:lnTo>
                  <a:lnTo>
                    <a:pt x="785266" y="183273"/>
                  </a:lnTo>
                  <a:lnTo>
                    <a:pt x="775665" y="160413"/>
                  </a:lnTo>
                  <a:lnTo>
                    <a:pt x="774674" y="155333"/>
                  </a:lnTo>
                  <a:lnTo>
                    <a:pt x="774979" y="152793"/>
                  </a:lnTo>
                  <a:lnTo>
                    <a:pt x="788860" y="124853"/>
                  </a:lnTo>
                  <a:lnTo>
                    <a:pt x="765416" y="119773"/>
                  </a:lnTo>
                  <a:lnTo>
                    <a:pt x="611606" y="428383"/>
                  </a:lnTo>
                  <a:lnTo>
                    <a:pt x="342823" y="428383"/>
                  </a:lnTo>
                  <a:lnTo>
                    <a:pt x="316953" y="376491"/>
                  </a:lnTo>
                  <a:lnTo>
                    <a:pt x="316953" y="428383"/>
                  </a:lnTo>
                  <a:lnTo>
                    <a:pt x="290182" y="428383"/>
                  </a:lnTo>
                  <a:lnTo>
                    <a:pt x="290258" y="528713"/>
                  </a:lnTo>
                  <a:lnTo>
                    <a:pt x="233832" y="471563"/>
                  </a:lnTo>
                  <a:lnTo>
                    <a:pt x="242328" y="455053"/>
                  </a:lnTo>
                  <a:lnTo>
                    <a:pt x="286740" y="368693"/>
                  </a:lnTo>
                  <a:lnTo>
                    <a:pt x="316953" y="428383"/>
                  </a:lnTo>
                  <a:lnTo>
                    <a:pt x="316953" y="376491"/>
                  </a:lnTo>
                  <a:lnTo>
                    <a:pt x="313067" y="368693"/>
                  </a:lnTo>
                  <a:lnTo>
                    <a:pt x="274447" y="291211"/>
                  </a:lnTo>
                  <a:lnTo>
                    <a:pt x="274447" y="343293"/>
                  </a:lnTo>
                  <a:lnTo>
                    <a:pt x="273570" y="343293"/>
                  </a:lnTo>
                  <a:lnTo>
                    <a:pt x="216623" y="455053"/>
                  </a:lnTo>
                  <a:lnTo>
                    <a:pt x="207797" y="446163"/>
                  </a:lnTo>
                  <a:lnTo>
                    <a:pt x="151536" y="389559"/>
                  </a:lnTo>
                  <a:lnTo>
                    <a:pt x="151536" y="422033"/>
                  </a:lnTo>
                  <a:lnTo>
                    <a:pt x="151536" y="629043"/>
                  </a:lnTo>
                  <a:lnTo>
                    <a:pt x="47459" y="524903"/>
                  </a:lnTo>
                  <a:lnTo>
                    <a:pt x="47459" y="317893"/>
                  </a:lnTo>
                  <a:lnTo>
                    <a:pt x="151536" y="422033"/>
                  </a:lnTo>
                  <a:lnTo>
                    <a:pt x="151536" y="389559"/>
                  </a:lnTo>
                  <a:lnTo>
                    <a:pt x="120700" y="358533"/>
                  </a:lnTo>
                  <a:lnTo>
                    <a:pt x="128181" y="340753"/>
                  </a:lnTo>
                  <a:lnTo>
                    <a:pt x="194386" y="183273"/>
                  </a:lnTo>
                  <a:lnTo>
                    <a:pt x="274447" y="343293"/>
                  </a:lnTo>
                  <a:lnTo>
                    <a:pt x="274447" y="291211"/>
                  </a:lnTo>
                  <a:lnTo>
                    <a:pt x="220649" y="183273"/>
                  </a:lnTo>
                  <a:lnTo>
                    <a:pt x="189001" y="119773"/>
                  </a:lnTo>
                  <a:lnTo>
                    <a:pt x="165569" y="124853"/>
                  </a:lnTo>
                  <a:lnTo>
                    <a:pt x="179451" y="152793"/>
                  </a:lnTo>
                  <a:lnTo>
                    <a:pt x="179755" y="155333"/>
                  </a:lnTo>
                  <a:lnTo>
                    <a:pt x="178943" y="159143"/>
                  </a:lnTo>
                  <a:lnTo>
                    <a:pt x="178765" y="160413"/>
                  </a:lnTo>
                  <a:lnTo>
                    <a:pt x="103022" y="340753"/>
                  </a:lnTo>
                  <a:lnTo>
                    <a:pt x="79959" y="317893"/>
                  </a:lnTo>
                  <a:lnTo>
                    <a:pt x="5651" y="244233"/>
                  </a:lnTo>
                  <a:lnTo>
                    <a:pt x="0" y="270903"/>
                  </a:lnTo>
                  <a:lnTo>
                    <a:pt x="22961" y="293763"/>
                  </a:lnTo>
                  <a:lnTo>
                    <a:pt x="24320" y="297573"/>
                  </a:lnTo>
                  <a:lnTo>
                    <a:pt x="24320" y="533793"/>
                  </a:lnTo>
                  <a:lnTo>
                    <a:pt x="166636" y="676033"/>
                  </a:lnTo>
                  <a:lnTo>
                    <a:pt x="174688" y="673493"/>
                  </a:lnTo>
                  <a:lnTo>
                    <a:pt x="174688" y="629043"/>
                  </a:lnTo>
                  <a:lnTo>
                    <a:pt x="174688" y="446163"/>
                  </a:lnTo>
                  <a:lnTo>
                    <a:pt x="290283" y="561733"/>
                  </a:lnTo>
                  <a:lnTo>
                    <a:pt x="290487" y="814463"/>
                  </a:lnTo>
                  <a:lnTo>
                    <a:pt x="293751" y="830973"/>
                  </a:lnTo>
                  <a:lnTo>
                    <a:pt x="302653" y="843673"/>
                  </a:lnTo>
                  <a:lnTo>
                    <a:pt x="315836" y="852563"/>
                  </a:lnTo>
                  <a:lnTo>
                    <a:pt x="331978" y="856373"/>
                  </a:lnTo>
                  <a:lnTo>
                    <a:pt x="444423" y="856373"/>
                  </a:lnTo>
                  <a:lnTo>
                    <a:pt x="452729" y="857643"/>
                  </a:lnTo>
                  <a:lnTo>
                    <a:pt x="459524" y="862723"/>
                  </a:lnTo>
                  <a:lnTo>
                    <a:pt x="464108" y="869073"/>
                  </a:lnTo>
                  <a:lnTo>
                    <a:pt x="465785" y="876693"/>
                  </a:lnTo>
                  <a:lnTo>
                    <a:pt x="465785" y="881773"/>
                  </a:lnTo>
                  <a:lnTo>
                    <a:pt x="488950" y="881773"/>
                  </a:lnTo>
                  <a:lnTo>
                    <a:pt x="488950" y="876693"/>
                  </a:lnTo>
                  <a:lnTo>
                    <a:pt x="490626" y="869073"/>
                  </a:lnTo>
                  <a:lnTo>
                    <a:pt x="495211" y="862723"/>
                  </a:lnTo>
                  <a:lnTo>
                    <a:pt x="501992" y="857643"/>
                  </a:lnTo>
                  <a:lnTo>
                    <a:pt x="510298" y="856373"/>
                  </a:lnTo>
                  <a:lnTo>
                    <a:pt x="622757" y="856373"/>
                  </a:lnTo>
                  <a:lnTo>
                    <a:pt x="638886" y="852563"/>
                  </a:lnTo>
                  <a:lnTo>
                    <a:pt x="664248" y="814463"/>
                  </a:lnTo>
                  <a:lnTo>
                    <a:pt x="664171" y="714133"/>
                  </a:lnTo>
                  <a:lnTo>
                    <a:pt x="664070" y="588403"/>
                  </a:lnTo>
                  <a:lnTo>
                    <a:pt x="664057" y="576973"/>
                  </a:lnTo>
                  <a:lnTo>
                    <a:pt x="664044" y="561733"/>
                  </a:lnTo>
                  <a:lnTo>
                    <a:pt x="697103" y="528713"/>
                  </a:lnTo>
                  <a:lnTo>
                    <a:pt x="770839" y="455053"/>
                  </a:lnTo>
                  <a:lnTo>
                    <a:pt x="779741" y="446163"/>
                  </a:lnTo>
                  <a:lnTo>
                    <a:pt x="779741" y="673493"/>
                  </a:lnTo>
                  <a:lnTo>
                    <a:pt x="787781" y="676033"/>
                  </a:lnTo>
                  <a:lnTo>
                    <a:pt x="834796" y="629043"/>
                  </a:lnTo>
                  <a:lnTo>
                    <a:pt x="930109" y="533793"/>
                  </a:lnTo>
                  <a:lnTo>
                    <a:pt x="930109" y="317893"/>
                  </a:lnTo>
                  <a:lnTo>
                    <a:pt x="930109" y="297573"/>
                  </a:lnTo>
                  <a:lnTo>
                    <a:pt x="931468" y="293763"/>
                  </a:lnTo>
                  <a:lnTo>
                    <a:pt x="954417" y="27090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  <p:sp>
        <p:nvSpPr>
          <p:cNvPr id="156" name="Скругленный прямоугольник 155"/>
          <p:cNvSpPr/>
          <p:nvPr/>
        </p:nvSpPr>
        <p:spPr>
          <a:xfrm>
            <a:off x="487049" y="511532"/>
            <a:ext cx="1980889" cy="546719"/>
          </a:xfrm>
          <a:prstGeom prst="roundRect">
            <a:avLst/>
          </a:prstGeom>
          <a:solidFill>
            <a:srgbClr val="FAF1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7" name="TextBox 166"/>
          <p:cNvSpPr txBox="1"/>
          <p:nvPr/>
        </p:nvSpPr>
        <p:spPr>
          <a:xfrm>
            <a:off x="806412" y="677726"/>
            <a:ext cx="5581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/>
              <a:t>ОМС</a:t>
            </a:r>
            <a:endParaRPr lang="ru-RU" sz="1400" b="1" dirty="0"/>
          </a:p>
        </p:txBody>
      </p:sp>
      <p:sp>
        <p:nvSpPr>
          <p:cNvPr id="170" name="Прямоугольник 169"/>
          <p:cNvSpPr/>
          <p:nvPr/>
        </p:nvSpPr>
        <p:spPr>
          <a:xfrm>
            <a:off x="2494939" y="490906"/>
            <a:ext cx="709608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000" dirty="0"/>
              <a:t>О</a:t>
            </a:r>
            <a:r>
              <a:rPr lang="ru-RU" sz="1000" dirty="0" smtClean="0"/>
              <a:t>пределяют </a:t>
            </a:r>
            <a:r>
              <a:rPr lang="ru-RU" sz="1000" dirty="0"/>
              <a:t>правовыми актами уполномоченный орган местного самоуправления и должностное лицо, ответственных за формирование краткосрочных планов и взаимодействия с </a:t>
            </a:r>
            <a:r>
              <a:rPr lang="ru-RU" sz="1000" dirty="0" smtClean="0"/>
              <a:t>РО.</a:t>
            </a:r>
          </a:p>
          <a:p>
            <a:pPr lvl="0"/>
            <a:r>
              <a:rPr lang="ru-RU" sz="1000" dirty="0" smtClean="0"/>
              <a:t>Копия </a:t>
            </a:r>
            <a:r>
              <a:rPr lang="ru-RU" sz="1000" dirty="0"/>
              <a:t>акта предоставляется региональному оператору </a:t>
            </a:r>
            <a:r>
              <a:rPr lang="ru-RU" sz="1000" b="1" u="sng" dirty="0"/>
              <a:t>(в течение 15 дней после его принятия</a:t>
            </a:r>
            <a:r>
              <a:rPr lang="ru-RU" sz="1000" b="1" u="sng" dirty="0" smtClean="0"/>
              <a:t>).</a:t>
            </a:r>
            <a:endParaRPr lang="ru-RU" sz="1000" u="sng" dirty="0"/>
          </a:p>
        </p:txBody>
      </p:sp>
      <p:sp>
        <p:nvSpPr>
          <p:cNvPr id="232" name="Скругленный прямоугольник 231"/>
          <p:cNvSpPr/>
          <p:nvPr/>
        </p:nvSpPr>
        <p:spPr>
          <a:xfrm>
            <a:off x="2444813" y="511532"/>
            <a:ext cx="7224507" cy="526093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3" name="Скругленный прямоугольник 232"/>
          <p:cNvSpPr/>
          <p:nvPr/>
        </p:nvSpPr>
        <p:spPr>
          <a:xfrm>
            <a:off x="469176" y="1143360"/>
            <a:ext cx="1980889" cy="516300"/>
          </a:xfrm>
          <a:prstGeom prst="roundRect">
            <a:avLst/>
          </a:prstGeom>
          <a:solidFill>
            <a:srgbClr val="E5E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4" name="TextBox 233"/>
          <p:cNvSpPr txBox="1"/>
          <p:nvPr/>
        </p:nvSpPr>
        <p:spPr>
          <a:xfrm>
            <a:off x="781612" y="1154411"/>
            <a:ext cx="1655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РЕГИОНАЛЬНЫЙ ОПЕРАТОР</a:t>
            </a:r>
            <a:endParaRPr lang="ru-RU" sz="1400" b="1" dirty="0"/>
          </a:p>
        </p:txBody>
      </p:sp>
      <p:sp>
        <p:nvSpPr>
          <p:cNvPr id="235" name="Прямоугольник 234"/>
          <p:cNvSpPr/>
          <p:nvPr/>
        </p:nvSpPr>
        <p:spPr>
          <a:xfrm>
            <a:off x="2494122" y="1158025"/>
            <a:ext cx="714308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ДО 1 </a:t>
            </a:r>
            <a:r>
              <a:rPr lang="ru-RU" sz="1200" b="1" dirty="0" smtClean="0"/>
              <a:t>ФЕВРАЛЯ </a:t>
            </a:r>
            <a:r>
              <a:rPr lang="ru-RU" sz="1000" dirty="0" smtClean="0"/>
              <a:t>Направляет </a:t>
            </a:r>
            <a:r>
              <a:rPr lang="ru-RU" sz="1000" dirty="0"/>
              <a:t>в ОМС предварительные списки </a:t>
            </a:r>
            <a:endParaRPr lang="en-US" sz="1000" dirty="0" smtClean="0"/>
          </a:p>
          <a:p>
            <a:r>
              <a:rPr lang="ru-RU" sz="1000" dirty="0" smtClean="0"/>
              <a:t>(</a:t>
            </a:r>
            <a:r>
              <a:rPr lang="ru-RU" sz="1000" dirty="0"/>
              <a:t>перечень МКД по </a:t>
            </a:r>
            <a:r>
              <a:rPr lang="ru-RU" sz="1000" dirty="0" err="1" smtClean="0"/>
              <a:t>регпрограмме</a:t>
            </a:r>
            <a:r>
              <a:rPr lang="ru-RU" sz="1000" dirty="0" smtClean="0"/>
              <a:t> </a:t>
            </a:r>
            <a:r>
              <a:rPr lang="ru-RU" sz="1000" dirty="0"/>
              <a:t>текущего планового периода, лимиты по МО и МКД</a:t>
            </a:r>
            <a:r>
              <a:rPr lang="ru-RU" sz="1000" dirty="0" smtClean="0"/>
              <a:t>).</a:t>
            </a:r>
            <a:endParaRPr lang="ru-RU" sz="1000" dirty="0"/>
          </a:p>
        </p:txBody>
      </p:sp>
      <p:sp>
        <p:nvSpPr>
          <p:cNvPr id="236" name="Скругленный прямоугольник 235"/>
          <p:cNvSpPr/>
          <p:nvPr/>
        </p:nvSpPr>
        <p:spPr>
          <a:xfrm>
            <a:off x="2457758" y="1158025"/>
            <a:ext cx="7200298" cy="48986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7" name="Скругленный прямоугольник 236"/>
          <p:cNvSpPr/>
          <p:nvPr/>
        </p:nvSpPr>
        <p:spPr>
          <a:xfrm>
            <a:off x="485775" y="1753622"/>
            <a:ext cx="1963774" cy="727846"/>
          </a:xfrm>
          <a:prstGeom prst="roundRect">
            <a:avLst/>
          </a:prstGeom>
          <a:solidFill>
            <a:srgbClr val="E1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8" name="TextBox 237"/>
          <p:cNvSpPr txBox="1"/>
          <p:nvPr/>
        </p:nvSpPr>
        <p:spPr>
          <a:xfrm>
            <a:off x="799878" y="1967303"/>
            <a:ext cx="16553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ОМС, УО</a:t>
            </a:r>
            <a:endParaRPr lang="ru-RU" sz="1400" b="1" dirty="0"/>
          </a:p>
        </p:txBody>
      </p:sp>
      <p:sp>
        <p:nvSpPr>
          <p:cNvPr id="239" name="Прямоугольник 238"/>
          <p:cNvSpPr/>
          <p:nvPr/>
        </p:nvSpPr>
        <p:spPr>
          <a:xfrm>
            <a:off x="2520167" y="1712027"/>
            <a:ext cx="717979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С 10 </a:t>
            </a:r>
            <a:r>
              <a:rPr lang="ru-RU" sz="1200" b="1" dirty="0" smtClean="0"/>
              <a:t>ФЕВРАЛЯ </a:t>
            </a:r>
            <a:r>
              <a:rPr lang="ru-RU" sz="1000" dirty="0" smtClean="0"/>
              <a:t>Организуют </a:t>
            </a:r>
            <a:r>
              <a:rPr lang="ru-RU" sz="1000" dirty="0"/>
              <a:t>обследование МКД по предварительному </a:t>
            </a:r>
            <a:r>
              <a:rPr lang="ru-RU" sz="1000" dirty="0" smtClean="0"/>
              <a:t>списку.</a:t>
            </a:r>
            <a:endParaRPr lang="ru-RU" sz="1000" dirty="0"/>
          </a:p>
          <a:p>
            <a:r>
              <a:rPr lang="ru-RU" sz="1200" b="1" dirty="0"/>
              <a:t>ДО 1 </a:t>
            </a:r>
            <a:r>
              <a:rPr lang="ru-RU" sz="1200" b="1" dirty="0" smtClean="0"/>
              <a:t>АПРЕЛЯ </a:t>
            </a:r>
            <a:r>
              <a:rPr lang="ru-RU" sz="1000" dirty="0" smtClean="0"/>
              <a:t>Составляют </a:t>
            </a:r>
            <a:r>
              <a:rPr lang="ru-RU" sz="1000" dirty="0"/>
              <a:t>акты обследования и </a:t>
            </a:r>
            <a:r>
              <a:rPr lang="ru-RU" sz="1000" dirty="0" smtClean="0"/>
              <a:t>отправляют </a:t>
            </a:r>
            <a:r>
              <a:rPr lang="ru-RU" sz="1000" dirty="0"/>
              <a:t>их региональному оператору с приложением документов </a:t>
            </a:r>
            <a:endParaRPr lang="ru-RU" sz="1000" dirty="0" smtClean="0"/>
          </a:p>
          <a:p>
            <a:r>
              <a:rPr lang="ru-RU" sz="700" dirty="0" smtClean="0"/>
              <a:t>(</a:t>
            </a:r>
            <a:r>
              <a:rPr lang="ru-RU" sz="700" dirty="0"/>
              <a:t>технический паспорт, акты разграничения эксплуатационной ответственности по инженерным сетям, паспорта лифтов и заключений о их замене, модернизации, заключение технического диагностирования внутридомового газового оборудования, а также цветные фотографии объекта и элементов общего имущества, подлежащих капитальному ремонту</a:t>
            </a:r>
            <a:r>
              <a:rPr lang="ru-RU" sz="700" dirty="0" smtClean="0"/>
              <a:t>)</a:t>
            </a:r>
            <a:endParaRPr lang="ru-RU" sz="700" dirty="0"/>
          </a:p>
        </p:txBody>
      </p:sp>
      <p:sp>
        <p:nvSpPr>
          <p:cNvPr id="240" name="Скругленный прямоугольник 239"/>
          <p:cNvSpPr/>
          <p:nvPr/>
        </p:nvSpPr>
        <p:spPr>
          <a:xfrm>
            <a:off x="2444813" y="1753622"/>
            <a:ext cx="7176845" cy="727846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2" name="Скругленный прямоугольник 261"/>
          <p:cNvSpPr/>
          <p:nvPr/>
        </p:nvSpPr>
        <p:spPr>
          <a:xfrm>
            <a:off x="502373" y="2602957"/>
            <a:ext cx="1958957" cy="657401"/>
          </a:xfrm>
          <a:prstGeom prst="roundRect">
            <a:avLst/>
          </a:prstGeom>
          <a:solidFill>
            <a:srgbClr val="E5E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3" name="TextBox 262"/>
          <p:cNvSpPr txBox="1"/>
          <p:nvPr/>
        </p:nvSpPr>
        <p:spPr>
          <a:xfrm>
            <a:off x="775553" y="2676674"/>
            <a:ext cx="1655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РЕГИОНАЛЬНЫЙ ОПЕРАТОР</a:t>
            </a:r>
            <a:endParaRPr lang="ru-RU" sz="1400" b="1" dirty="0"/>
          </a:p>
        </p:txBody>
      </p:sp>
      <p:sp>
        <p:nvSpPr>
          <p:cNvPr id="264" name="Прямоугольник 263"/>
          <p:cNvSpPr/>
          <p:nvPr/>
        </p:nvSpPr>
        <p:spPr>
          <a:xfrm>
            <a:off x="2478570" y="2565946"/>
            <a:ext cx="714308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/>
              <a:t>Составляет </a:t>
            </a:r>
            <a:r>
              <a:rPr lang="ru-RU" sz="1000" dirty="0" smtClean="0"/>
              <a:t>плановые списки – </a:t>
            </a:r>
            <a:r>
              <a:rPr lang="ru-RU" sz="1000" dirty="0"/>
              <a:t>все обследованные МКД </a:t>
            </a:r>
            <a:r>
              <a:rPr lang="ru-RU" sz="1000" b="1" u="sng" dirty="0"/>
              <a:t>(до 15 апреля</a:t>
            </a:r>
            <a:r>
              <a:rPr lang="ru-RU" sz="1000" b="1" dirty="0" smtClean="0"/>
              <a:t>) </a:t>
            </a:r>
            <a:r>
              <a:rPr lang="ru-RU" sz="1000" dirty="0" smtClean="0"/>
              <a:t>и</a:t>
            </a:r>
            <a:r>
              <a:rPr lang="ru-RU" sz="1000" b="1" dirty="0" smtClean="0"/>
              <a:t> </a:t>
            </a:r>
            <a:endParaRPr lang="en-US" sz="1000" b="1" dirty="0" smtClean="0"/>
          </a:p>
          <a:p>
            <a:r>
              <a:rPr lang="ru-RU" sz="1000" dirty="0" smtClean="0"/>
              <a:t>промежуточные списки – МКД, </a:t>
            </a:r>
            <a:r>
              <a:rPr lang="ru-RU" sz="1000" dirty="0"/>
              <a:t>которым будут направлены </a:t>
            </a:r>
            <a:r>
              <a:rPr lang="ru-RU" sz="1000" dirty="0" smtClean="0"/>
              <a:t>предложения.</a:t>
            </a:r>
            <a:endParaRPr lang="ru-RU" sz="1000" dirty="0"/>
          </a:p>
          <a:p>
            <a:r>
              <a:rPr lang="ru-RU" sz="1200" b="1" dirty="0"/>
              <a:t>ДО 1 </a:t>
            </a:r>
            <a:r>
              <a:rPr lang="ru-RU" sz="1200" b="1" dirty="0" smtClean="0"/>
              <a:t>ИЮНЯ </a:t>
            </a:r>
            <a:r>
              <a:rPr lang="ru-RU" sz="1000" dirty="0" smtClean="0"/>
              <a:t>На </a:t>
            </a:r>
            <a:r>
              <a:rPr lang="ru-RU" sz="1000" dirty="0"/>
              <a:t>основании промежуточных списков направляет предложения собственникам </a:t>
            </a:r>
            <a:r>
              <a:rPr lang="ru-RU" sz="1000" dirty="0" smtClean="0"/>
              <a:t>помещений.</a:t>
            </a:r>
            <a:endParaRPr lang="ru-RU" sz="1000" dirty="0"/>
          </a:p>
          <a:p>
            <a:r>
              <a:rPr lang="ru-RU" sz="1000" dirty="0"/>
              <a:t>Информирует ОМС о датах направления </a:t>
            </a:r>
            <a:r>
              <a:rPr lang="ru-RU" sz="1000" dirty="0" smtClean="0"/>
              <a:t>предложений.</a:t>
            </a:r>
            <a:endParaRPr lang="ru-RU" sz="1000" dirty="0"/>
          </a:p>
        </p:txBody>
      </p:sp>
      <p:sp>
        <p:nvSpPr>
          <p:cNvPr id="265" name="Скругленный прямоугольник 264"/>
          <p:cNvSpPr/>
          <p:nvPr/>
        </p:nvSpPr>
        <p:spPr>
          <a:xfrm>
            <a:off x="2457758" y="2602956"/>
            <a:ext cx="7211563" cy="66653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6" name="Скругленный прямоугольник 265"/>
          <p:cNvSpPr/>
          <p:nvPr/>
        </p:nvSpPr>
        <p:spPr>
          <a:xfrm>
            <a:off x="548627" y="3350302"/>
            <a:ext cx="1926222" cy="573890"/>
          </a:xfrm>
          <a:prstGeom prst="roundRect">
            <a:avLst/>
          </a:prstGeom>
          <a:solidFill>
            <a:srgbClr val="E1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7" name="TextBox 266"/>
          <p:cNvSpPr txBox="1"/>
          <p:nvPr/>
        </p:nvSpPr>
        <p:spPr>
          <a:xfrm>
            <a:off x="787495" y="3499625"/>
            <a:ext cx="16553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ОМС, УО</a:t>
            </a:r>
            <a:endParaRPr lang="ru-RU" sz="1400" b="1" dirty="0"/>
          </a:p>
        </p:txBody>
      </p:sp>
      <p:sp>
        <p:nvSpPr>
          <p:cNvPr id="268" name="Прямоугольник 267"/>
          <p:cNvSpPr/>
          <p:nvPr/>
        </p:nvSpPr>
        <p:spPr>
          <a:xfrm>
            <a:off x="2494122" y="3361885"/>
            <a:ext cx="717979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/>
              <a:t>С ДАТЫ ПОЛУЧЕНИЯ </a:t>
            </a:r>
            <a:r>
              <a:rPr lang="ru-RU" sz="1000" b="1" dirty="0" smtClean="0"/>
              <a:t>ПРЕДЛОЖЕНИЯ </a:t>
            </a:r>
            <a:r>
              <a:rPr lang="ru-RU" sz="1000" dirty="0" smtClean="0"/>
              <a:t>Организуют </a:t>
            </a:r>
            <a:r>
              <a:rPr lang="ru-RU" sz="1000" dirty="0"/>
              <a:t>проведение общих собраний собственников помещений, </a:t>
            </a:r>
            <a:r>
              <a:rPr lang="ru-RU" sz="1000" dirty="0" smtClean="0"/>
              <a:t>дают необходимые </a:t>
            </a:r>
            <a:r>
              <a:rPr lang="ru-RU" sz="1000" dirty="0"/>
              <a:t>разъяснения собственникам (о переносе сроков ремонта, о последствиях непринятия решения).</a:t>
            </a:r>
          </a:p>
          <a:p>
            <a:r>
              <a:rPr lang="ru-RU" sz="1000" dirty="0"/>
              <a:t>Оказывают содействие в оформлении протоколов общих собраний</a:t>
            </a:r>
            <a:r>
              <a:rPr lang="ru-RU" sz="1000" dirty="0" smtClean="0"/>
              <a:t>.</a:t>
            </a:r>
            <a:endParaRPr lang="ru-RU" sz="1000" dirty="0"/>
          </a:p>
        </p:txBody>
      </p:sp>
      <p:sp>
        <p:nvSpPr>
          <p:cNvPr id="269" name="Скругленный прямоугольник 268"/>
          <p:cNvSpPr/>
          <p:nvPr/>
        </p:nvSpPr>
        <p:spPr>
          <a:xfrm>
            <a:off x="2457758" y="3350302"/>
            <a:ext cx="7189200" cy="573890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0" name="Скругленный прямоугольник 269"/>
          <p:cNvSpPr/>
          <p:nvPr/>
        </p:nvSpPr>
        <p:spPr>
          <a:xfrm>
            <a:off x="546250" y="4014927"/>
            <a:ext cx="1926222" cy="573890"/>
          </a:xfrm>
          <a:prstGeom prst="roundRect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1" name="TextBox 270"/>
          <p:cNvSpPr txBox="1"/>
          <p:nvPr/>
        </p:nvSpPr>
        <p:spPr>
          <a:xfrm>
            <a:off x="787495" y="4172703"/>
            <a:ext cx="16553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СОБСТВЕННИКИ</a:t>
            </a:r>
            <a:endParaRPr lang="ru-RU" sz="1400" b="1" dirty="0"/>
          </a:p>
        </p:txBody>
      </p:sp>
      <p:sp>
        <p:nvSpPr>
          <p:cNvPr id="272" name="Прямоугольник 271"/>
          <p:cNvSpPr/>
          <p:nvPr/>
        </p:nvSpPr>
        <p:spPr>
          <a:xfrm>
            <a:off x="2491745" y="4026510"/>
            <a:ext cx="7179791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В ТЕЧЕНИЕ 3-Х МЕСЯЦЕВ С МОМЕНТА ПОЛУЧЕНИЯ </a:t>
            </a:r>
            <a:r>
              <a:rPr lang="ru-RU" sz="1200" b="1" dirty="0" smtClean="0"/>
              <a:t>ПРЕДЛОЖЕНИЯ </a:t>
            </a:r>
            <a:r>
              <a:rPr lang="ru-RU" sz="1000" dirty="0" smtClean="0"/>
              <a:t>Рассматривают </a:t>
            </a:r>
            <a:r>
              <a:rPr lang="ru-RU" sz="1000" dirty="0"/>
              <a:t>предложение и принимают на общем собрании решение о проведении(переносе сроков) капремонта. Определяют уполномоченное лицо на подписание актов приемки. </a:t>
            </a:r>
          </a:p>
        </p:txBody>
      </p:sp>
      <p:sp>
        <p:nvSpPr>
          <p:cNvPr id="273" name="Скругленный прямоугольник 272"/>
          <p:cNvSpPr/>
          <p:nvPr/>
        </p:nvSpPr>
        <p:spPr>
          <a:xfrm>
            <a:off x="2465652" y="4014927"/>
            <a:ext cx="7178929" cy="573890"/>
          </a:xfrm>
          <a:prstGeom prst="round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4" name="Скругленный прямоугольник 273"/>
          <p:cNvSpPr/>
          <p:nvPr/>
        </p:nvSpPr>
        <p:spPr>
          <a:xfrm>
            <a:off x="511800" y="4687861"/>
            <a:ext cx="1980889" cy="546719"/>
          </a:xfrm>
          <a:prstGeom prst="roundRect">
            <a:avLst/>
          </a:prstGeom>
          <a:solidFill>
            <a:srgbClr val="FAF1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5" name="TextBox 274"/>
          <p:cNvSpPr txBox="1"/>
          <p:nvPr/>
        </p:nvSpPr>
        <p:spPr>
          <a:xfrm>
            <a:off x="811299" y="4806890"/>
            <a:ext cx="5581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 smtClean="0"/>
              <a:t>ОМС</a:t>
            </a:r>
            <a:endParaRPr lang="ru-RU" sz="1400" b="1" dirty="0"/>
          </a:p>
        </p:txBody>
      </p:sp>
      <p:sp>
        <p:nvSpPr>
          <p:cNvPr id="276" name="Прямоугольник 275"/>
          <p:cNvSpPr/>
          <p:nvPr/>
        </p:nvSpPr>
        <p:spPr>
          <a:xfrm>
            <a:off x="2519690" y="4667235"/>
            <a:ext cx="7096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В ТЕЧЕНИЕ МЕСЯЦА</a:t>
            </a:r>
          </a:p>
          <a:p>
            <a:r>
              <a:rPr lang="ru-RU" sz="1000" dirty="0" smtClean="0"/>
              <a:t>Принимает </a:t>
            </a:r>
            <a:r>
              <a:rPr lang="ru-RU" sz="1000" dirty="0"/>
              <a:t>решение о проведении капремонта в соответствии с предложениями регионального оператора, в случае, если собственники не приняли решение в установленный срок</a:t>
            </a:r>
          </a:p>
        </p:txBody>
      </p:sp>
      <p:sp>
        <p:nvSpPr>
          <p:cNvPr id="277" name="Скругленный прямоугольник 276"/>
          <p:cNvSpPr/>
          <p:nvPr/>
        </p:nvSpPr>
        <p:spPr>
          <a:xfrm>
            <a:off x="2472472" y="4687861"/>
            <a:ext cx="7221600" cy="526093"/>
          </a:xfrm>
          <a:prstGeom prst="round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8" name="Скругленный прямоугольник 277"/>
          <p:cNvSpPr/>
          <p:nvPr/>
        </p:nvSpPr>
        <p:spPr>
          <a:xfrm>
            <a:off x="529103" y="5325704"/>
            <a:ext cx="1926222" cy="797672"/>
          </a:xfrm>
          <a:prstGeom prst="roundRect">
            <a:avLst/>
          </a:prstGeom>
          <a:solidFill>
            <a:srgbClr val="E1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9" name="TextBox 278"/>
          <p:cNvSpPr txBox="1"/>
          <p:nvPr/>
        </p:nvSpPr>
        <p:spPr>
          <a:xfrm>
            <a:off x="810298" y="5350590"/>
            <a:ext cx="165535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ОМС, </a:t>
            </a:r>
          </a:p>
          <a:p>
            <a:r>
              <a:rPr lang="ru-RU" sz="1400" b="1" dirty="0" smtClean="0"/>
              <a:t>РЕГИОНАЛЬНЫЙ ОПЕРАТОР</a:t>
            </a:r>
            <a:endParaRPr lang="ru-RU" sz="1400" b="1" dirty="0"/>
          </a:p>
        </p:txBody>
      </p:sp>
      <p:sp>
        <p:nvSpPr>
          <p:cNvPr id="280" name="Прямоугольник 279"/>
          <p:cNvSpPr/>
          <p:nvPr/>
        </p:nvSpPr>
        <p:spPr>
          <a:xfrm>
            <a:off x="2477031" y="5300266"/>
            <a:ext cx="717979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ДО 1 </a:t>
            </a:r>
            <a:r>
              <a:rPr lang="ru-RU" sz="1200" b="1" dirty="0" smtClean="0"/>
              <a:t>ОКТЯБРЯ  </a:t>
            </a:r>
            <a:r>
              <a:rPr lang="ru-RU" sz="1000" dirty="0" smtClean="0"/>
              <a:t>ОМС </a:t>
            </a:r>
            <a:r>
              <a:rPr lang="ru-RU" sz="1000" dirty="0"/>
              <a:t>разрабатывает проект КП по МО и направляет РО.</a:t>
            </a:r>
          </a:p>
          <a:p>
            <a:r>
              <a:rPr lang="ru-RU" sz="1200" b="1" dirty="0"/>
              <a:t>В ТЕЧЕНИЕ 15 </a:t>
            </a:r>
            <a:r>
              <a:rPr lang="ru-RU" sz="1200" b="1" dirty="0" smtClean="0"/>
              <a:t>ДНЕЙ </a:t>
            </a:r>
            <a:r>
              <a:rPr lang="ru-RU" sz="1000" dirty="0" smtClean="0"/>
              <a:t>РО </a:t>
            </a:r>
            <a:r>
              <a:rPr lang="ru-RU" sz="1000" dirty="0"/>
              <a:t>согласовывает проект.</a:t>
            </a:r>
          </a:p>
          <a:p>
            <a:r>
              <a:rPr lang="ru-RU" sz="1200" b="1" dirty="0"/>
              <a:t>ДО 15 </a:t>
            </a:r>
            <a:r>
              <a:rPr lang="ru-RU" sz="1200" b="1" dirty="0" smtClean="0"/>
              <a:t>НОЯБРЯ </a:t>
            </a:r>
            <a:r>
              <a:rPr lang="ru-RU" sz="1000" dirty="0" smtClean="0"/>
              <a:t>ОМС </a:t>
            </a:r>
            <a:r>
              <a:rPr lang="ru-RU" sz="1000" dirty="0"/>
              <a:t>утверждает муниципальный </a:t>
            </a:r>
            <a:r>
              <a:rPr lang="ru-RU" sz="1000" dirty="0" smtClean="0"/>
              <a:t>КП</a:t>
            </a:r>
            <a:r>
              <a:rPr lang="en-US" sz="1000" dirty="0" smtClean="0"/>
              <a:t> </a:t>
            </a:r>
            <a:r>
              <a:rPr lang="ru-RU" sz="1000" dirty="0" smtClean="0"/>
              <a:t>и подгружает </a:t>
            </a:r>
            <a:r>
              <a:rPr lang="ru-RU" sz="1000" dirty="0"/>
              <a:t>в ГИС ЖКХ.</a:t>
            </a:r>
          </a:p>
          <a:p>
            <a:r>
              <a:rPr lang="ru-RU" sz="1200" b="1" dirty="0"/>
              <a:t>ДО 1 </a:t>
            </a:r>
            <a:r>
              <a:rPr lang="ru-RU" sz="1200" b="1" dirty="0" smtClean="0"/>
              <a:t>ДЕКАБРЯ </a:t>
            </a:r>
            <a:r>
              <a:rPr lang="ru-RU" sz="1000" dirty="0" smtClean="0"/>
              <a:t>РО </a:t>
            </a:r>
            <a:r>
              <a:rPr lang="ru-RU" sz="1000" dirty="0"/>
              <a:t>направляет в </a:t>
            </a:r>
            <a:r>
              <a:rPr lang="ru-RU" sz="1000" dirty="0" smtClean="0"/>
              <a:t>Министерство </a:t>
            </a:r>
            <a:r>
              <a:rPr lang="ru-RU" sz="1000" dirty="0"/>
              <a:t>ТЭК и ЖКХ проект регионального КП.</a:t>
            </a:r>
          </a:p>
        </p:txBody>
      </p:sp>
      <p:sp>
        <p:nvSpPr>
          <p:cNvPr id="281" name="Скругленный прямоугольник 280"/>
          <p:cNvSpPr/>
          <p:nvPr/>
        </p:nvSpPr>
        <p:spPr>
          <a:xfrm>
            <a:off x="2457758" y="5288683"/>
            <a:ext cx="7172109" cy="842580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2" name="Скругленный прямоугольник 281"/>
          <p:cNvSpPr/>
          <p:nvPr/>
        </p:nvSpPr>
        <p:spPr>
          <a:xfrm>
            <a:off x="543256" y="6205992"/>
            <a:ext cx="1926222" cy="619476"/>
          </a:xfrm>
          <a:prstGeom prst="roundRect">
            <a:avLst/>
          </a:prstGeom>
          <a:solidFill>
            <a:srgbClr val="DAE0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3" name="TextBox 282"/>
          <p:cNvSpPr txBox="1"/>
          <p:nvPr/>
        </p:nvSpPr>
        <p:spPr>
          <a:xfrm>
            <a:off x="823761" y="6247273"/>
            <a:ext cx="1655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МИНИСТЕРСТВО ТЭК И ЖКХ</a:t>
            </a:r>
            <a:endParaRPr lang="ru-RU" sz="1400" b="1" dirty="0"/>
          </a:p>
        </p:txBody>
      </p:sp>
      <p:sp>
        <p:nvSpPr>
          <p:cNvPr id="284" name="Прямоугольник 283"/>
          <p:cNvSpPr/>
          <p:nvPr/>
        </p:nvSpPr>
        <p:spPr>
          <a:xfrm>
            <a:off x="2488751" y="6217575"/>
            <a:ext cx="7179791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ДО 15 ДЕКАБРЯ</a:t>
            </a:r>
          </a:p>
          <a:p>
            <a:r>
              <a:rPr lang="ru-RU" sz="1000" dirty="0"/>
              <a:t>Утверждает региональный КП. Утвержденный региональный КП </a:t>
            </a:r>
            <a:r>
              <a:rPr lang="ru-RU" sz="1000" dirty="0" smtClean="0"/>
              <a:t>и подгружает </a:t>
            </a:r>
            <a:r>
              <a:rPr lang="ru-RU" sz="1000" dirty="0"/>
              <a:t>в ГИС ЖКХ</a:t>
            </a:r>
            <a:r>
              <a:rPr lang="ru-RU" sz="1100" dirty="0"/>
              <a:t>.</a:t>
            </a:r>
          </a:p>
        </p:txBody>
      </p:sp>
      <p:sp>
        <p:nvSpPr>
          <p:cNvPr id="285" name="Скругленный прямоугольник 284"/>
          <p:cNvSpPr/>
          <p:nvPr/>
        </p:nvSpPr>
        <p:spPr>
          <a:xfrm>
            <a:off x="2465652" y="6205992"/>
            <a:ext cx="7175935" cy="619476"/>
          </a:xfrm>
          <a:prstGeom prst="round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6" name="Равнобедренный треугольник 285"/>
          <p:cNvSpPr/>
          <p:nvPr/>
        </p:nvSpPr>
        <p:spPr>
          <a:xfrm rot="10800000">
            <a:off x="1263871" y="1008859"/>
            <a:ext cx="391497" cy="156117"/>
          </a:xfrm>
          <a:prstGeom prst="triangle">
            <a:avLst/>
          </a:prstGeom>
          <a:solidFill>
            <a:srgbClr val="FAF1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7" name="Равнобедренный треугольник 286"/>
          <p:cNvSpPr/>
          <p:nvPr/>
        </p:nvSpPr>
        <p:spPr>
          <a:xfrm rot="10800000">
            <a:off x="1293706" y="5209461"/>
            <a:ext cx="391497" cy="156117"/>
          </a:xfrm>
          <a:prstGeom prst="triangle">
            <a:avLst/>
          </a:prstGeom>
          <a:solidFill>
            <a:srgbClr val="FAF1D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8" name="Равнобедренный треугольник 287"/>
          <p:cNvSpPr/>
          <p:nvPr/>
        </p:nvSpPr>
        <p:spPr>
          <a:xfrm rot="10800000">
            <a:off x="1263871" y="2476261"/>
            <a:ext cx="391497" cy="156117"/>
          </a:xfrm>
          <a:prstGeom prst="triangle">
            <a:avLst/>
          </a:prstGeom>
          <a:solidFill>
            <a:srgbClr val="E1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289" name="Равнобедренный треугольник 288"/>
          <p:cNvSpPr/>
          <p:nvPr/>
        </p:nvSpPr>
        <p:spPr>
          <a:xfrm rot="10800000">
            <a:off x="1321381" y="3905672"/>
            <a:ext cx="391497" cy="156117"/>
          </a:xfrm>
          <a:prstGeom prst="triangle">
            <a:avLst/>
          </a:prstGeom>
          <a:solidFill>
            <a:srgbClr val="E1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290" name="Равнобедренный треугольник 289"/>
          <p:cNvSpPr/>
          <p:nvPr/>
        </p:nvSpPr>
        <p:spPr>
          <a:xfrm rot="10800000">
            <a:off x="1297606" y="6074265"/>
            <a:ext cx="391497" cy="156117"/>
          </a:xfrm>
          <a:prstGeom prst="triangle">
            <a:avLst/>
          </a:prstGeom>
          <a:solidFill>
            <a:srgbClr val="E1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291" name="Равнобедренный треугольник 290"/>
          <p:cNvSpPr/>
          <p:nvPr/>
        </p:nvSpPr>
        <p:spPr>
          <a:xfrm rot="10800000">
            <a:off x="1252014" y="1657401"/>
            <a:ext cx="391497" cy="156117"/>
          </a:xfrm>
          <a:prstGeom prst="triangle">
            <a:avLst/>
          </a:prstGeom>
          <a:solidFill>
            <a:srgbClr val="E5E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292" name="Равнобедренный треугольник 291"/>
          <p:cNvSpPr/>
          <p:nvPr/>
        </p:nvSpPr>
        <p:spPr>
          <a:xfrm rot="10800000">
            <a:off x="1313612" y="3257028"/>
            <a:ext cx="391497" cy="156117"/>
          </a:xfrm>
          <a:prstGeom prst="triangle">
            <a:avLst/>
          </a:prstGeom>
          <a:solidFill>
            <a:srgbClr val="E5E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3" name="Равнобедренный треугольник 292"/>
          <p:cNvSpPr/>
          <p:nvPr/>
        </p:nvSpPr>
        <p:spPr>
          <a:xfrm rot="10800000">
            <a:off x="1295312" y="4571945"/>
            <a:ext cx="391497" cy="156117"/>
          </a:xfrm>
          <a:prstGeom prst="triangl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4" name="TextBox 293"/>
          <p:cNvSpPr txBox="1"/>
          <p:nvPr/>
        </p:nvSpPr>
        <p:spPr>
          <a:xfrm>
            <a:off x="429202" y="44326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rgbClr val="6BA9C3"/>
                </a:solidFill>
              </a:rPr>
              <a:t>1</a:t>
            </a:r>
            <a:endParaRPr lang="ru-RU" sz="2800" dirty="0">
              <a:solidFill>
                <a:srgbClr val="6BA9C3"/>
              </a:solidFill>
            </a:endParaRPr>
          </a:p>
        </p:txBody>
      </p:sp>
      <p:sp>
        <p:nvSpPr>
          <p:cNvPr id="295" name="TextBox 294"/>
          <p:cNvSpPr txBox="1"/>
          <p:nvPr/>
        </p:nvSpPr>
        <p:spPr>
          <a:xfrm>
            <a:off x="438915" y="105033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6BA9C3"/>
                </a:solidFill>
              </a:rPr>
              <a:t>2</a:t>
            </a:r>
            <a:endParaRPr lang="ru-RU" sz="2400" dirty="0">
              <a:solidFill>
                <a:srgbClr val="6BA9C3"/>
              </a:solidFill>
            </a:endParaRPr>
          </a:p>
        </p:txBody>
      </p:sp>
      <p:sp>
        <p:nvSpPr>
          <p:cNvPr id="296" name="TextBox 295"/>
          <p:cNvSpPr txBox="1"/>
          <p:nvPr/>
        </p:nvSpPr>
        <p:spPr>
          <a:xfrm>
            <a:off x="480109" y="169821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6BA9C3"/>
                </a:solidFill>
              </a:rPr>
              <a:t>3</a:t>
            </a:r>
            <a:endParaRPr lang="ru-RU" sz="2400" dirty="0">
              <a:solidFill>
                <a:srgbClr val="6BA9C3"/>
              </a:solidFill>
            </a:endParaRPr>
          </a:p>
        </p:txBody>
      </p:sp>
      <p:sp>
        <p:nvSpPr>
          <p:cNvPr id="297" name="TextBox 296"/>
          <p:cNvSpPr txBox="1"/>
          <p:nvPr/>
        </p:nvSpPr>
        <p:spPr>
          <a:xfrm>
            <a:off x="480109" y="253653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6BA9C3"/>
                </a:solidFill>
              </a:rPr>
              <a:t>4</a:t>
            </a:r>
            <a:endParaRPr lang="ru-RU" sz="2400" dirty="0">
              <a:solidFill>
                <a:srgbClr val="6BA9C3"/>
              </a:solidFill>
            </a:endParaRPr>
          </a:p>
        </p:txBody>
      </p:sp>
      <p:sp>
        <p:nvSpPr>
          <p:cNvPr id="298" name="TextBox 297"/>
          <p:cNvSpPr txBox="1"/>
          <p:nvPr/>
        </p:nvSpPr>
        <p:spPr>
          <a:xfrm>
            <a:off x="529103" y="326070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6BA9C3"/>
                </a:solidFill>
              </a:rPr>
              <a:t>5</a:t>
            </a:r>
            <a:endParaRPr lang="ru-RU" sz="2400" dirty="0">
              <a:solidFill>
                <a:srgbClr val="6BA9C3"/>
              </a:solidFill>
            </a:endParaRPr>
          </a:p>
        </p:txBody>
      </p:sp>
      <p:sp>
        <p:nvSpPr>
          <p:cNvPr id="299" name="TextBox 298"/>
          <p:cNvSpPr txBox="1"/>
          <p:nvPr/>
        </p:nvSpPr>
        <p:spPr>
          <a:xfrm>
            <a:off x="517956" y="3935972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6BA9C3"/>
                </a:solidFill>
              </a:rPr>
              <a:t>6</a:t>
            </a:r>
            <a:endParaRPr lang="ru-RU" sz="2400" dirty="0">
              <a:solidFill>
                <a:srgbClr val="6BA9C3"/>
              </a:solidFill>
            </a:endParaRPr>
          </a:p>
        </p:txBody>
      </p:sp>
      <p:sp>
        <p:nvSpPr>
          <p:cNvPr id="300" name="TextBox 299"/>
          <p:cNvSpPr txBox="1"/>
          <p:nvPr/>
        </p:nvSpPr>
        <p:spPr>
          <a:xfrm>
            <a:off x="506236" y="4611995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6BA9C3"/>
                </a:solidFill>
              </a:rPr>
              <a:t>7</a:t>
            </a:r>
            <a:endParaRPr lang="ru-RU" sz="2400" dirty="0">
              <a:solidFill>
                <a:srgbClr val="6BA9C3"/>
              </a:solidFill>
            </a:endParaRPr>
          </a:p>
        </p:txBody>
      </p:sp>
      <p:sp>
        <p:nvSpPr>
          <p:cNvPr id="301" name="TextBox 300"/>
          <p:cNvSpPr txBox="1"/>
          <p:nvPr/>
        </p:nvSpPr>
        <p:spPr>
          <a:xfrm>
            <a:off x="506236" y="5250801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6BA9C3"/>
                </a:solidFill>
              </a:rPr>
              <a:t>8</a:t>
            </a:r>
            <a:endParaRPr lang="ru-RU" sz="2400" dirty="0">
              <a:solidFill>
                <a:srgbClr val="6BA9C3"/>
              </a:solidFill>
            </a:endParaRPr>
          </a:p>
        </p:txBody>
      </p:sp>
      <p:sp>
        <p:nvSpPr>
          <p:cNvPr id="302" name="TextBox 301"/>
          <p:cNvSpPr txBox="1"/>
          <p:nvPr/>
        </p:nvSpPr>
        <p:spPr>
          <a:xfrm>
            <a:off x="506236" y="6125500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6BA9C3"/>
                </a:solidFill>
              </a:rPr>
              <a:t>9</a:t>
            </a:r>
            <a:endParaRPr lang="ru-RU" sz="2400" dirty="0">
              <a:solidFill>
                <a:srgbClr val="6BA9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9860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21710" y="2608"/>
            <a:ext cx="9884290" cy="418688"/>
            <a:chOff x="251492" y="-1896406"/>
            <a:chExt cx="10719611" cy="453784"/>
          </a:xfrm>
        </p:grpSpPr>
        <p:sp>
          <p:nvSpPr>
            <p:cNvPr id="5" name="object 4"/>
            <p:cNvSpPr/>
            <p:nvPr/>
          </p:nvSpPr>
          <p:spPr>
            <a:xfrm>
              <a:off x="104382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" name="object 5"/>
            <p:cNvSpPr/>
            <p:nvPr/>
          </p:nvSpPr>
          <p:spPr>
            <a:xfrm>
              <a:off x="1035351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" name="object 6"/>
            <p:cNvSpPr/>
            <p:nvPr/>
          </p:nvSpPr>
          <p:spPr>
            <a:xfrm>
              <a:off x="106077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" name="object 7"/>
            <p:cNvSpPr/>
            <p:nvPr/>
          </p:nvSpPr>
          <p:spPr>
            <a:xfrm>
              <a:off x="10692428" y="-1798653"/>
              <a:ext cx="278675" cy="326993"/>
            </a:xfrm>
            <a:custGeom>
              <a:avLst/>
              <a:gdLst/>
              <a:ahLst/>
              <a:cxnLst/>
              <a:rect l="l" t="t" r="r" b="b"/>
              <a:pathLst>
                <a:path w="175259" h="175260">
                  <a:moveTo>
                    <a:pt x="174637" y="0"/>
                  </a:moveTo>
                  <a:lnTo>
                    <a:pt x="0" y="174637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" name="object 8"/>
            <p:cNvSpPr/>
            <p:nvPr/>
          </p:nvSpPr>
          <p:spPr>
            <a:xfrm>
              <a:off x="1052297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" name="object 9"/>
            <p:cNvSpPr/>
            <p:nvPr/>
          </p:nvSpPr>
          <p:spPr>
            <a:xfrm>
              <a:off x="102687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" name="object 10"/>
            <p:cNvSpPr/>
            <p:nvPr/>
          </p:nvSpPr>
          <p:spPr>
            <a:xfrm>
              <a:off x="101840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" name="object 11"/>
            <p:cNvSpPr/>
            <p:nvPr/>
          </p:nvSpPr>
          <p:spPr>
            <a:xfrm>
              <a:off x="94214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" name="object 12"/>
            <p:cNvSpPr/>
            <p:nvPr/>
          </p:nvSpPr>
          <p:spPr>
            <a:xfrm>
              <a:off x="933675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" name="object 13"/>
            <p:cNvSpPr/>
            <p:nvPr/>
          </p:nvSpPr>
          <p:spPr>
            <a:xfrm>
              <a:off x="925202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" name="object 14"/>
            <p:cNvSpPr/>
            <p:nvPr/>
          </p:nvSpPr>
          <p:spPr>
            <a:xfrm>
              <a:off x="91672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" name="object 15"/>
            <p:cNvSpPr/>
            <p:nvPr/>
          </p:nvSpPr>
          <p:spPr>
            <a:xfrm>
              <a:off x="976040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" name="object 16"/>
            <p:cNvSpPr/>
            <p:nvPr/>
          </p:nvSpPr>
          <p:spPr>
            <a:xfrm>
              <a:off x="967567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8" name="object 17"/>
            <p:cNvSpPr/>
            <p:nvPr/>
          </p:nvSpPr>
          <p:spPr>
            <a:xfrm>
              <a:off x="840499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9" name="object 18"/>
            <p:cNvSpPr/>
            <p:nvPr/>
          </p:nvSpPr>
          <p:spPr>
            <a:xfrm>
              <a:off x="83202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0" name="object 19"/>
            <p:cNvSpPr/>
            <p:nvPr/>
          </p:nvSpPr>
          <p:spPr>
            <a:xfrm>
              <a:off x="857445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1" name="object 20"/>
            <p:cNvSpPr/>
            <p:nvPr/>
          </p:nvSpPr>
          <p:spPr>
            <a:xfrm>
              <a:off x="848972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2" name="object 21"/>
            <p:cNvSpPr/>
            <p:nvPr/>
          </p:nvSpPr>
          <p:spPr>
            <a:xfrm>
              <a:off x="823553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3" name="object 22"/>
            <p:cNvSpPr/>
            <p:nvPr/>
          </p:nvSpPr>
          <p:spPr>
            <a:xfrm>
              <a:off x="81508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4" name="object 23"/>
            <p:cNvSpPr/>
            <p:nvPr/>
          </p:nvSpPr>
          <p:spPr>
            <a:xfrm>
              <a:off x="738823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5" name="object 24"/>
            <p:cNvSpPr/>
            <p:nvPr/>
          </p:nvSpPr>
          <p:spPr>
            <a:xfrm>
              <a:off x="730350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6" name="object 25"/>
            <p:cNvSpPr/>
            <p:nvPr/>
          </p:nvSpPr>
          <p:spPr>
            <a:xfrm>
              <a:off x="721877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7" name="object 26"/>
            <p:cNvSpPr/>
            <p:nvPr/>
          </p:nvSpPr>
          <p:spPr>
            <a:xfrm>
              <a:off x="713404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8" name="object 27"/>
            <p:cNvSpPr/>
            <p:nvPr/>
          </p:nvSpPr>
          <p:spPr>
            <a:xfrm>
              <a:off x="772715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9" name="object 28"/>
            <p:cNvSpPr/>
            <p:nvPr/>
          </p:nvSpPr>
          <p:spPr>
            <a:xfrm>
              <a:off x="76424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0" name="object 29"/>
            <p:cNvSpPr/>
            <p:nvPr/>
          </p:nvSpPr>
          <p:spPr>
            <a:xfrm>
              <a:off x="874364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1" name="object 30"/>
            <p:cNvSpPr/>
            <p:nvPr/>
          </p:nvSpPr>
          <p:spPr>
            <a:xfrm>
              <a:off x="53542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2" name="object 31"/>
            <p:cNvSpPr/>
            <p:nvPr/>
          </p:nvSpPr>
          <p:spPr>
            <a:xfrm>
              <a:off x="526955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3" name="object 32"/>
            <p:cNvSpPr/>
            <p:nvPr/>
          </p:nvSpPr>
          <p:spPr>
            <a:xfrm>
              <a:off x="55237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4" name="object 33"/>
            <p:cNvSpPr/>
            <p:nvPr/>
          </p:nvSpPr>
          <p:spPr>
            <a:xfrm>
              <a:off x="543901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5" name="object 34"/>
            <p:cNvSpPr/>
            <p:nvPr/>
          </p:nvSpPr>
          <p:spPr>
            <a:xfrm>
              <a:off x="51848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6" name="object 35"/>
            <p:cNvSpPr/>
            <p:nvPr/>
          </p:nvSpPr>
          <p:spPr>
            <a:xfrm>
              <a:off x="510009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7" name="object 36"/>
            <p:cNvSpPr/>
            <p:nvPr/>
          </p:nvSpPr>
          <p:spPr>
            <a:xfrm>
              <a:off x="433752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8" name="object 37"/>
            <p:cNvSpPr/>
            <p:nvPr/>
          </p:nvSpPr>
          <p:spPr>
            <a:xfrm>
              <a:off x="42527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9" name="object 38"/>
            <p:cNvSpPr/>
            <p:nvPr/>
          </p:nvSpPr>
          <p:spPr>
            <a:xfrm>
              <a:off x="416806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0" name="object 39"/>
            <p:cNvSpPr/>
            <p:nvPr/>
          </p:nvSpPr>
          <p:spPr>
            <a:xfrm>
              <a:off x="408333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1" name="object 40"/>
            <p:cNvSpPr/>
            <p:nvPr/>
          </p:nvSpPr>
          <p:spPr>
            <a:xfrm>
              <a:off x="467644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2" name="object 41"/>
            <p:cNvSpPr/>
            <p:nvPr/>
          </p:nvSpPr>
          <p:spPr>
            <a:xfrm>
              <a:off x="459171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3" name="object 42"/>
            <p:cNvSpPr/>
            <p:nvPr/>
          </p:nvSpPr>
          <p:spPr>
            <a:xfrm>
              <a:off x="637077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4" name="object 43"/>
            <p:cNvSpPr/>
            <p:nvPr/>
          </p:nvSpPr>
          <p:spPr>
            <a:xfrm>
              <a:off x="628604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5" name="object 44"/>
            <p:cNvSpPr/>
            <p:nvPr/>
          </p:nvSpPr>
          <p:spPr>
            <a:xfrm>
              <a:off x="620131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6" name="object 45"/>
            <p:cNvSpPr/>
            <p:nvPr/>
          </p:nvSpPr>
          <p:spPr>
            <a:xfrm>
              <a:off x="611658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7" name="object 46"/>
            <p:cNvSpPr/>
            <p:nvPr/>
          </p:nvSpPr>
          <p:spPr>
            <a:xfrm>
              <a:off x="569293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8" name="object 47"/>
            <p:cNvSpPr/>
            <p:nvPr/>
          </p:nvSpPr>
          <p:spPr>
            <a:xfrm>
              <a:off x="67103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9" name="object 48"/>
            <p:cNvSpPr/>
            <p:nvPr/>
          </p:nvSpPr>
          <p:spPr>
            <a:xfrm>
              <a:off x="30665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0" name="object 49"/>
            <p:cNvSpPr/>
            <p:nvPr/>
          </p:nvSpPr>
          <p:spPr>
            <a:xfrm>
              <a:off x="298183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1" name="object 50"/>
            <p:cNvSpPr/>
            <p:nvPr/>
          </p:nvSpPr>
          <p:spPr>
            <a:xfrm>
              <a:off x="32360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2" name="object 51"/>
            <p:cNvSpPr/>
            <p:nvPr/>
          </p:nvSpPr>
          <p:spPr>
            <a:xfrm>
              <a:off x="315129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3" name="object 52"/>
            <p:cNvSpPr/>
            <p:nvPr/>
          </p:nvSpPr>
          <p:spPr>
            <a:xfrm>
              <a:off x="28971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4" name="object 53"/>
            <p:cNvSpPr/>
            <p:nvPr/>
          </p:nvSpPr>
          <p:spPr>
            <a:xfrm>
              <a:off x="281237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5" name="object 54"/>
            <p:cNvSpPr/>
            <p:nvPr/>
          </p:nvSpPr>
          <p:spPr>
            <a:xfrm>
              <a:off x="204980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6" name="object 55"/>
            <p:cNvSpPr/>
            <p:nvPr/>
          </p:nvSpPr>
          <p:spPr>
            <a:xfrm>
              <a:off x="19650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7" name="object 56"/>
            <p:cNvSpPr/>
            <p:nvPr/>
          </p:nvSpPr>
          <p:spPr>
            <a:xfrm>
              <a:off x="188034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8" name="object 57"/>
            <p:cNvSpPr/>
            <p:nvPr/>
          </p:nvSpPr>
          <p:spPr>
            <a:xfrm>
              <a:off x="179561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9" name="object 58"/>
            <p:cNvSpPr/>
            <p:nvPr/>
          </p:nvSpPr>
          <p:spPr>
            <a:xfrm>
              <a:off x="23887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0" name="object 59"/>
            <p:cNvSpPr/>
            <p:nvPr/>
          </p:nvSpPr>
          <p:spPr>
            <a:xfrm>
              <a:off x="23039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1" name="object 60"/>
            <p:cNvSpPr/>
            <p:nvPr/>
          </p:nvSpPr>
          <p:spPr>
            <a:xfrm>
              <a:off x="340521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2" name="object 61"/>
            <p:cNvSpPr/>
            <p:nvPr/>
          </p:nvSpPr>
          <p:spPr>
            <a:xfrm>
              <a:off x="36596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3" name="object 62"/>
            <p:cNvSpPr/>
            <p:nvPr/>
          </p:nvSpPr>
          <p:spPr>
            <a:xfrm>
              <a:off x="94818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4" name="object 63"/>
            <p:cNvSpPr/>
            <p:nvPr/>
          </p:nvSpPr>
          <p:spPr>
            <a:xfrm>
              <a:off x="863460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5" name="object 64"/>
            <p:cNvSpPr/>
            <p:nvPr/>
          </p:nvSpPr>
          <p:spPr>
            <a:xfrm>
              <a:off x="77873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6" name="object 65"/>
            <p:cNvSpPr/>
            <p:nvPr/>
          </p:nvSpPr>
          <p:spPr>
            <a:xfrm>
              <a:off x="69399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7" name="object 66"/>
            <p:cNvSpPr/>
            <p:nvPr/>
          </p:nvSpPr>
          <p:spPr>
            <a:xfrm>
              <a:off x="1202381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8" name="object 67"/>
            <p:cNvSpPr/>
            <p:nvPr/>
          </p:nvSpPr>
          <p:spPr>
            <a:xfrm>
              <a:off x="137196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9" name="object 68"/>
            <p:cNvSpPr/>
            <p:nvPr/>
          </p:nvSpPr>
          <p:spPr>
            <a:xfrm>
              <a:off x="27035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0" name="object 69"/>
            <p:cNvSpPr/>
            <p:nvPr/>
          </p:nvSpPr>
          <p:spPr>
            <a:xfrm>
              <a:off x="865891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1" name="object 70"/>
            <p:cNvSpPr/>
            <p:nvPr/>
          </p:nvSpPr>
          <p:spPr>
            <a:xfrm>
              <a:off x="56082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2" name="object 71"/>
            <p:cNvSpPr/>
            <p:nvPr/>
          </p:nvSpPr>
          <p:spPr>
            <a:xfrm>
              <a:off x="332048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3" name="object 72"/>
            <p:cNvSpPr/>
            <p:nvPr/>
          </p:nvSpPr>
          <p:spPr>
            <a:xfrm>
              <a:off x="662566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4" name="object 73"/>
            <p:cNvSpPr/>
            <p:nvPr/>
          </p:nvSpPr>
          <p:spPr>
            <a:xfrm>
              <a:off x="357495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5" name="object 74"/>
            <p:cNvSpPr/>
            <p:nvPr/>
          </p:nvSpPr>
          <p:spPr>
            <a:xfrm>
              <a:off x="128723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6" name="object 76"/>
            <p:cNvSpPr/>
            <p:nvPr/>
          </p:nvSpPr>
          <p:spPr>
            <a:xfrm>
              <a:off x="959094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7" name="object 77"/>
            <p:cNvSpPr/>
            <p:nvPr/>
          </p:nvSpPr>
          <p:spPr>
            <a:xfrm>
              <a:off x="654023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8" name="object 78"/>
            <p:cNvSpPr/>
            <p:nvPr/>
          </p:nvSpPr>
          <p:spPr>
            <a:xfrm>
              <a:off x="75576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9" name="object 79"/>
            <p:cNvSpPr/>
            <p:nvPr/>
          </p:nvSpPr>
          <p:spPr>
            <a:xfrm>
              <a:off x="45069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0" name="object 80"/>
            <p:cNvSpPr/>
            <p:nvPr/>
          </p:nvSpPr>
          <p:spPr>
            <a:xfrm>
              <a:off x="221926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1" name="object 81"/>
            <p:cNvSpPr/>
            <p:nvPr/>
          </p:nvSpPr>
          <p:spPr>
            <a:xfrm>
              <a:off x="1117650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2" name="object 82"/>
            <p:cNvSpPr/>
            <p:nvPr/>
          </p:nvSpPr>
          <p:spPr>
            <a:xfrm>
              <a:off x="950621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3" name="object 83"/>
            <p:cNvSpPr/>
            <p:nvPr/>
          </p:nvSpPr>
          <p:spPr>
            <a:xfrm>
              <a:off x="645550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4" name="object 84"/>
            <p:cNvSpPr/>
            <p:nvPr/>
          </p:nvSpPr>
          <p:spPr>
            <a:xfrm>
              <a:off x="74729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5" name="object 85"/>
            <p:cNvSpPr/>
            <p:nvPr/>
          </p:nvSpPr>
          <p:spPr>
            <a:xfrm>
              <a:off x="44222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6" name="object 86"/>
            <p:cNvSpPr/>
            <p:nvPr/>
          </p:nvSpPr>
          <p:spPr>
            <a:xfrm>
              <a:off x="213453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7" name="object 87"/>
            <p:cNvSpPr/>
            <p:nvPr/>
          </p:nvSpPr>
          <p:spPr>
            <a:xfrm>
              <a:off x="103292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8" name="object 90"/>
            <p:cNvSpPr/>
            <p:nvPr/>
          </p:nvSpPr>
          <p:spPr>
            <a:xfrm>
              <a:off x="1009932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9" name="object 91"/>
            <p:cNvSpPr/>
            <p:nvPr/>
          </p:nvSpPr>
          <p:spPr>
            <a:xfrm>
              <a:off x="806607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0" name="object 92"/>
            <p:cNvSpPr/>
            <p:nvPr/>
          </p:nvSpPr>
          <p:spPr>
            <a:xfrm>
              <a:off x="50153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1" name="object 93"/>
            <p:cNvSpPr/>
            <p:nvPr/>
          </p:nvSpPr>
          <p:spPr>
            <a:xfrm>
              <a:off x="27276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2" name="object 94"/>
            <p:cNvSpPr/>
            <p:nvPr/>
          </p:nvSpPr>
          <p:spPr>
            <a:xfrm>
              <a:off x="100145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3" name="object 95"/>
            <p:cNvSpPr/>
            <p:nvPr/>
          </p:nvSpPr>
          <p:spPr>
            <a:xfrm>
              <a:off x="79813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4" name="object 96"/>
            <p:cNvSpPr/>
            <p:nvPr/>
          </p:nvSpPr>
          <p:spPr>
            <a:xfrm>
              <a:off x="493063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5" name="object 97"/>
            <p:cNvSpPr/>
            <p:nvPr/>
          </p:nvSpPr>
          <p:spPr>
            <a:xfrm>
              <a:off x="264291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6" name="object 98"/>
            <p:cNvSpPr/>
            <p:nvPr/>
          </p:nvSpPr>
          <p:spPr>
            <a:xfrm>
              <a:off x="908256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7" name="object 99"/>
            <p:cNvSpPr/>
            <p:nvPr/>
          </p:nvSpPr>
          <p:spPr>
            <a:xfrm>
              <a:off x="603185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8" name="object 100"/>
            <p:cNvSpPr/>
            <p:nvPr/>
          </p:nvSpPr>
          <p:spPr>
            <a:xfrm>
              <a:off x="704931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9" name="object 101"/>
            <p:cNvSpPr/>
            <p:nvPr/>
          </p:nvSpPr>
          <p:spPr>
            <a:xfrm>
              <a:off x="399860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0" name="object 102"/>
            <p:cNvSpPr/>
            <p:nvPr/>
          </p:nvSpPr>
          <p:spPr>
            <a:xfrm>
              <a:off x="17108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1" name="object 103"/>
            <p:cNvSpPr/>
            <p:nvPr/>
          </p:nvSpPr>
          <p:spPr>
            <a:xfrm>
              <a:off x="60927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2" name="object 104"/>
            <p:cNvSpPr/>
            <p:nvPr/>
          </p:nvSpPr>
          <p:spPr>
            <a:xfrm>
              <a:off x="899783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3" name="object 105"/>
            <p:cNvSpPr/>
            <p:nvPr/>
          </p:nvSpPr>
          <p:spPr>
            <a:xfrm>
              <a:off x="594712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4" name="object 106"/>
            <p:cNvSpPr/>
            <p:nvPr/>
          </p:nvSpPr>
          <p:spPr>
            <a:xfrm>
              <a:off x="696458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5" name="object 107"/>
            <p:cNvSpPr/>
            <p:nvPr/>
          </p:nvSpPr>
          <p:spPr>
            <a:xfrm>
              <a:off x="39138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6" name="object 108"/>
            <p:cNvSpPr/>
            <p:nvPr/>
          </p:nvSpPr>
          <p:spPr>
            <a:xfrm>
              <a:off x="162615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7" name="object 109"/>
            <p:cNvSpPr/>
            <p:nvPr/>
          </p:nvSpPr>
          <p:spPr>
            <a:xfrm>
              <a:off x="52453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8" name="object 110"/>
            <p:cNvSpPr/>
            <p:nvPr/>
          </p:nvSpPr>
          <p:spPr>
            <a:xfrm>
              <a:off x="992986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9" name="object 111"/>
            <p:cNvSpPr/>
            <p:nvPr/>
          </p:nvSpPr>
          <p:spPr>
            <a:xfrm>
              <a:off x="789661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0" name="object 112"/>
            <p:cNvSpPr/>
            <p:nvPr/>
          </p:nvSpPr>
          <p:spPr>
            <a:xfrm>
              <a:off x="484590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1" name="object 113"/>
            <p:cNvSpPr/>
            <p:nvPr/>
          </p:nvSpPr>
          <p:spPr>
            <a:xfrm>
              <a:off x="25581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2" name="object 114"/>
            <p:cNvSpPr/>
            <p:nvPr/>
          </p:nvSpPr>
          <p:spPr>
            <a:xfrm>
              <a:off x="984513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3" name="object 115"/>
            <p:cNvSpPr/>
            <p:nvPr/>
          </p:nvSpPr>
          <p:spPr>
            <a:xfrm>
              <a:off x="78118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4" name="object 116"/>
            <p:cNvSpPr/>
            <p:nvPr/>
          </p:nvSpPr>
          <p:spPr>
            <a:xfrm>
              <a:off x="47611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5" name="object 117"/>
            <p:cNvSpPr/>
            <p:nvPr/>
          </p:nvSpPr>
          <p:spPr>
            <a:xfrm>
              <a:off x="24734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6" name="object 118"/>
            <p:cNvSpPr/>
            <p:nvPr/>
          </p:nvSpPr>
          <p:spPr>
            <a:xfrm>
              <a:off x="891310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7" name="object 119"/>
            <p:cNvSpPr/>
            <p:nvPr/>
          </p:nvSpPr>
          <p:spPr>
            <a:xfrm>
              <a:off x="586239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8" name="object 120"/>
            <p:cNvSpPr/>
            <p:nvPr/>
          </p:nvSpPr>
          <p:spPr>
            <a:xfrm>
              <a:off x="68798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9" name="object 121"/>
            <p:cNvSpPr/>
            <p:nvPr/>
          </p:nvSpPr>
          <p:spPr>
            <a:xfrm>
              <a:off x="382914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0" name="object 122"/>
            <p:cNvSpPr/>
            <p:nvPr/>
          </p:nvSpPr>
          <p:spPr>
            <a:xfrm>
              <a:off x="154142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1" name="object 123"/>
            <p:cNvSpPr/>
            <p:nvPr/>
          </p:nvSpPr>
          <p:spPr>
            <a:xfrm>
              <a:off x="43980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2" name="object 124"/>
            <p:cNvSpPr/>
            <p:nvPr/>
          </p:nvSpPr>
          <p:spPr>
            <a:xfrm>
              <a:off x="88283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3" name="object 125"/>
            <p:cNvSpPr/>
            <p:nvPr/>
          </p:nvSpPr>
          <p:spPr>
            <a:xfrm>
              <a:off x="577766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4" name="object 126"/>
            <p:cNvSpPr/>
            <p:nvPr/>
          </p:nvSpPr>
          <p:spPr>
            <a:xfrm>
              <a:off x="34899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5" name="object 127"/>
            <p:cNvSpPr/>
            <p:nvPr/>
          </p:nvSpPr>
          <p:spPr>
            <a:xfrm>
              <a:off x="679512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6" name="object 128"/>
            <p:cNvSpPr/>
            <p:nvPr/>
          </p:nvSpPr>
          <p:spPr>
            <a:xfrm>
              <a:off x="374441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7" name="object 129"/>
            <p:cNvSpPr/>
            <p:nvPr/>
          </p:nvSpPr>
          <p:spPr>
            <a:xfrm>
              <a:off x="145669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8" name="object 130"/>
            <p:cNvSpPr/>
            <p:nvPr/>
          </p:nvSpPr>
          <p:spPr>
            <a:xfrm>
              <a:off x="355080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9" name="object 131"/>
            <p:cNvSpPr/>
            <p:nvPr/>
          </p:nvSpPr>
          <p:spPr>
            <a:xfrm>
              <a:off x="10778141" y="-1694818"/>
              <a:ext cx="189821" cy="222732"/>
            </a:xfrm>
            <a:custGeom>
              <a:avLst/>
              <a:gdLst/>
              <a:ahLst/>
              <a:cxnLst/>
              <a:rect l="l" t="t" r="r" b="b"/>
              <a:pathLst>
                <a:path w="119379" h="119380">
                  <a:moveTo>
                    <a:pt x="118986" y="0"/>
                  </a:moveTo>
                  <a:lnTo>
                    <a:pt x="0" y="11898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0" name="object 132"/>
            <p:cNvSpPr/>
            <p:nvPr/>
          </p:nvSpPr>
          <p:spPr>
            <a:xfrm>
              <a:off x="10861896" y="-1599811"/>
              <a:ext cx="109047" cy="127952"/>
            </a:xfrm>
            <a:custGeom>
              <a:avLst/>
              <a:gdLst/>
              <a:ahLst/>
              <a:cxnLst/>
              <a:rect l="l" t="t" r="r" b="b"/>
              <a:pathLst>
                <a:path w="68579" h="68580">
                  <a:moveTo>
                    <a:pt x="68059" y="0"/>
                  </a:moveTo>
                  <a:lnTo>
                    <a:pt x="0" y="68059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1" name="Прямоугольник 130"/>
            <p:cNvSpPr/>
            <p:nvPr/>
          </p:nvSpPr>
          <p:spPr>
            <a:xfrm>
              <a:off x="251492" y="-1896406"/>
              <a:ext cx="10713431" cy="424320"/>
            </a:xfrm>
            <a:prstGeom prst="rect">
              <a:avLst/>
            </a:prstGeom>
            <a:solidFill>
              <a:srgbClr val="006A97">
                <a:alpha val="5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32"/>
            </a:p>
          </p:txBody>
        </p:sp>
        <p:cxnSp>
          <p:nvCxnSpPr>
            <p:cNvPr id="132" name="Прямая соединительная линия 131"/>
            <p:cNvCxnSpPr/>
            <p:nvPr/>
          </p:nvCxnSpPr>
          <p:spPr>
            <a:xfrm flipV="1">
              <a:off x="257672" y="-1895982"/>
              <a:ext cx="278142" cy="312531"/>
            </a:xfrm>
            <a:prstGeom prst="line">
              <a:avLst/>
            </a:prstGeom>
            <a:ln>
              <a:solidFill>
                <a:schemeClr val="tx1">
                  <a:alpha val="1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Прямая соединительная линия 132"/>
            <p:cNvCxnSpPr/>
            <p:nvPr/>
          </p:nvCxnSpPr>
          <p:spPr>
            <a:xfrm flipV="1">
              <a:off x="257672" y="-1896162"/>
              <a:ext cx="179045" cy="201344"/>
            </a:xfrm>
            <a:prstGeom prst="line">
              <a:avLst/>
            </a:prstGeom>
            <a:ln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Прямоугольник 133"/>
            <p:cNvSpPr/>
            <p:nvPr/>
          </p:nvSpPr>
          <p:spPr>
            <a:xfrm>
              <a:off x="251492" y="-1472084"/>
              <a:ext cx="10719611" cy="29462"/>
            </a:xfrm>
            <a:prstGeom prst="rect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32"/>
            </a:p>
          </p:txBody>
        </p:sp>
      </p:grpSp>
      <p:sp>
        <p:nvSpPr>
          <p:cNvPr id="136" name="object 74"/>
          <p:cNvSpPr txBox="1">
            <a:spLocks/>
          </p:cNvSpPr>
          <p:nvPr/>
        </p:nvSpPr>
        <p:spPr>
          <a:xfrm>
            <a:off x="468124" y="144403"/>
            <a:ext cx="10329901" cy="199896"/>
          </a:xfrm>
          <a:prstGeom prst="rect">
            <a:avLst/>
          </a:prstGeom>
        </p:spPr>
        <p:txBody>
          <a:bodyPr vert="horz" wrap="square" lIns="0" tIns="5939" rIns="0" bIns="0" rtlCol="0" anchor="b">
            <a:sp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939" algn="l">
              <a:spcBef>
                <a:spcPts val="47"/>
              </a:spcBef>
            </a:pPr>
            <a:r>
              <a:rPr lang="ru-RU" sz="14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ЭТАПЫ </a:t>
            </a:r>
            <a:r>
              <a:rPr lang="ru-RU" sz="14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ПРОЦЕССА: РАССМОТРЕНИЕ ПРЕДЛОЖЕНИЯ О ПРОВЕДЕНИИ КАПРЕМОНТА </a:t>
            </a:r>
            <a:endParaRPr lang="ru-RU" sz="14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17350" y="4113462"/>
            <a:ext cx="387089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u="sng" dirty="0"/>
              <a:t>Не позднее чем через 10 дней </a:t>
            </a:r>
            <a:r>
              <a:rPr lang="ru-RU" sz="1200" dirty="0"/>
              <a:t>после проведения общего </a:t>
            </a:r>
            <a:r>
              <a:rPr lang="ru-RU" sz="1200" dirty="0" smtClean="0"/>
              <a:t>собрания </a:t>
            </a:r>
            <a:r>
              <a:rPr lang="ru-RU" sz="1200" b="1" dirty="0" smtClean="0">
                <a:solidFill>
                  <a:schemeClr val="bg1">
                    <a:lumMod val="50000"/>
                  </a:schemeClr>
                </a:solidFill>
              </a:rPr>
              <a:t>СОБСТВЕННИКАМ </a:t>
            </a:r>
            <a:r>
              <a:rPr lang="ru-RU" sz="1200" dirty="0" smtClean="0"/>
              <a:t>необходимо:</a:t>
            </a:r>
            <a:endParaRPr lang="ru-RU" sz="1200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dirty="0"/>
              <a:t>заверенную копию решений и протокола </a:t>
            </a:r>
            <a:r>
              <a:rPr lang="ru-RU" sz="1200" dirty="0" smtClean="0"/>
              <a:t>направить </a:t>
            </a:r>
            <a:r>
              <a:rPr lang="ru-RU" sz="1200" dirty="0"/>
              <a:t>в </a:t>
            </a:r>
            <a:r>
              <a:rPr lang="ru-RU" sz="1200" b="1" dirty="0" smtClean="0">
                <a:solidFill>
                  <a:srgbClr val="FFC000"/>
                </a:solidFill>
              </a:rPr>
              <a:t>ОРГАН МЕСТНОГО САМОУПРАВЛЕНИЯ </a:t>
            </a:r>
            <a:r>
              <a:rPr lang="ru-RU" sz="1200" dirty="0" smtClean="0"/>
              <a:t>- для </a:t>
            </a:r>
            <a:r>
              <a:rPr lang="ru-RU" sz="1200" dirty="0"/>
              <a:t>передачи </a:t>
            </a:r>
            <a:r>
              <a:rPr lang="ru-RU" sz="1200" b="1" dirty="0" smtClean="0">
                <a:solidFill>
                  <a:srgbClr val="70AD47"/>
                </a:solidFill>
              </a:rPr>
              <a:t>РЕГИОНАЛЬНОМУ ОПЕРАТОРУ</a:t>
            </a:r>
            <a:r>
              <a:rPr lang="ru-RU" sz="1200" b="1" dirty="0" smtClean="0"/>
              <a:t>.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dirty="0" smtClean="0"/>
              <a:t>подлинник </a:t>
            </a:r>
            <a:r>
              <a:rPr lang="ru-RU" sz="1200" dirty="0"/>
              <a:t>протокола и решений представить в </a:t>
            </a:r>
            <a:r>
              <a:rPr lang="ru-RU" sz="1200" b="1" dirty="0" smtClean="0">
                <a:solidFill>
                  <a:srgbClr val="2FB8C8"/>
                </a:solidFill>
              </a:rPr>
              <a:t>УО</a:t>
            </a:r>
            <a:r>
              <a:rPr lang="ru-RU" sz="1200" dirty="0" smtClean="0"/>
              <a:t> - </a:t>
            </a:r>
            <a:r>
              <a:rPr lang="ru-RU" sz="1200" dirty="0"/>
              <a:t>для передачи на хранение в </a:t>
            </a:r>
            <a:r>
              <a:rPr lang="ru-RU" sz="1200" dirty="0" smtClean="0"/>
              <a:t>ГЖИ КК.</a:t>
            </a:r>
            <a:endParaRPr lang="ru-RU" sz="1200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dirty="0" smtClean="0"/>
              <a:t>при </a:t>
            </a:r>
            <a:r>
              <a:rPr lang="ru-RU" sz="1200" dirty="0"/>
              <a:t>непосредственном способе управления </a:t>
            </a:r>
            <a:r>
              <a:rPr lang="ru-RU" sz="1200" dirty="0" smtClean="0"/>
              <a:t>МКД </a:t>
            </a:r>
            <a:r>
              <a:rPr lang="ru-RU" sz="1200" dirty="0"/>
              <a:t>- подлинник протокола и решений направить непосредственно в </a:t>
            </a:r>
            <a:r>
              <a:rPr lang="ru-RU" sz="1200" dirty="0" smtClean="0"/>
              <a:t>ГЖИ КК на </a:t>
            </a:r>
            <a:r>
              <a:rPr lang="ru-RU" sz="1200" dirty="0"/>
              <a:t>хранение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684630" y="1297094"/>
            <a:ext cx="4953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b="0" i="0" dirty="0">
              <a:effectLst/>
              <a:latin typeface="Arial" panose="020B0604020202020204" pitchFamily="34" charset="0"/>
            </a:endParaRPr>
          </a:p>
        </p:txBody>
      </p:sp>
      <p:sp>
        <p:nvSpPr>
          <p:cNvPr id="135" name="Прямоугольник 134"/>
          <p:cNvSpPr/>
          <p:nvPr/>
        </p:nvSpPr>
        <p:spPr>
          <a:xfrm>
            <a:off x="160750" y="929865"/>
            <a:ext cx="416325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0" i="0" dirty="0" smtClean="0">
                <a:effectLst/>
              </a:rPr>
              <a:t>		</a:t>
            </a:r>
          </a:p>
          <a:p>
            <a:r>
              <a:rPr lang="ru-RU" sz="1600" b="1" dirty="0" smtClean="0">
                <a:solidFill>
                  <a:srgbClr val="70AD47"/>
                </a:solidFill>
              </a:rPr>
              <a:t>РЕГИОНАЛЬНЫЙ </a:t>
            </a:r>
            <a:r>
              <a:rPr lang="ru-RU" sz="1600" b="1" dirty="0">
                <a:solidFill>
                  <a:srgbClr val="70AD47"/>
                </a:solidFill>
              </a:rPr>
              <a:t>ОПЕРАТОР </a:t>
            </a:r>
            <a:r>
              <a:rPr lang="ru-RU" sz="1200" b="0" i="0" dirty="0" smtClean="0">
                <a:effectLst/>
              </a:rPr>
              <a:t>направляет в адрес собственников помещений в МКД, предложение о </a:t>
            </a:r>
          </a:p>
          <a:p>
            <a:r>
              <a:rPr lang="ru-RU" sz="1200" b="0" i="0" dirty="0" smtClean="0">
                <a:effectLst/>
              </a:rPr>
              <a:t>проведении капитального ремонта:</a:t>
            </a:r>
            <a:endParaRPr lang="ru-RU" sz="1200" b="0" i="0" dirty="0">
              <a:effectLst/>
            </a:endParaRPr>
          </a:p>
        </p:txBody>
      </p:sp>
      <p:pic>
        <p:nvPicPr>
          <p:cNvPr id="137" name="Рисунок 1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6537" y="-82925"/>
            <a:ext cx="725007" cy="543060"/>
          </a:xfrm>
          <a:prstGeom prst="rect">
            <a:avLst/>
          </a:prstGeom>
        </p:spPr>
      </p:pic>
      <p:sp>
        <p:nvSpPr>
          <p:cNvPr id="138" name="TextBox 137"/>
          <p:cNvSpPr txBox="1"/>
          <p:nvPr/>
        </p:nvSpPr>
        <p:spPr>
          <a:xfrm>
            <a:off x="112172" y="689814"/>
            <a:ext cx="20031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6BA9C3"/>
                </a:solidFill>
              </a:rPr>
              <a:t>ДО 1 ИЮНЯ</a:t>
            </a:r>
            <a:endParaRPr lang="ru-RU" sz="2800" b="1" dirty="0">
              <a:solidFill>
                <a:srgbClr val="6BA9C3"/>
              </a:solidFill>
            </a:endParaRPr>
          </a:p>
        </p:txBody>
      </p:sp>
      <p:sp>
        <p:nvSpPr>
          <p:cNvPr id="139" name="Прямоугольник 138"/>
          <p:cNvSpPr/>
          <p:nvPr/>
        </p:nvSpPr>
        <p:spPr>
          <a:xfrm>
            <a:off x="528654" y="1889331"/>
            <a:ext cx="55385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dirty="0"/>
              <a:t>вид работ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dirty="0"/>
              <a:t>источник финансирования капремонта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dirty="0"/>
              <a:t>срок проведения работ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dirty="0" smtClean="0"/>
              <a:t>Предельно допустимую </a:t>
            </a:r>
            <a:r>
              <a:rPr lang="ru-RU" sz="1200" dirty="0"/>
              <a:t>стоимость </a:t>
            </a:r>
            <a:r>
              <a:rPr lang="ru-RU" sz="1200" dirty="0" smtClean="0"/>
              <a:t>работ (услуг)</a:t>
            </a:r>
            <a:endParaRPr lang="ru-RU" sz="1200" dirty="0"/>
          </a:p>
        </p:txBody>
      </p:sp>
      <p:sp>
        <p:nvSpPr>
          <p:cNvPr id="140" name="Прямоугольник 139"/>
          <p:cNvSpPr/>
          <p:nvPr/>
        </p:nvSpPr>
        <p:spPr>
          <a:xfrm>
            <a:off x="5853710" y="606861"/>
            <a:ext cx="400522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bg1">
                    <a:lumMod val="50000"/>
                  </a:schemeClr>
                </a:solidFill>
              </a:rPr>
              <a:t>СОБСТВЕННИКИ</a:t>
            </a:r>
            <a:r>
              <a:rPr lang="ru-RU" sz="1200" dirty="0"/>
              <a:t> </a:t>
            </a:r>
            <a:endParaRPr lang="ru-RU" sz="1200" dirty="0" smtClean="0"/>
          </a:p>
          <a:p>
            <a:r>
              <a:rPr lang="ru-RU" sz="1200" b="1" u="sng" dirty="0" smtClean="0">
                <a:solidFill>
                  <a:srgbClr val="6BA9C3"/>
                </a:solidFill>
              </a:rPr>
              <a:t>не </a:t>
            </a:r>
            <a:r>
              <a:rPr lang="ru-RU" sz="1200" b="1" u="sng" dirty="0">
                <a:solidFill>
                  <a:srgbClr val="6BA9C3"/>
                </a:solidFill>
              </a:rPr>
              <a:t>позднее чем через 3 месяца </a:t>
            </a:r>
            <a:r>
              <a:rPr lang="ru-RU" sz="1200" dirty="0"/>
              <a:t>с момента </a:t>
            </a:r>
            <a:r>
              <a:rPr lang="ru-RU" sz="1200" dirty="0" smtClean="0"/>
              <a:t>получения предложения на </a:t>
            </a:r>
            <a:r>
              <a:rPr lang="ru-RU" sz="1200" dirty="0"/>
              <a:t>общем собрании </a:t>
            </a:r>
            <a:r>
              <a:rPr lang="ru-RU" sz="1200" dirty="0" smtClean="0"/>
              <a:t>должны </a:t>
            </a:r>
            <a:r>
              <a:rPr lang="ru-RU" sz="1200" u="sng" dirty="0" smtClean="0"/>
              <a:t>принять </a:t>
            </a:r>
            <a:r>
              <a:rPr lang="ru-RU" sz="1200" u="sng" dirty="0"/>
              <a:t>решение о проведении капитального ремонта.</a:t>
            </a:r>
          </a:p>
        </p:txBody>
      </p:sp>
      <p:sp>
        <p:nvSpPr>
          <p:cNvPr id="143" name="Стрелка вправо 142"/>
          <p:cNvSpPr/>
          <p:nvPr/>
        </p:nvSpPr>
        <p:spPr>
          <a:xfrm>
            <a:off x="4278389" y="1186189"/>
            <a:ext cx="1545537" cy="1054106"/>
          </a:xfrm>
          <a:prstGeom prst="rightArrow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4" name="Прямоугольник 143"/>
          <p:cNvSpPr/>
          <p:nvPr/>
        </p:nvSpPr>
        <p:spPr>
          <a:xfrm>
            <a:off x="5523532" y="4690066"/>
            <a:ext cx="40520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200" dirty="0"/>
              <a:t>Перечень услуг или работ по капитальному ремонту; </a:t>
            </a:r>
            <a:endParaRPr lang="ru-RU" sz="1200" dirty="0" smtClean="0"/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200" dirty="0" smtClean="0"/>
              <a:t>Предельно </a:t>
            </a:r>
            <a:r>
              <a:rPr lang="ru-RU" sz="1200" dirty="0"/>
              <a:t>допустимую стоимость работ по капитальному ремонту</a:t>
            </a:r>
            <a:r>
              <a:rPr lang="ru-RU" sz="1200" dirty="0" smtClean="0"/>
              <a:t>;</a:t>
            </a:r>
          </a:p>
          <a:p>
            <a:pPr marL="171450" indent="-171450">
              <a:buFont typeface="Wingdings" panose="05000000000000000000" pitchFamily="2" charset="2"/>
              <a:buChar char="Ø"/>
            </a:pPr>
            <a:r>
              <a:rPr lang="ru-RU" sz="1200" dirty="0" smtClean="0"/>
              <a:t>Лицо</a:t>
            </a:r>
            <a:r>
              <a:rPr lang="ru-RU" sz="1200" dirty="0"/>
              <a:t>, которое от имени всех собственников помещений в доме уполномочено участвовать в приемке выполненных работ, в том числе подписывать соответствующие </a:t>
            </a:r>
            <a:r>
              <a:rPr lang="ru-RU" sz="1200" dirty="0" smtClean="0"/>
              <a:t>акты</a:t>
            </a:r>
            <a:endParaRPr lang="ru-RU" sz="1200" dirty="0"/>
          </a:p>
        </p:txBody>
      </p:sp>
      <p:sp>
        <p:nvSpPr>
          <p:cNvPr id="145" name="Скругленный прямоугольник 144"/>
          <p:cNvSpPr/>
          <p:nvPr/>
        </p:nvSpPr>
        <p:spPr>
          <a:xfrm>
            <a:off x="5523531" y="3766756"/>
            <a:ext cx="4160671" cy="254852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6" name="TextBox 145"/>
          <p:cNvSpPr txBox="1"/>
          <p:nvPr/>
        </p:nvSpPr>
        <p:spPr>
          <a:xfrm>
            <a:off x="5690556" y="3898418"/>
            <a:ext cx="39936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6BA9C3"/>
                </a:solidFill>
              </a:rPr>
              <a:t>ВОПРОСЫ, КОТОРЫЕ НЕОБХОДИМО УТВЕРДИТЬ НА ОБЩЕМ СОБРАНИИ</a:t>
            </a:r>
            <a:endParaRPr lang="ru-RU" dirty="0">
              <a:solidFill>
                <a:srgbClr val="6BA9C3"/>
              </a:solidFill>
            </a:endParaRPr>
          </a:p>
        </p:txBody>
      </p:sp>
      <p:sp>
        <p:nvSpPr>
          <p:cNvPr id="148" name="Стрелка вправо 147"/>
          <p:cNvSpPr/>
          <p:nvPr/>
        </p:nvSpPr>
        <p:spPr>
          <a:xfrm rot="10800000">
            <a:off x="4302590" y="4690066"/>
            <a:ext cx="1181865" cy="1028058"/>
          </a:xfrm>
          <a:prstGeom prst="rightArrow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9" name="Скругленный прямоугольник 148"/>
          <p:cNvSpPr/>
          <p:nvPr/>
        </p:nvSpPr>
        <p:spPr>
          <a:xfrm>
            <a:off x="77783" y="3837384"/>
            <a:ext cx="4176868" cy="247789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1" name="Прямоугольник 140"/>
          <p:cNvSpPr/>
          <p:nvPr/>
        </p:nvSpPr>
        <p:spPr>
          <a:xfrm>
            <a:off x="5820407" y="1820939"/>
            <a:ext cx="34587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Собрание может проводится в очной, заочной, очно-заочной форме, с использованием </a:t>
            </a:r>
            <a:r>
              <a:rPr lang="ru-RU" sz="1200" dirty="0" smtClean="0"/>
              <a:t>системы ГИС ЖКХ.</a:t>
            </a:r>
            <a:endParaRPr lang="ru-RU" sz="1200" dirty="0"/>
          </a:p>
        </p:txBody>
      </p:sp>
      <p:grpSp>
        <p:nvGrpSpPr>
          <p:cNvPr id="154" name="Группа 153"/>
          <p:cNvGrpSpPr/>
          <p:nvPr/>
        </p:nvGrpSpPr>
        <p:grpSpPr>
          <a:xfrm>
            <a:off x="53763" y="2606"/>
            <a:ext cx="386162" cy="357690"/>
            <a:chOff x="2737104" y="581737"/>
            <a:chExt cx="866700" cy="799812"/>
          </a:xfrm>
        </p:grpSpPr>
        <p:sp>
          <p:nvSpPr>
            <p:cNvPr id="155" name="object 6"/>
            <p:cNvSpPr/>
            <p:nvPr/>
          </p:nvSpPr>
          <p:spPr>
            <a:xfrm>
              <a:off x="3063431" y="812364"/>
              <a:ext cx="213794" cy="142803"/>
            </a:xfrm>
            <a:custGeom>
              <a:avLst/>
              <a:gdLst/>
              <a:ahLst/>
              <a:cxnLst/>
              <a:rect l="l" t="t" r="r" b="b"/>
              <a:pathLst>
                <a:path w="235585" h="157480">
                  <a:moveTo>
                    <a:pt x="225386" y="137617"/>
                  </a:moveTo>
                  <a:lnTo>
                    <a:pt x="9880" y="137617"/>
                  </a:lnTo>
                  <a:lnTo>
                    <a:pt x="9880" y="157467"/>
                  </a:lnTo>
                  <a:lnTo>
                    <a:pt x="225386" y="157467"/>
                  </a:lnTo>
                  <a:lnTo>
                    <a:pt x="225386" y="137617"/>
                  </a:lnTo>
                  <a:close/>
                </a:path>
                <a:path w="235585" h="157480">
                  <a:moveTo>
                    <a:pt x="235267" y="17475"/>
                  </a:moveTo>
                  <a:lnTo>
                    <a:pt x="215506" y="15595"/>
                  </a:lnTo>
                  <a:lnTo>
                    <a:pt x="213944" y="32118"/>
                  </a:lnTo>
                  <a:lnTo>
                    <a:pt x="196151" y="30365"/>
                  </a:lnTo>
                  <a:lnTo>
                    <a:pt x="194208" y="50126"/>
                  </a:lnTo>
                  <a:lnTo>
                    <a:pt x="209245" y="51587"/>
                  </a:lnTo>
                  <a:lnTo>
                    <a:pt x="211797" y="54686"/>
                  </a:lnTo>
                  <a:lnTo>
                    <a:pt x="207416" y="100888"/>
                  </a:lnTo>
                  <a:lnTo>
                    <a:pt x="176441" y="100888"/>
                  </a:lnTo>
                  <a:lnTo>
                    <a:pt x="176441" y="74422"/>
                  </a:lnTo>
                  <a:lnTo>
                    <a:pt x="156591" y="74422"/>
                  </a:lnTo>
                  <a:lnTo>
                    <a:pt x="156591" y="100888"/>
                  </a:lnTo>
                  <a:lnTo>
                    <a:pt x="127647" y="100888"/>
                  </a:lnTo>
                  <a:lnTo>
                    <a:pt x="127647" y="51993"/>
                  </a:lnTo>
                  <a:lnTo>
                    <a:pt x="130581" y="49060"/>
                  </a:lnTo>
                  <a:lnTo>
                    <a:pt x="146126" y="49060"/>
                  </a:lnTo>
                  <a:lnTo>
                    <a:pt x="146126" y="29210"/>
                  </a:lnTo>
                  <a:lnTo>
                    <a:pt x="127647" y="29210"/>
                  </a:lnTo>
                  <a:lnTo>
                    <a:pt x="127647" y="0"/>
                  </a:lnTo>
                  <a:lnTo>
                    <a:pt x="107810" y="0"/>
                  </a:lnTo>
                  <a:lnTo>
                    <a:pt x="107810" y="29210"/>
                  </a:lnTo>
                  <a:lnTo>
                    <a:pt x="89344" y="29210"/>
                  </a:lnTo>
                  <a:lnTo>
                    <a:pt x="89344" y="49060"/>
                  </a:lnTo>
                  <a:lnTo>
                    <a:pt x="104876" y="49060"/>
                  </a:lnTo>
                  <a:lnTo>
                    <a:pt x="107810" y="51993"/>
                  </a:lnTo>
                  <a:lnTo>
                    <a:pt x="107810" y="100888"/>
                  </a:lnTo>
                  <a:lnTo>
                    <a:pt x="78867" y="100888"/>
                  </a:lnTo>
                  <a:lnTo>
                    <a:pt x="78867" y="74422"/>
                  </a:lnTo>
                  <a:lnTo>
                    <a:pt x="59029" y="74422"/>
                  </a:lnTo>
                  <a:lnTo>
                    <a:pt x="59029" y="100888"/>
                  </a:lnTo>
                  <a:lnTo>
                    <a:pt x="27838" y="100888"/>
                  </a:lnTo>
                  <a:lnTo>
                    <a:pt x="23456" y="54711"/>
                  </a:lnTo>
                  <a:lnTo>
                    <a:pt x="26009" y="51612"/>
                  </a:lnTo>
                  <a:lnTo>
                    <a:pt x="41249" y="50126"/>
                  </a:lnTo>
                  <a:lnTo>
                    <a:pt x="39306" y="30365"/>
                  </a:lnTo>
                  <a:lnTo>
                    <a:pt x="21323" y="32131"/>
                  </a:lnTo>
                  <a:lnTo>
                    <a:pt x="19748" y="15595"/>
                  </a:lnTo>
                  <a:lnTo>
                    <a:pt x="0" y="17475"/>
                  </a:lnTo>
                  <a:lnTo>
                    <a:pt x="9779" y="120726"/>
                  </a:lnTo>
                  <a:lnTo>
                    <a:pt x="107810" y="120726"/>
                  </a:lnTo>
                  <a:lnTo>
                    <a:pt x="225463" y="120726"/>
                  </a:lnTo>
                  <a:lnTo>
                    <a:pt x="235267" y="174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pic>
          <p:nvPicPr>
            <p:cNvPr id="156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63431" y="607995"/>
              <a:ext cx="213505" cy="186887"/>
            </a:xfrm>
            <a:prstGeom prst="rect">
              <a:avLst/>
            </a:prstGeom>
          </p:spPr>
        </p:pic>
        <p:sp>
          <p:nvSpPr>
            <p:cNvPr id="157" name="object 8"/>
            <p:cNvSpPr/>
            <p:nvPr/>
          </p:nvSpPr>
          <p:spPr>
            <a:xfrm>
              <a:off x="2737104" y="581737"/>
              <a:ext cx="866700" cy="799812"/>
            </a:xfrm>
            <a:custGeom>
              <a:avLst/>
              <a:gdLst/>
              <a:ahLst/>
              <a:cxnLst/>
              <a:rect l="l" t="t" r="r" b="b"/>
              <a:pathLst>
                <a:path w="955039" h="882015">
                  <a:moveTo>
                    <a:pt x="499491" y="12382"/>
                  </a:moveTo>
                  <a:lnTo>
                    <a:pt x="477177" y="0"/>
                  </a:lnTo>
                  <a:lnTo>
                    <a:pt x="454863" y="12382"/>
                  </a:lnTo>
                  <a:lnTo>
                    <a:pt x="467080" y="32131"/>
                  </a:lnTo>
                  <a:lnTo>
                    <a:pt x="467398" y="33248"/>
                  </a:lnTo>
                  <a:lnTo>
                    <a:pt x="487248" y="33248"/>
                  </a:lnTo>
                  <a:lnTo>
                    <a:pt x="487337" y="32613"/>
                  </a:lnTo>
                  <a:lnTo>
                    <a:pt x="487553" y="31991"/>
                  </a:lnTo>
                  <a:lnTo>
                    <a:pt x="499491" y="12382"/>
                  </a:lnTo>
                  <a:close/>
                </a:path>
                <a:path w="955039" h="882015">
                  <a:moveTo>
                    <a:pt x="954417" y="270903"/>
                  </a:moveTo>
                  <a:lnTo>
                    <a:pt x="948778" y="244233"/>
                  </a:lnTo>
                  <a:lnTo>
                    <a:pt x="906957" y="285699"/>
                  </a:lnTo>
                  <a:lnTo>
                    <a:pt x="906957" y="317893"/>
                  </a:lnTo>
                  <a:lnTo>
                    <a:pt x="906957" y="524903"/>
                  </a:lnTo>
                  <a:lnTo>
                    <a:pt x="802894" y="629043"/>
                  </a:lnTo>
                  <a:lnTo>
                    <a:pt x="802894" y="446163"/>
                  </a:lnTo>
                  <a:lnTo>
                    <a:pt x="802894" y="422033"/>
                  </a:lnTo>
                  <a:lnTo>
                    <a:pt x="884110" y="340753"/>
                  </a:lnTo>
                  <a:lnTo>
                    <a:pt x="906957" y="317893"/>
                  </a:lnTo>
                  <a:lnTo>
                    <a:pt x="906957" y="285699"/>
                  </a:lnTo>
                  <a:lnTo>
                    <a:pt x="851408" y="340753"/>
                  </a:lnTo>
                  <a:lnTo>
                    <a:pt x="833716" y="298640"/>
                  </a:lnTo>
                  <a:lnTo>
                    <a:pt x="833716" y="358533"/>
                  </a:lnTo>
                  <a:lnTo>
                    <a:pt x="737806" y="455053"/>
                  </a:lnTo>
                  <a:lnTo>
                    <a:pt x="720598" y="421284"/>
                  </a:lnTo>
                  <a:lnTo>
                    <a:pt x="720598" y="471563"/>
                  </a:lnTo>
                  <a:lnTo>
                    <a:pt x="664019" y="528713"/>
                  </a:lnTo>
                  <a:lnTo>
                    <a:pt x="663956" y="448703"/>
                  </a:lnTo>
                  <a:lnTo>
                    <a:pt x="663943" y="428383"/>
                  </a:lnTo>
                  <a:lnTo>
                    <a:pt x="641096" y="428383"/>
                  </a:lnTo>
                  <a:lnTo>
                    <a:pt x="641096" y="814463"/>
                  </a:lnTo>
                  <a:lnTo>
                    <a:pt x="639648" y="822083"/>
                  </a:lnTo>
                  <a:lnTo>
                    <a:pt x="635723" y="827163"/>
                  </a:lnTo>
                  <a:lnTo>
                    <a:pt x="629894" y="830973"/>
                  </a:lnTo>
                  <a:lnTo>
                    <a:pt x="622757" y="832243"/>
                  </a:lnTo>
                  <a:lnTo>
                    <a:pt x="529526" y="832243"/>
                  </a:lnTo>
                  <a:lnTo>
                    <a:pt x="519112" y="797953"/>
                  </a:lnTo>
                  <a:lnTo>
                    <a:pt x="509536" y="785444"/>
                  </a:lnTo>
                  <a:lnTo>
                    <a:pt x="509536" y="832243"/>
                  </a:lnTo>
                  <a:lnTo>
                    <a:pt x="500265" y="833513"/>
                  </a:lnTo>
                  <a:lnTo>
                    <a:pt x="491680" y="837323"/>
                  </a:lnTo>
                  <a:lnTo>
                    <a:pt x="483971" y="841133"/>
                  </a:lnTo>
                  <a:lnTo>
                    <a:pt x="477367" y="847483"/>
                  </a:lnTo>
                  <a:lnTo>
                    <a:pt x="470636" y="841133"/>
                  </a:lnTo>
                  <a:lnTo>
                    <a:pt x="462775" y="837323"/>
                  </a:lnTo>
                  <a:lnTo>
                    <a:pt x="453999" y="833513"/>
                  </a:lnTo>
                  <a:lnTo>
                    <a:pt x="444512" y="832243"/>
                  </a:lnTo>
                  <a:lnTo>
                    <a:pt x="450710" y="809383"/>
                  </a:lnTo>
                  <a:lnTo>
                    <a:pt x="460044" y="794143"/>
                  </a:lnTo>
                  <a:lnTo>
                    <a:pt x="469734" y="785253"/>
                  </a:lnTo>
                  <a:lnTo>
                    <a:pt x="477024" y="781443"/>
                  </a:lnTo>
                  <a:lnTo>
                    <a:pt x="484352" y="785253"/>
                  </a:lnTo>
                  <a:lnTo>
                    <a:pt x="494042" y="794143"/>
                  </a:lnTo>
                  <a:lnTo>
                    <a:pt x="503364" y="809383"/>
                  </a:lnTo>
                  <a:lnTo>
                    <a:pt x="509536" y="832243"/>
                  </a:lnTo>
                  <a:lnTo>
                    <a:pt x="509536" y="785444"/>
                  </a:lnTo>
                  <a:lnTo>
                    <a:pt x="506476" y="781443"/>
                  </a:lnTo>
                  <a:lnTo>
                    <a:pt x="502589" y="776363"/>
                  </a:lnTo>
                  <a:lnTo>
                    <a:pt x="486968" y="767473"/>
                  </a:lnTo>
                  <a:lnTo>
                    <a:pt x="479234" y="763663"/>
                  </a:lnTo>
                  <a:lnTo>
                    <a:pt x="474865" y="763663"/>
                  </a:lnTo>
                  <a:lnTo>
                    <a:pt x="467131" y="766203"/>
                  </a:lnTo>
                  <a:lnTo>
                    <a:pt x="451485" y="776363"/>
                  </a:lnTo>
                  <a:lnTo>
                    <a:pt x="434949" y="797953"/>
                  </a:lnTo>
                  <a:lnTo>
                    <a:pt x="424535" y="832243"/>
                  </a:lnTo>
                  <a:lnTo>
                    <a:pt x="331978" y="832243"/>
                  </a:lnTo>
                  <a:lnTo>
                    <a:pt x="313563" y="716673"/>
                  </a:lnTo>
                  <a:lnTo>
                    <a:pt x="316623" y="714133"/>
                  </a:lnTo>
                  <a:lnTo>
                    <a:pt x="332333" y="714133"/>
                  </a:lnTo>
                  <a:lnTo>
                    <a:pt x="332333" y="740803"/>
                  </a:lnTo>
                  <a:lnTo>
                    <a:pt x="385330" y="740803"/>
                  </a:lnTo>
                  <a:lnTo>
                    <a:pt x="385330" y="728103"/>
                  </a:lnTo>
                  <a:lnTo>
                    <a:pt x="385330" y="714133"/>
                  </a:lnTo>
                  <a:lnTo>
                    <a:pt x="409676" y="714133"/>
                  </a:lnTo>
                  <a:lnTo>
                    <a:pt x="409676" y="740803"/>
                  </a:lnTo>
                  <a:lnTo>
                    <a:pt x="463397" y="740803"/>
                  </a:lnTo>
                  <a:lnTo>
                    <a:pt x="463397" y="728103"/>
                  </a:lnTo>
                  <a:lnTo>
                    <a:pt x="463397" y="714133"/>
                  </a:lnTo>
                  <a:lnTo>
                    <a:pt x="490321" y="714133"/>
                  </a:lnTo>
                  <a:lnTo>
                    <a:pt x="490321" y="740803"/>
                  </a:lnTo>
                  <a:lnTo>
                    <a:pt x="544055" y="740803"/>
                  </a:lnTo>
                  <a:lnTo>
                    <a:pt x="544055" y="728103"/>
                  </a:lnTo>
                  <a:lnTo>
                    <a:pt x="544055" y="714133"/>
                  </a:lnTo>
                  <a:lnTo>
                    <a:pt x="568388" y="714133"/>
                  </a:lnTo>
                  <a:lnTo>
                    <a:pt x="568388" y="740803"/>
                  </a:lnTo>
                  <a:lnTo>
                    <a:pt x="621385" y="740803"/>
                  </a:lnTo>
                  <a:lnTo>
                    <a:pt x="621385" y="728103"/>
                  </a:lnTo>
                  <a:lnTo>
                    <a:pt x="621385" y="714133"/>
                  </a:lnTo>
                  <a:lnTo>
                    <a:pt x="637946" y="714133"/>
                  </a:lnTo>
                  <a:lnTo>
                    <a:pt x="641019" y="716673"/>
                  </a:lnTo>
                  <a:lnTo>
                    <a:pt x="641096" y="814463"/>
                  </a:lnTo>
                  <a:lnTo>
                    <a:pt x="641096" y="428383"/>
                  </a:lnTo>
                  <a:lnTo>
                    <a:pt x="641007" y="700163"/>
                  </a:lnTo>
                  <a:lnTo>
                    <a:pt x="608152" y="700163"/>
                  </a:lnTo>
                  <a:lnTo>
                    <a:pt x="608152" y="728103"/>
                  </a:lnTo>
                  <a:lnTo>
                    <a:pt x="604202" y="728103"/>
                  </a:lnTo>
                  <a:lnTo>
                    <a:pt x="597789" y="674763"/>
                  </a:lnTo>
                  <a:lnTo>
                    <a:pt x="607542" y="660793"/>
                  </a:lnTo>
                  <a:lnTo>
                    <a:pt x="607542" y="630313"/>
                  </a:lnTo>
                  <a:lnTo>
                    <a:pt x="607542" y="617613"/>
                  </a:lnTo>
                  <a:lnTo>
                    <a:pt x="594321" y="617613"/>
                  </a:lnTo>
                  <a:lnTo>
                    <a:pt x="594321" y="630313"/>
                  </a:lnTo>
                  <a:lnTo>
                    <a:pt x="594321" y="655713"/>
                  </a:lnTo>
                  <a:lnTo>
                    <a:pt x="584060" y="670953"/>
                  </a:lnTo>
                  <a:lnTo>
                    <a:pt x="590867" y="728103"/>
                  </a:lnTo>
                  <a:lnTo>
                    <a:pt x="581621" y="728103"/>
                  </a:lnTo>
                  <a:lnTo>
                    <a:pt x="581621" y="714133"/>
                  </a:lnTo>
                  <a:lnTo>
                    <a:pt x="581621" y="700163"/>
                  </a:lnTo>
                  <a:lnTo>
                    <a:pt x="530821" y="700163"/>
                  </a:lnTo>
                  <a:lnTo>
                    <a:pt x="530821" y="728103"/>
                  </a:lnTo>
                  <a:lnTo>
                    <a:pt x="522668" y="728103"/>
                  </a:lnTo>
                  <a:lnTo>
                    <a:pt x="529475" y="670953"/>
                  </a:lnTo>
                  <a:lnTo>
                    <a:pt x="519214" y="655713"/>
                  </a:lnTo>
                  <a:lnTo>
                    <a:pt x="519214" y="630313"/>
                  </a:lnTo>
                  <a:lnTo>
                    <a:pt x="524230" y="630313"/>
                  </a:lnTo>
                  <a:lnTo>
                    <a:pt x="527011" y="650633"/>
                  </a:lnTo>
                  <a:lnTo>
                    <a:pt x="549630" y="650633"/>
                  </a:lnTo>
                  <a:lnTo>
                    <a:pt x="553110" y="637933"/>
                  </a:lnTo>
                  <a:lnTo>
                    <a:pt x="555193" y="630313"/>
                  </a:lnTo>
                  <a:lnTo>
                    <a:pt x="558342" y="630313"/>
                  </a:lnTo>
                  <a:lnTo>
                    <a:pt x="563905" y="650633"/>
                  </a:lnTo>
                  <a:lnTo>
                    <a:pt x="586524" y="650633"/>
                  </a:lnTo>
                  <a:lnTo>
                    <a:pt x="588264" y="637933"/>
                  </a:lnTo>
                  <a:lnTo>
                    <a:pt x="589305" y="630313"/>
                  </a:lnTo>
                  <a:lnTo>
                    <a:pt x="594321" y="630313"/>
                  </a:lnTo>
                  <a:lnTo>
                    <a:pt x="594321" y="617613"/>
                  </a:lnTo>
                  <a:lnTo>
                    <a:pt x="577773" y="617613"/>
                  </a:lnTo>
                  <a:lnTo>
                    <a:pt x="574992" y="637933"/>
                  </a:lnTo>
                  <a:lnTo>
                    <a:pt x="573989" y="637933"/>
                  </a:lnTo>
                  <a:lnTo>
                    <a:pt x="571906" y="630313"/>
                  </a:lnTo>
                  <a:lnTo>
                    <a:pt x="568426" y="617613"/>
                  </a:lnTo>
                  <a:lnTo>
                    <a:pt x="545109" y="617613"/>
                  </a:lnTo>
                  <a:lnTo>
                    <a:pt x="539546" y="637933"/>
                  </a:lnTo>
                  <a:lnTo>
                    <a:pt x="538556" y="637933"/>
                  </a:lnTo>
                  <a:lnTo>
                    <a:pt x="537514" y="630313"/>
                  </a:lnTo>
                  <a:lnTo>
                    <a:pt x="535762" y="617613"/>
                  </a:lnTo>
                  <a:lnTo>
                    <a:pt x="505993" y="617613"/>
                  </a:lnTo>
                  <a:lnTo>
                    <a:pt x="505993" y="660793"/>
                  </a:lnTo>
                  <a:lnTo>
                    <a:pt x="515747" y="674763"/>
                  </a:lnTo>
                  <a:lnTo>
                    <a:pt x="509333" y="728103"/>
                  </a:lnTo>
                  <a:lnTo>
                    <a:pt x="503555" y="728103"/>
                  </a:lnTo>
                  <a:lnTo>
                    <a:pt x="503555" y="714133"/>
                  </a:lnTo>
                  <a:lnTo>
                    <a:pt x="503555" y="700163"/>
                  </a:lnTo>
                  <a:lnTo>
                    <a:pt x="450176" y="700163"/>
                  </a:lnTo>
                  <a:lnTo>
                    <a:pt x="450176" y="728103"/>
                  </a:lnTo>
                  <a:lnTo>
                    <a:pt x="444233" y="728103"/>
                  </a:lnTo>
                  <a:lnTo>
                    <a:pt x="437819" y="674763"/>
                  </a:lnTo>
                  <a:lnTo>
                    <a:pt x="447586" y="660793"/>
                  </a:lnTo>
                  <a:lnTo>
                    <a:pt x="447586" y="630313"/>
                  </a:lnTo>
                  <a:lnTo>
                    <a:pt x="447586" y="617613"/>
                  </a:lnTo>
                  <a:lnTo>
                    <a:pt x="434352" y="617613"/>
                  </a:lnTo>
                  <a:lnTo>
                    <a:pt x="434352" y="630313"/>
                  </a:lnTo>
                  <a:lnTo>
                    <a:pt x="434352" y="655713"/>
                  </a:lnTo>
                  <a:lnTo>
                    <a:pt x="424091" y="670953"/>
                  </a:lnTo>
                  <a:lnTo>
                    <a:pt x="430898" y="728103"/>
                  </a:lnTo>
                  <a:lnTo>
                    <a:pt x="422910" y="728103"/>
                  </a:lnTo>
                  <a:lnTo>
                    <a:pt x="422910" y="714133"/>
                  </a:lnTo>
                  <a:lnTo>
                    <a:pt x="422910" y="700163"/>
                  </a:lnTo>
                  <a:lnTo>
                    <a:pt x="372110" y="700163"/>
                  </a:lnTo>
                  <a:lnTo>
                    <a:pt x="372110" y="728103"/>
                  </a:lnTo>
                  <a:lnTo>
                    <a:pt x="362699" y="728103"/>
                  </a:lnTo>
                  <a:lnTo>
                    <a:pt x="369506" y="670953"/>
                  </a:lnTo>
                  <a:lnTo>
                    <a:pt x="359244" y="655713"/>
                  </a:lnTo>
                  <a:lnTo>
                    <a:pt x="359244" y="630313"/>
                  </a:lnTo>
                  <a:lnTo>
                    <a:pt x="364261" y="630313"/>
                  </a:lnTo>
                  <a:lnTo>
                    <a:pt x="367042" y="650633"/>
                  </a:lnTo>
                  <a:lnTo>
                    <a:pt x="389674" y="650633"/>
                  </a:lnTo>
                  <a:lnTo>
                    <a:pt x="393141" y="637933"/>
                  </a:lnTo>
                  <a:lnTo>
                    <a:pt x="395224" y="630313"/>
                  </a:lnTo>
                  <a:lnTo>
                    <a:pt x="398373" y="630313"/>
                  </a:lnTo>
                  <a:lnTo>
                    <a:pt x="403936" y="650633"/>
                  </a:lnTo>
                  <a:lnTo>
                    <a:pt x="426567" y="650633"/>
                  </a:lnTo>
                  <a:lnTo>
                    <a:pt x="428294" y="637933"/>
                  </a:lnTo>
                  <a:lnTo>
                    <a:pt x="429336" y="630313"/>
                  </a:lnTo>
                  <a:lnTo>
                    <a:pt x="434352" y="630313"/>
                  </a:lnTo>
                  <a:lnTo>
                    <a:pt x="434352" y="617613"/>
                  </a:lnTo>
                  <a:lnTo>
                    <a:pt x="417804" y="617613"/>
                  </a:lnTo>
                  <a:lnTo>
                    <a:pt x="415023" y="637933"/>
                  </a:lnTo>
                  <a:lnTo>
                    <a:pt x="414020" y="637933"/>
                  </a:lnTo>
                  <a:lnTo>
                    <a:pt x="411937" y="630313"/>
                  </a:lnTo>
                  <a:lnTo>
                    <a:pt x="408457" y="617613"/>
                  </a:lnTo>
                  <a:lnTo>
                    <a:pt x="385140" y="617613"/>
                  </a:lnTo>
                  <a:lnTo>
                    <a:pt x="379590" y="637933"/>
                  </a:lnTo>
                  <a:lnTo>
                    <a:pt x="378574" y="637933"/>
                  </a:lnTo>
                  <a:lnTo>
                    <a:pt x="377532" y="630313"/>
                  </a:lnTo>
                  <a:lnTo>
                    <a:pt x="375805" y="617613"/>
                  </a:lnTo>
                  <a:lnTo>
                    <a:pt x="346011" y="617613"/>
                  </a:lnTo>
                  <a:lnTo>
                    <a:pt x="346011" y="660793"/>
                  </a:lnTo>
                  <a:lnTo>
                    <a:pt x="355777" y="674763"/>
                  </a:lnTo>
                  <a:lnTo>
                    <a:pt x="349377" y="728103"/>
                  </a:lnTo>
                  <a:lnTo>
                    <a:pt x="345567" y="728103"/>
                  </a:lnTo>
                  <a:lnTo>
                    <a:pt x="345567" y="714133"/>
                  </a:lnTo>
                  <a:lnTo>
                    <a:pt x="345567" y="700163"/>
                  </a:lnTo>
                  <a:lnTo>
                    <a:pt x="313550" y="700163"/>
                  </a:lnTo>
                  <a:lnTo>
                    <a:pt x="313474" y="592213"/>
                  </a:lnTo>
                  <a:lnTo>
                    <a:pt x="316534" y="588403"/>
                  </a:lnTo>
                  <a:lnTo>
                    <a:pt x="637857" y="588403"/>
                  </a:lnTo>
                  <a:lnTo>
                    <a:pt x="640918" y="592213"/>
                  </a:lnTo>
                  <a:lnTo>
                    <a:pt x="641007" y="700163"/>
                  </a:lnTo>
                  <a:lnTo>
                    <a:pt x="641007" y="428383"/>
                  </a:lnTo>
                  <a:lnTo>
                    <a:pt x="640905" y="576973"/>
                  </a:lnTo>
                  <a:lnTo>
                    <a:pt x="495160" y="576973"/>
                  </a:lnTo>
                  <a:lnTo>
                    <a:pt x="483616" y="557923"/>
                  </a:lnTo>
                  <a:lnTo>
                    <a:pt x="484289" y="555383"/>
                  </a:lnTo>
                  <a:lnTo>
                    <a:pt x="487299" y="552843"/>
                  </a:lnTo>
                  <a:lnTo>
                    <a:pt x="488124" y="551573"/>
                  </a:lnTo>
                  <a:lnTo>
                    <a:pt x="490486" y="549033"/>
                  </a:lnTo>
                  <a:lnTo>
                    <a:pt x="493268" y="549033"/>
                  </a:lnTo>
                  <a:lnTo>
                    <a:pt x="517296" y="564273"/>
                  </a:lnTo>
                  <a:lnTo>
                    <a:pt x="525564" y="549033"/>
                  </a:lnTo>
                  <a:lnTo>
                    <a:pt x="529691" y="541413"/>
                  </a:lnTo>
                  <a:lnTo>
                    <a:pt x="526046" y="535063"/>
                  </a:lnTo>
                  <a:lnTo>
                    <a:pt x="525322" y="533793"/>
                  </a:lnTo>
                  <a:lnTo>
                    <a:pt x="517296" y="519823"/>
                  </a:lnTo>
                  <a:lnTo>
                    <a:pt x="493268" y="533793"/>
                  </a:lnTo>
                  <a:lnTo>
                    <a:pt x="490486" y="533793"/>
                  </a:lnTo>
                  <a:lnTo>
                    <a:pt x="488124" y="531253"/>
                  </a:lnTo>
                  <a:lnTo>
                    <a:pt x="487299" y="529983"/>
                  </a:lnTo>
                  <a:lnTo>
                    <a:pt x="484289" y="527443"/>
                  </a:lnTo>
                  <a:lnTo>
                    <a:pt x="483616" y="524903"/>
                  </a:lnTo>
                  <a:lnTo>
                    <a:pt x="499046" y="500773"/>
                  </a:lnTo>
                  <a:lnTo>
                    <a:pt x="476732" y="488073"/>
                  </a:lnTo>
                  <a:lnTo>
                    <a:pt x="454406" y="500773"/>
                  </a:lnTo>
                  <a:lnTo>
                    <a:pt x="469950" y="524903"/>
                  </a:lnTo>
                  <a:lnTo>
                    <a:pt x="469315" y="527443"/>
                  </a:lnTo>
                  <a:lnTo>
                    <a:pt x="466420" y="529983"/>
                  </a:lnTo>
                  <a:lnTo>
                    <a:pt x="465632" y="531253"/>
                  </a:lnTo>
                  <a:lnTo>
                    <a:pt x="463308" y="533793"/>
                  </a:lnTo>
                  <a:lnTo>
                    <a:pt x="460502" y="535063"/>
                  </a:lnTo>
                  <a:lnTo>
                    <a:pt x="458304" y="532523"/>
                  </a:lnTo>
                  <a:lnTo>
                    <a:pt x="436156" y="519823"/>
                  </a:lnTo>
                  <a:lnTo>
                    <a:pt x="423773" y="541413"/>
                  </a:lnTo>
                  <a:lnTo>
                    <a:pt x="436156" y="564273"/>
                  </a:lnTo>
                  <a:lnTo>
                    <a:pt x="460502" y="549033"/>
                  </a:lnTo>
                  <a:lnTo>
                    <a:pt x="463308" y="549033"/>
                  </a:lnTo>
                  <a:lnTo>
                    <a:pt x="465632" y="551573"/>
                  </a:lnTo>
                  <a:lnTo>
                    <a:pt x="466420" y="552843"/>
                  </a:lnTo>
                  <a:lnTo>
                    <a:pt x="469315" y="555383"/>
                  </a:lnTo>
                  <a:lnTo>
                    <a:pt x="469950" y="557923"/>
                  </a:lnTo>
                  <a:lnTo>
                    <a:pt x="458304" y="576973"/>
                  </a:lnTo>
                  <a:lnTo>
                    <a:pt x="313448" y="576973"/>
                  </a:lnTo>
                  <a:lnTo>
                    <a:pt x="313410" y="528713"/>
                  </a:lnTo>
                  <a:lnTo>
                    <a:pt x="313359" y="448703"/>
                  </a:lnTo>
                  <a:lnTo>
                    <a:pt x="640803" y="448703"/>
                  </a:lnTo>
                  <a:lnTo>
                    <a:pt x="640905" y="576973"/>
                  </a:lnTo>
                  <a:lnTo>
                    <a:pt x="640905" y="428383"/>
                  </a:lnTo>
                  <a:lnTo>
                    <a:pt x="637476" y="428383"/>
                  </a:lnTo>
                  <a:lnTo>
                    <a:pt x="667677" y="368693"/>
                  </a:lnTo>
                  <a:lnTo>
                    <a:pt x="720598" y="471563"/>
                  </a:lnTo>
                  <a:lnTo>
                    <a:pt x="720598" y="421284"/>
                  </a:lnTo>
                  <a:lnTo>
                    <a:pt x="693801" y="368693"/>
                  </a:lnTo>
                  <a:lnTo>
                    <a:pt x="680859" y="343293"/>
                  </a:lnTo>
                  <a:lnTo>
                    <a:pt x="679983" y="343293"/>
                  </a:lnTo>
                  <a:lnTo>
                    <a:pt x="760044" y="183273"/>
                  </a:lnTo>
                  <a:lnTo>
                    <a:pt x="833716" y="358533"/>
                  </a:lnTo>
                  <a:lnTo>
                    <a:pt x="833716" y="298640"/>
                  </a:lnTo>
                  <a:lnTo>
                    <a:pt x="785266" y="183273"/>
                  </a:lnTo>
                  <a:lnTo>
                    <a:pt x="775665" y="160413"/>
                  </a:lnTo>
                  <a:lnTo>
                    <a:pt x="774674" y="155333"/>
                  </a:lnTo>
                  <a:lnTo>
                    <a:pt x="774979" y="152793"/>
                  </a:lnTo>
                  <a:lnTo>
                    <a:pt x="788860" y="124853"/>
                  </a:lnTo>
                  <a:lnTo>
                    <a:pt x="765416" y="119773"/>
                  </a:lnTo>
                  <a:lnTo>
                    <a:pt x="611606" y="428383"/>
                  </a:lnTo>
                  <a:lnTo>
                    <a:pt x="342823" y="428383"/>
                  </a:lnTo>
                  <a:lnTo>
                    <a:pt x="316953" y="376491"/>
                  </a:lnTo>
                  <a:lnTo>
                    <a:pt x="316953" y="428383"/>
                  </a:lnTo>
                  <a:lnTo>
                    <a:pt x="290182" y="428383"/>
                  </a:lnTo>
                  <a:lnTo>
                    <a:pt x="290258" y="528713"/>
                  </a:lnTo>
                  <a:lnTo>
                    <a:pt x="233832" y="471563"/>
                  </a:lnTo>
                  <a:lnTo>
                    <a:pt x="242328" y="455053"/>
                  </a:lnTo>
                  <a:lnTo>
                    <a:pt x="286740" y="368693"/>
                  </a:lnTo>
                  <a:lnTo>
                    <a:pt x="316953" y="428383"/>
                  </a:lnTo>
                  <a:lnTo>
                    <a:pt x="316953" y="376491"/>
                  </a:lnTo>
                  <a:lnTo>
                    <a:pt x="313067" y="368693"/>
                  </a:lnTo>
                  <a:lnTo>
                    <a:pt x="274447" y="291211"/>
                  </a:lnTo>
                  <a:lnTo>
                    <a:pt x="274447" y="343293"/>
                  </a:lnTo>
                  <a:lnTo>
                    <a:pt x="273570" y="343293"/>
                  </a:lnTo>
                  <a:lnTo>
                    <a:pt x="216623" y="455053"/>
                  </a:lnTo>
                  <a:lnTo>
                    <a:pt x="207797" y="446163"/>
                  </a:lnTo>
                  <a:lnTo>
                    <a:pt x="151536" y="389559"/>
                  </a:lnTo>
                  <a:lnTo>
                    <a:pt x="151536" y="422033"/>
                  </a:lnTo>
                  <a:lnTo>
                    <a:pt x="151536" y="629043"/>
                  </a:lnTo>
                  <a:lnTo>
                    <a:pt x="47459" y="524903"/>
                  </a:lnTo>
                  <a:lnTo>
                    <a:pt x="47459" y="317893"/>
                  </a:lnTo>
                  <a:lnTo>
                    <a:pt x="151536" y="422033"/>
                  </a:lnTo>
                  <a:lnTo>
                    <a:pt x="151536" y="389559"/>
                  </a:lnTo>
                  <a:lnTo>
                    <a:pt x="120700" y="358533"/>
                  </a:lnTo>
                  <a:lnTo>
                    <a:pt x="128181" y="340753"/>
                  </a:lnTo>
                  <a:lnTo>
                    <a:pt x="194386" y="183273"/>
                  </a:lnTo>
                  <a:lnTo>
                    <a:pt x="274447" y="343293"/>
                  </a:lnTo>
                  <a:lnTo>
                    <a:pt x="274447" y="291211"/>
                  </a:lnTo>
                  <a:lnTo>
                    <a:pt x="220649" y="183273"/>
                  </a:lnTo>
                  <a:lnTo>
                    <a:pt x="189001" y="119773"/>
                  </a:lnTo>
                  <a:lnTo>
                    <a:pt x="165569" y="124853"/>
                  </a:lnTo>
                  <a:lnTo>
                    <a:pt x="179451" y="152793"/>
                  </a:lnTo>
                  <a:lnTo>
                    <a:pt x="179755" y="155333"/>
                  </a:lnTo>
                  <a:lnTo>
                    <a:pt x="178943" y="159143"/>
                  </a:lnTo>
                  <a:lnTo>
                    <a:pt x="178765" y="160413"/>
                  </a:lnTo>
                  <a:lnTo>
                    <a:pt x="103022" y="340753"/>
                  </a:lnTo>
                  <a:lnTo>
                    <a:pt x="79959" y="317893"/>
                  </a:lnTo>
                  <a:lnTo>
                    <a:pt x="5651" y="244233"/>
                  </a:lnTo>
                  <a:lnTo>
                    <a:pt x="0" y="270903"/>
                  </a:lnTo>
                  <a:lnTo>
                    <a:pt x="22961" y="293763"/>
                  </a:lnTo>
                  <a:lnTo>
                    <a:pt x="24320" y="297573"/>
                  </a:lnTo>
                  <a:lnTo>
                    <a:pt x="24320" y="533793"/>
                  </a:lnTo>
                  <a:lnTo>
                    <a:pt x="166636" y="676033"/>
                  </a:lnTo>
                  <a:lnTo>
                    <a:pt x="174688" y="673493"/>
                  </a:lnTo>
                  <a:lnTo>
                    <a:pt x="174688" y="629043"/>
                  </a:lnTo>
                  <a:lnTo>
                    <a:pt x="174688" y="446163"/>
                  </a:lnTo>
                  <a:lnTo>
                    <a:pt x="290283" y="561733"/>
                  </a:lnTo>
                  <a:lnTo>
                    <a:pt x="290487" y="814463"/>
                  </a:lnTo>
                  <a:lnTo>
                    <a:pt x="293751" y="830973"/>
                  </a:lnTo>
                  <a:lnTo>
                    <a:pt x="302653" y="843673"/>
                  </a:lnTo>
                  <a:lnTo>
                    <a:pt x="315836" y="852563"/>
                  </a:lnTo>
                  <a:lnTo>
                    <a:pt x="331978" y="856373"/>
                  </a:lnTo>
                  <a:lnTo>
                    <a:pt x="444423" y="856373"/>
                  </a:lnTo>
                  <a:lnTo>
                    <a:pt x="452729" y="857643"/>
                  </a:lnTo>
                  <a:lnTo>
                    <a:pt x="459524" y="862723"/>
                  </a:lnTo>
                  <a:lnTo>
                    <a:pt x="464108" y="869073"/>
                  </a:lnTo>
                  <a:lnTo>
                    <a:pt x="465785" y="876693"/>
                  </a:lnTo>
                  <a:lnTo>
                    <a:pt x="465785" y="881773"/>
                  </a:lnTo>
                  <a:lnTo>
                    <a:pt x="488950" y="881773"/>
                  </a:lnTo>
                  <a:lnTo>
                    <a:pt x="488950" y="876693"/>
                  </a:lnTo>
                  <a:lnTo>
                    <a:pt x="490626" y="869073"/>
                  </a:lnTo>
                  <a:lnTo>
                    <a:pt x="495211" y="862723"/>
                  </a:lnTo>
                  <a:lnTo>
                    <a:pt x="501992" y="857643"/>
                  </a:lnTo>
                  <a:lnTo>
                    <a:pt x="510298" y="856373"/>
                  </a:lnTo>
                  <a:lnTo>
                    <a:pt x="622757" y="856373"/>
                  </a:lnTo>
                  <a:lnTo>
                    <a:pt x="638886" y="852563"/>
                  </a:lnTo>
                  <a:lnTo>
                    <a:pt x="664248" y="814463"/>
                  </a:lnTo>
                  <a:lnTo>
                    <a:pt x="664171" y="714133"/>
                  </a:lnTo>
                  <a:lnTo>
                    <a:pt x="664070" y="588403"/>
                  </a:lnTo>
                  <a:lnTo>
                    <a:pt x="664057" y="576973"/>
                  </a:lnTo>
                  <a:lnTo>
                    <a:pt x="664044" y="561733"/>
                  </a:lnTo>
                  <a:lnTo>
                    <a:pt x="697103" y="528713"/>
                  </a:lnTo>
                  <a:lnTo>
                    <a:pt x="770839" y="455053"/>
                  </a:lnTo>
                  <a:lnTo>
                    <a:pt x="779741" y="446163"/>
                  </a:lnTo>
                  <a:lnTo>
                    <a:pt x="779741" y="673493"/>
                  </a:lnTo>
                  <a:lnTo>
                    <a:pt x="787781" y="676033"/>
                  </a:lnTo>
                  <a:lnTo>
                    <a:pt x="834796" y="629043"/>
                  </a:lnTo>
                  <a:lnTo>
                    <a:pt x="930109" y="533793"/>
                  </a:lnTo>
                  <a:lnTo>
                    <a:pt x="930109" y="317893"/>
                  </a:lnTo>
                  <a:lnTo>
                    <a:pt x="930109" y="297573"/>
                  </a:lnTo>
                  <a:lnTo>
                    <a:pt x="931468" y="293763"/>
                  </a:lnTo>
                  <a:lnTo>
                    <a:pt x="954417" y="27090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  <p:sp>
        <p:nvSpPr>
          <p:cNvPr id="153" name="Стрелка вправо 152"/>
          <p:cNvSpPr/>
          <p:nvPr/>
        </p:nvSpPr>
        <p:spPr>
          <a:xfrm rot="5400000">
            <a:off x="7011548" y="2562748"/>
            <a:ext cx="1245057" cy="1054106"/>
          </a:xfrm>
          <a:prstGeom prst="rightArrow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295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-7208"/>
            <a:ext cx="9905999" cy="418688"/>
            <a:chOff x="251492" y="-1896406"/>
            <a:chExt cx="10719611" cy="453784"/>
          </a:xfrm>
        </p:grpSpPr>
        <p:sp>
          <p:nvSpPr>
            <p:cNvPr id="5" name="object 4"/>
            <p:cNvSpPr/>
            <p:nvPr/>
          </p:nvSpPr>
          <p:spPr>
            <a:xfrm>
              <a:off x="104382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" name="object 5"/>
            <p:cNvSpPr/>
            <p:nvPr/>
          </p:nvSpPr>
          <p:spPr>
            <a:xfrm>
              <a:off x="1035351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" name="object 6"/>
            <p:cNvSpPr/>
            <p:nvPr/>
          </p:nvSpPr>
          <p:spPr>
            <a:xfrm>
              <a:off x="106077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" name="object 7"/>
            <p:cNvSpPr/>
            <p:nvPr/>
          </p:nvSpPr>
          <p:spPr>
            <a:xfrm>
              <a:off x="10692428" y="-1798653"/>
              <a:ext cx="278675" cy="326993"/>
            </a:xfrm>
            <a:custGeom>
              <a:avLst/>
              <a:gdLst/>
              <a:ahLst/>
              <a:cxnLst/>
              <a:rect l="l" t="t" r="r" b="b"/>
              <a:pathLst>
                <a:path w="175259" h="175260">
                  <a:moveTo>
                    <a:pt x="174637" y="0"/>
                  </a:moveTo>
                  <a:lnTo>
                    <a:pt x="0" y="174637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" name="object 8"/>
            <p:cNvSpPr/>
            <p:nvPr/>
          </p:nvSpPr>
          <p:spPr>
            <a:xfrm>
              <a:off x="1052297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" name="object 9"/>
            <p:cNvSpPr/>
            <p:nvPr/>
          </p:nvSpPr>
          <p:spPr>
            <a:xfrm>
              <a:off x="102687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" name="object 10"/>
            <p:cNvSpPr/>
            <p:nvPr/>
          </p:nvSpPr>
          <p:spPr>
            <a:xfrm>
              <a:off x="101840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" name="object 11"/>
            <p:cNvSpPr/>
            <p:nvPr/>
          </p:nvSpPr>
          <p:spPr>
            <a:xfrm>
              <a:off x="94214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" name="object 12"/>
            <p:cNvSpPr/>
            <p:nvPr/>
          </p:nvSpPr>
          <p:spPr>
            <a:xfrm>
              <a:off x="933675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4" name="object 13"/>
            <p:cNvSpPr/>
            <p:nvPr/>
          </p:nvSpPr>
          <p:spPr>
            <a:xfrm>
              <a:off x="925202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5" name="object 14"/>
            <p:cNvSpPr/>
            <p:nvPr/>
          </p:nvSpPr>
          <p:spPr>
            <a:xfrm>
              <a:off x="91672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6" name="object 15"/>
            <p:cNvSpPr/>
            <p:nvPr/>
          </p:nvSpPr>
          <p:spPr>
            <a:xfrm>
              <a:off x="976040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7" name="object 16"/>
            <p:cNvSpPr/>
            <p:nvPr/>
          </p:nvSpPr>
          <p:spPr>
            <a:xfrm>
              <a:off x="967567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8" name="object 17"/>
            <p:cNvSpPr/>
            <p:nvPr/>
          </p:nvSpPr>
          <p:spPr>
            <a:xfrm>
              <a:off x="840499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9" name="object 18"/>
            <p:cNvSpPr/>
            <p:nvPr/>
          </p:nvSpPr>
          <p:spPr>
            <a:xfrm>
              <a:off x="83202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0" name="object 19"/>
            <p:cNvSpPr/>
            <p:nvPr/>
          </p:nvSpPr>
          <p:spPr>
            <a:xfrm>
              <a:off x="857445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1" name="object 20"/>
            <p:cNvSpPr/>
            <p:nvPr/>
          </p:nvSpPr>
          <p:spPr>
            <a:xfrm>
              <a:off x="848972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2" name="object 21"/>
            <p:cNvSpPr/>
            <p:nvPr/>
          </p:nvSpPr>
          <p:spPr>
            <a:xfrm>
              <a:off x="823553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3" name="object 22"/>
            <p:cNvSpPr/>
            <p:nvPr/>
          </p:nvSpPr>
          <p:spPr>
            <a:xfrm>
              <a:off x="81508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4" name="object 23"/>
            <p:cNvSpPr/>
            <p:nvPr/>
          </p:nvSpPr>
          <p:spPr>
            <a:xfrm>
              <a:off x="738823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5" name="object 24"/>
            <p:cNvSpPr/>
            <p:nvPr/>
          </p:nvSpPr>
          <p:spPr>
            <a:xfrm>
              <a:off x="730350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6" name="object 25"/>
            <p:cNvSpPr/>
            <p:nvPr/>
          </p:nvSpPr>
          <p:spPr>
            <a:xfrm>
              <a:off x="721877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7" name="object 26"/>
            <p:cNvSpPr/>
            <p:nvPr/>
          </p:nvSpPr>
          <p:spPr>
            <a:xfrm>
              <a:off x="713404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8" name="object 27"/>
            <p:cNvSpPr/>
            <p:nvPr/>
          </p:nvSpPr>
          <p:spPr>
            <a:xfrm>
              <a:off x="772715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29" name="object 28"/>
            <p:cNvSpPr/>
            <p:nvPr/>
          </p:nvSpPr>
          <p:spPr>
            <a:xfrm>
              <a:off x="76424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0" name="object 29"/>
            <p:cNvSpPr/>
            <p:nvPr/>
          </p:nvSpPr>
          <p:spPr>
            <a:xfrm>
              <a:off x="874364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1" name="object 30"/>
            <p:cNvSpPr/>
            <p:nvPr/>
          </p:nvSpPr>
          <p:spPr>
            <a:xfrm>
              <a:off x="53542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2" name="object 31"/>
            <p:cNvSpPr/>
            <p:nvPr/>
          </p:nvSpPr>
          <p:spPr>
            <a:xfrm>
              <a:off x="526955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3" name="object 32"/>
            <p:cNvSpPr/>
            <p:nvPr/>
          </p:nvSpPr>
          <p:spPr>
            <a:xfrm>
              <a:off x="55237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4" name="object 33"/>
            <p:cNvSpPr/>
            <p:nvPr/>
          </p:nvSpPr>
          <p:spPr>
            <a:xfrm>
              <a:off x="543901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5" name="object 34"/>
            <p:cNvSpPr/>
            <p:nvPr/>
          </p:nvSpPr>
          <p:spPr>
            <a:xfrm>
              <a:off x="51848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6" name="object 35"/>
            <p:cNvSpPr/>
            <p:nvPr/>
          </p:nvSpPr>
          <p:spPr>
            <a:xfrm>
              <a:off x="510009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7" name="object 36"/>
            <p:cNvSpPr/>
            <p:nvPr/>
          </p:nvSpPr>
          <p:spPr>
            <a:xfrm>
              <a:off x="433752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8" name="object 37"/>
            <p:cNvSpPr/>
            <p:nvPr/>
          </p:nvSpPr>
          <p:spPr>
            <a:xfrm>
              <a:off x="42527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39" name="object 38"/>
            <p:cNvSpPr/>
            <p:nvPr/>
          </p:nvSpPr>
          <p:spPr>
            <a:xfrm>
              <a:off x="416806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0" name="object 39"/>
            <p:cNvSpPr/>
            <p:nvPr/>
          </p:nvSpPr>
          <p:spPr>
            <a:xfrm>
              <a:off x="408333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1" name="object 40"/>
            <p:cNvSpPr/>
            <p:nvPr/>
          </p:nvSpPr>
          <p:spPr>
            <a:xfrm>
              <a:off x="467644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2" name="object 41"/>
            <p:cNvSpPr/>
            <p:nvPr/>
          </p:nvSpPr>
          <p:spPr>
            <a:xfrm>
              <a:off x="459171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3" name="object 42"/>
            <p:cNvSpPr/>
            <p:nvPr/>
          </p:nvSpPr>
          <p:spPr>
            <a:xfrm>
              <a:off x="637077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4" name="object 43"/>
            <p:cNvSpPr/>
            <p:nvPr/>
          </p:nvSpPr>
          <p:spPr>
            <a:xfrm>
              <a:off x="628604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5" name="object 44"/>
            <p:cNvSpPr/>
            <p:nvPr/>
          </p:nvSpPr>
          <p:spPr>
            <a:xfrm>
              <a:off x="620131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6" name="object 45"/>
            <p:cNvSpPr/>
            <p:nvPr/>
          </p:nvSpPr>
          <p:spPr>
            <a:xfrm>
              <a:off x="611658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7" name="object 46"/>
            <p:cNvSpPr/>
            <p:nvPr/>
          </p:nvSpPr>
          <p:spPr>
            <a:xfrm>
              <a:off x="569293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8" name="object 47"/>
            <p:cNvSpPr/>
            <p:nvPr/>
          </p:nvSpPr>
          <p:spPr>
            <a:xfrm>
              <a:off x="67103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49" name="object 48"/>
            <p:cNvSpPr/>
            <p:nvPr/>
          </p:nvSpPr>
          <p:spPr>
            <a:xfrm>
              <a:off x="30665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0" name="object 49"/>
            <p:cNvSpPr/>
            <p:nvPr/>
          </p:nvSpPr>
          <p:spPr>
            <a:xfrm>
              <a:off x="298183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1" name="object 50"/>
            <p:cNvSpPr/>
            <p:nvPr/>
          </p:nvSpPr>
          <p:spPr>
            <a:xfrm>
              <a:off x="32360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2" name="object 51"/>
            <p:cNvSpPr/>
            <p:nvPr/>
          </p:nvSpPr>
          <p:spPr>
            <a:xfrm>
              <a:off x="315129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3" name="object 52"/>
            <p:cNvSpPr/>
            <p:nvPr/>
          </p:nvSpPr>
          <p:spPr>
            <a:xfrm>
              <a:off x="28971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4" name="object 53"/>
            <p:cNvSpPr/>
            <p:nvPr/>
          </p:nvSpPr>
          <p:spPr>
            <a:xfrm>
              <a:off x="281237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5" name="object 54"/>
            <p:cNvSpPr/>
            <p:nvPr/>
          </p:nvSpPr>
          <p:spPr>
            <a:xfrm>
              <a:off x="204980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6" name="object 55"/>
            <p:cNvSpPr/>
            <p:nvPr/>
          </p:nvSpPr>
          <p:spPr>
            <a:xfrm>
              <a:off x="19650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7" name="object 56"/>
            <p:cNvSpPr/>
            <p:nvPr/>
          </p:nvSpPr>
          <p:spPr>
            <a:xfrm>
              <a:off x="188034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8" name="object 57"/>
            <p:cNvSpPr/>
            <p:nvPr/>
          </p:nvSpPr>
          <p:spPr>
            <a:xfrm>
              <a:off x="179561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59" name="object 58"/>
            <p:cNvSpPr/>
            <p:nvPr/>
          </p:nvSpPr>
          <p:spPr>
            <a:xfrm>
              <a:off x="238872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0" name="object 59"/>
            <p:cNvSpPr/>
            <p:nvPr/>
          </p:nvSpPr>
          <p:spPr>
            <a:xfrm>
              <a:off x="23039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1" name="object 60"/>
            <p:cNvSpPr/>
            <p:nvPr/>
          </p:nvSpPr>
          <p:spPr>
            <a:xfrm>
              <a:off x="340521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2" name="object 61"/>
            <p:cNvSpPr/>
            <p:nvPr/>
          </p:nvSpPr>
          <p:spPr>
            <a:xfrm>
              <a:off x="36596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3" name="object 62"/>
            <p:cNvSpPr/>
            <p:nvPr/>
          </p:nvSpPr>
          <p:spPr>
            <a:xfrm>
              <a:off x="94818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4" name="object 63"/>
            <p:cNvSpPr/>
            <p:nvPr/>
          </p:nvSpPr>
          <p:spPr>
            <a:xfrm>
              <a:off x="863460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5" name="object 64"/>
            <p:cNvSpPr/>
            <p:nvPr/>
          </p:nvSpPr>
          <p:spPr>
            <a:xfrm>
              <a:off x="77873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6" name="object 65"/>
            <p:cNvSpPr/>
            <p:nvPr/>
          </p:nvSpPr>
          <p:spPr>
            <a:xfrm>
              <a:off x="69399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7" name="object 66"/>
            <p:cNvSpPr/>
            <p:nvPr/>
          </p:nvSpPr>
          <p:spPr>
            <a:xfrm>
              <a:off x="1202381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8" name="object 67"/>
            <p:cNvSpPr/>
            <p:nvPr/>
          </p:nvSpPr>
          <p:spPr>
            <a:xfrm>
              <a:off x="137196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69" name="object 68"/>
            <p:cNvSpPr/>
            <p:nvPr/>
          </p:nvSpPr>
          <p:spPr>
            <a:xfrm>
              <a:off x="27035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0" name="object 69"/>
            <p:cNvSpPr/>
            <p:nvPr/>
          </p:nvSpPr>
          <p:spPr>
            <a:xfrm>
              <a:off x="865891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1" name="object 70"/>
            <p:cNvSpPr/>
            <p:nvPr/>
          </p:nvSpPr>
          <p:spPr>
            <a:xfrm>
              <a:off x="560820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2" name="object 71"/>
            <p:cNvSpPr/>
            <p:nvPr/>
          </p:nvSpPr>
          <p:spPr>
            <a:xfrm>
              <a:off x="332048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3" name="object 72"/>
            <p:cNvSpPr/>
            <p:nvPr/>
          </p:nvSpPr>
          <p:spPr>
            <a:xfrm>
              <a:off x="662566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4" name="object 73"/>
            <p:cNvSpPr/>
            <p:nvPr/>
          </p:nvSpPr>
          <p:spPr>
            <a:xfrm>
              <a:off x="357495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5" name="object 74"/>
            <p:cNvSpPr/>
            <p:nvPr/>
          </p:nvSpPr>
          <p:spPr>
            <a:xfrm>
              <a:off x="128723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6" name="object 76"/>
            <p:cNvSpPr/>
            <p:nvPr/>
          </p:nvSpPr>
          <p:spPr>
            <a:xfrm>
              <a:off x="959094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7" name="object 77"/>
            <p:cNvSpPr/>
            <p:nvPr/>
          </p:nvSpPr>
          <p:spPr>
            <a:xfrm>
              <a:off x="654023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8" name="object 78"/>
            <p:cNvSpPr/>
            <p:nvPr/>
          </p:nvSpPr>
          <p:spPr>
            <a:xfrm>
              <a:off x="75576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79" name="object 79"/>
            <p:cNvSpPr/>
            <p:nvPr/>
          </p:nvSpPr>
          <p:spPr>
            <a:xfrm>
              <a:off x="45069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0" name="object 80"/>
            <p:cNvSpPr/>
            <p:nvPr/>
          </p:nvSpPr>
          <p:spPr>
            <a:xfrm>
              <a:off x="221926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1" name="object 81"/>
            <p:cNvSpPr/>
            <p:nvPr/>
          </p:nvSpPr>
          <p:spPr>
            <a:xfrm>
              <a:off x="1117650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2" name="object 82"/>
            <p:cNvSpPr/>
            <p:nvPr/>
          </p:nvSpPr>
          <p:spPr>
            <a:xfrm>
              <a:off x="950621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3" name="object 83"/>
            <p:cNvSpPr/>
            <p:nvPr/>
          </p:nvSpPr>
          <p:spPr>
            <a:xfrm>
              <a:off x="645550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4" name="object 84"/>
            <p:cNvSpPr/>
            <p:nvPr/>
          </p:nvSpPr>
          <p:spPr>
            <a:xfrm>
              <a:off x="74729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5" name="object 85"/>
            <p:cNvSpPr/>
            <p:nvPr/>
          </p:nvSpPr>
          <p:spPr>
            <a:xfrm>
              <a:off x="44222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6" name="object 86"/>
            <p:cNvSpPr/>
            <p:nvPr/>
          </p:nvSpPr>
          <p:spPr>
            <a:xfrm>
              <a:off x="213453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7" name="object 87"/>
            <p:cNvSpPr/>
            <p:nvPr/>
          </p:nvSpPr>
          <p:spPr>
            <a:xfrm>
              <a:off x="103292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8" name="object 90"/>
            <p:cNvSpPr/>
            <p:nvPr/>
          </p:nvSpPr>
          <p:spPr>
            <a:xfrm>
              <a:off x="1009932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89" name="object 91"/>
            <p:cNvSpPr/>
            <p:nvPr/>
          </p:nvSpPr>
          <p:spPr>
            <a:xfrm>
              <a:off x="806607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0" name="object 92"/>
            <p:cNvSpPr/>
            <p:nvPr/>
          </p:nvSpPr>
          <p:spPr>
            <a:xfrm>
              <a:off x="501536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1" name="object 93"/>
            <p:cNvSpPr/>
            <p:nvPr/>
          </p:nvSpPr>
          <p:spPr>
            <a:xfrm>
              <a:off x="27276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2" name="object 94"/>
            <p:cNvSpPr/>
            <p:nvPr/>
          </p:nvSpPr>
          <p:spPr>
            <a:xfrm>
              <a:off x="1001459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3" name="object 95"/>
            <p:cNvSpPr/>
            <p:nvPr/>
          </p:nvSpPr>
          <p:spPr>
            <a:xfrm>
              <a:off x="79813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4" name="object 96"/>
            <p:cNvSpPr/>
            <p:nvPr/>
          </p:nvSpPr>
          <p:spPr>
            <a:xfrm>
              <a:off x="493063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5" name="object 97"/>
            <p:cNvSpPr/>
            <p:nvPr/>
          </p:nvSpPr>
          <p:spPr>
            <a:xfrm>
              <a:off x="264291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6" name="object 98"/>
            <p:cNvSpPr/>
            <p:nvPr/>
          </p:nvSpPr>
          <p:spPr>
            <a:xfrm>
              <a:off x="908256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7" name="object 99"/>
            <p:cNvSpPr/>
            <p:nvPr/>
          </p:nvSpPr>
          <p:spPr>
            <a:xfrm>
              <a:off x="603185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8" name="object 100"/>
            <p:cNvSpPr/>
            <p:nvPr/>
          </p:nvSpPr>
          <p:spPr>
            <a:xfrm>
              <a:off x="704931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99" name="object 101"/>
            <p:cNvSpPr/>
            <p:nvPr/>
          </p:nvSpPr>
          <p:spPr>
            <a:xfrm>
              <a:off x="399860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0" name="object 102"/>
            <p:cNvSpPr/>
            <p:nvPr/>
          </p:nvSpPr>
          <p:spPr>
            <a:xfrm>
              <a:off x="171088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1" name="object 103"/>
            <p:cNvSpPr/>
            <p:nvPr/>
          </p:nvSpPr>
          <p:spPr>
            <a:xfrm>
              <a:off x="60927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2" name="object 104"/>
            <p:cNvSpPr/>
            <p:nvPr/>
          </p:nvSpPr>
          <p:spPr>
            <a:xfrm>
              <a:off x="899783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3" name="object 105"/>
            <p:cNvSpPr/>
            <p:nvPr/>
          </p:nvSpPr>
          <p:spPr>
            <a:xfrm>
              <a:off x="594712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4" name="object 106"/>
            <p:cNvSpPr/>
            <p:nvPr/>
          </p:nvSpPr>
          <p:spPr>
            <a:xfrm>
              <a:off x="6964582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5" name="object 107"/>
            <p:cNvSpPr/>
            <p:nvPr/>
          </p:nvSpPr>
          <p:spPr>
            <a:xfrm>
              <a:off x="39138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6" name="object 108"/>
            <p:cNvSpPr/>
            <p:nvPr/>
          </p:nvSpPr>
          <p:spPr>
            <a:xfrm>
              <a:off x="162615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7" name="object 109"/>
            <p:cNvSpPr/>
            <p:nvPr/>
          </p:nvSpPr>
          <p:spPr>
            <a:xfrm>
              <a:off x="524539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8" name="object 110"/>
            <p:cNvSpPr/>
            <p:nvPr/>
          </p:nvSpPr>
          <p:spPr>
            <a:xfrm>
              <a:off x="992986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09" name="object 111"/>
            <p:cNvSpPr/>
            <p:nvPr/>
          </p:nvSpPr>
          <p:spPr>
            <a:xfrm>
              <a:off x="789661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0" name="object 112"/>
            <p:cNvSpPr/>
            <p:nvPr/>
          </p:nvSpPr>
          <p:spPr>
            <a:xfrm>
              <a:off x="484590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1" name="object 113"/>
            <p:cNvSpPr/>
            <p:nvPr/>
          </p:nvSpPr>
          <p:spPr>
            <a:xfrm>
              <a:off x="25581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2" name="object 114"/>
            <p:cNvSpPr/>
            <p:nvPr/>
          </p:nvSpPr>
          <p:spPr>
            <a:xfrm>
              <a:off x="984513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3" name="object 115"/>
            <p:cNvSpPr/>
            <p:nvPr/>
          </p:nvSpPr>
          <p:spPr>
            <a:xfrm>
              <a:off x="7811887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4" name="object 116"/>
            <p:cNvSpPr/>
            <p:nvPr/>
          </p:nvSpPr>
          <p:spPr>
            <a:xfrm>
              <a:off x="47611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5" name="object 117"/>
            <p:cNvSpPr/>
            <p:nvPr/>
          </p:nvSpPr>
          <p:spPr>
            <a:xfrm>
              <a:off x="24734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6" name="object 118"/>
            <p:cNvSpPr/>
            <p:nvPr/>
          </p:nvSpPr>
          <p:spPr>
            <a:xfrm>
              <a:off x="8913103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7" name="object 119"/>
            <p:cNvSpPr/>
            <p:nvPr/>
          </p:nvSpPr>
          <p:spPr>
            <a:xfrm>
              <a:off x="586239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8" name="object 120"/>
            <p:cNvSpPr/>
            <p:nvPr/>
          </p:nvSpPr>
          <p:spPr>
            <a:xfrm>
              <a:off x="687985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19" name="object 121"/>
            <p:cNvSpPr/>
            <p:nvPr/>
          </p:nvSpPr>
          <p:spPr>
            <a:xfrm>
              <a:off x="382914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0" name="object 122"/>
            <p:cNvSpPr/>
            <p:nvPr/>
          </p:nvSpPr>
          <p:spPr>
            <a:xfrm>
              <a:off x="154142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1" name="object 123"/>
            <p:cNvSpPr/>
            <p:nvPr/>
          </p:nvSpPr>
          <p:spPr>
            <a:xfrm>
              <a:off x="439808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2" name="object 124"/>
            <p:cNvSpPr/>
            <p:nvPr/>
          </p:nvSpPr>
          <p:spPr>
            <a:xfrm>
              <a:off x="882837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3" name="object 125"/>
            <p:cNvSpPr/>
            <p:nvPr/>
          </p:nvSpPr>
          <p:spPr>
            <a:xfrm>
              <a:off x="577766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4" name="object 126"/>
            <p:cNvSpPr/>
            <p:nvPr/>
          </p:nvSpPr>
          <p:spPr>
            <a:xfrm>
              <a:off x="3489946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5" name="object 127"/>
            <p:cNvSpPr/>
            <p:nvPr/>
          </p:nvSpPr>
          <p:spPr>
            <a:xfrm>
              <a:off x="6795125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6" name="object 128"/>
            <p:cNvSpPr/>
            <p:nvPr/>
          </p:nvSpPr>
          <p:spPr>
            <a:xfrm>
              <a:off x="374441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7" name="object 129"/>
            <p:cNvSpPr/>
            <p:nvPr/>
          </p:nvSpPr>
          <p:spPr>
            <a:xfrm>
              <a:off x="1456694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8" name="object 130"/>
            <p:cNvSpPr/>
            <p:nvPr/>
          </p:nvSpPr>
          <p:spPr>
            <a:xfrm>
              <a:off x="355080" y="-1895982"/>
              <a:ext cx="361469" cy="424139"/>
            </a:xfrm>
            <a:custGeom>
              <a:avLst/>
              <a:gdLst/>
              <a:ahLst/>
              <a:cxnLst/>
              <a:rect l="l" t="t" r="r" b="b"/>
              <a:pathLst>
                <a:path w="227329" h="227330">
                  <a:moveTo>
                    <a:pt x="226796" y="0"/>
                  </a:moveTo>
                  <a:lnTo>
                    <a:pt x="0" y="22679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29" name="object 131"/>
            <p:cNvSpPr/>
            <p:nvPr/>
          </p:nvSpPr>
          <p:spPr>
            <a:xfrm>
              <a:off x="10778141" y="-1694818"/>
              <a:ext cx="189821" cy="222732"/>
            </a:xfrm>
            <a:custGeom>
              <a:avLst/>
              <a:gdLst/>
              <a:ahLst/>
              <a:cxnLst/>
              <a:rect l="l" t="t" r="r" b="b"/>
              <a:pathLst>
                <a:path w="119379" h="119380">
                  <a:moveTo>
                    <a:pt x="118986" y="0"/>
                  </a:moveTo>
                  <a:lnTo>
                    <a:pt x="0" y="118986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0" name="object 132"/>
            <p:cNvSpPr/>
            <p:nvPr/>
          </p:nvSpPr>
          <p:spPr>
            <a:xfrm>
              <a:off x="10861896" y="-1599811"/>
              <a:ext cx="109047" cy="127952"/>
            </a:xfrm>
            <a:custGeom>
              <a:avLst/>
              <a:gdLst/>
              <a:ahLst/>
              <a:cxnLst/>
              <a:rect l="l" t="t" r="r" b="b"/>
              <a:pathLst>
                <a:path w="68579" h="68580">
                  <a:moveTo>
                    <a:pt x="68059" y="0"/>
                  </a:moveTo>
                  <a:lnTo>
                    <a:pt x="0" y="68059"/>
                  </a:lnTo>
                </a:path>
              </a:pathLst>
            </a:custGeom>
            <a:ln w="3175">
              <a:solidFill>
                <a:srgbClr val="504E53">
                  <a:alpha val="39000"/>
                </a:srgbClr>
              </a:solidFill>
            </a:ln>
          </p:spPr>
          <p:txBody>
            <a:bodyPr wrap="square" lIns="0" tIns="0" rIns="0" bIns="0" rtlCol="0"/>
            <a:lstStyle/>
            <a:p>
              <a:endParaRPr sz="1146"/>
            </a:p>
          </p:txBody>
        </p:sp>
        <p:sp>
          <p:nvSpPr>
            <p:cNvPr id="131" name="Прямоугольник 130"/>
            <p:cNvSpPr/>
            <p:nvPr/>
          </p:nvSpPr>
          <p:spPr>
            <a:xfrm>
              <a:off x="251492" y="-1896406"/>
              <a:ext cx="10713431" cy="424320"/>
            </a:xfrm>
            <a:prstGeom prst="rect">
              <a:avLst/>
            </a:prstGeom>
            <a:solidFill>
              <a:srgbClr val="006A97">
                <a:alpha val="5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32"/>
            </a:p>
          </p:txBody>
        </p:sp>
        <p:cxnSp>
          <p:nvCxnSpPr>
            <p:cNvPr id="132" name="Прямая соединительная линия 131"/>
            <p:cNvCxnSpPr/>
            <p:nvPr/>
          </p:nvCxnSpPr>
          <p:spPr>
            <a:xfrm flipV="1">
              <a:off x="257672" y="-1895982"/>
              <a:ext cx="278142" cy="312531"/>
            </a:xfrm>
            <a:prstGeom prst="line">
              <a:avLst/>
            </a:prstGeom>
            <a:ln>
              <a:solidFill>
                <a:schemeClr val="tx1">
                  <a:alpha val="1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Прямая соединительная линия 132"/>
            <p:cNvCxnSpPr/>
            <p:nvPr/>
          </p:nvCxnSpPr>
          <p:spPr>
            <a:xfrm flipV="1">
              <a:off x="257672" y="-1896162"/>
              <a:ext cx="179045" cy="201344"/>
            </a:xfrm>
            <a:prstGeom prst="line">
              <a:avLst/>
            </a:prstGeom>
            <a:ln>
              <a:solidFill>
                <a:schemeClr val="tx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Прямоугольник 133"/>
            <p:cNvSpPr/>
            <p:nvPr/>
          </p:nvSpPr>
          <p:spPr>
            <a:xfrm>
              <a:off x="251492" y="-1472084"/>
              <a:ext cx="10719611" cy="29462"/>
            </a:xfrm>
            <a:prstGeom prst="rect">
              <a:avLst/>
            </a:prstGeom>
            <a:solidFill>
              <a:schemeClr val="tx1">
                <a:alpha val="2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632"/>
            </a:p>
          </p:txBody>
        </p:sp>
      </p:grpSp>
      <p:sp>
        <p:nvSpPr>
          <p:cNvPr id="136" name="object 74"/>
          <p:cNvSpPr txBox="1">
            <a:spLocks/>
          </p:cNvSpPr>
          <p:nvPr/>
        </p:nvSpPr>
        <p:spPr>
          <a:xfrm>
            <a:off x="707210" y="125580"/>
            <a:ext cx="10329901" cy="199896"/>
          </a:xfrm>
          <a:prstGeom prst="rect">
            <a:avLst/>
          </a:prstGeom>
        </p:spPr>
        <p:txBody>
          <a:bodyPr vert="horz" wrap="square" lIns="0" tIns="5939" rIns="0" bIns="0" rtlCol="0" anchor="b">
            <a:sp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939" algn="l">
              <a:spcBef>
                <a:spcPts val="47"/>
              </a:spcBef>
            </a:pPr>
            <a:r>
              <a:rPr lang="ru-RU" sz="1400" b="1" dirty="0" smtClean="0">
                <a:solidFill>
                  <a:schemeClr val="bg1"/>
                </a:solidFill>
                <a:latin typeface="Trebuchet MS" panose="020B0603020202020204" pitchFamily="34" charset="0"/>
              </a:rPr>
              <a:t>ЭТАПЫ ПРОЦЕССА: РЕАЛИЗАЦИЯ КРАТКОСРОЧНОГО ПЛАНА</a:t>
            </a:r>
            <a:endParaRPr lang="ru-RU" sz="1400" b="1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pic>
        <p:nvPicPr>
          <p:cNvPr id="137" name="Рисунок 1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0102" y="-55693"/>
            <a:ext cx="725007" cy="543060"/>
          </a:xfrm>
          <a:prstGeom prst="rect">
            <a:avLst/>
          </a:prstGeom>
        </p:spPr>
      </p:pic>
      <p:sp>
        <p:nvSpPr>
          <p:cNvPr id="150" name="Скругленный прямоугольник 149"/>
          <p:cNvSpPr/>
          <p:nvPr/>
        </p:nvSpPr>
        <p:spPr>
          <a:xfrm>
            <a:off x="6848658" y="3562629"/>
            <a:ext cx="2898962" cy="720166"/>
          </a:xfrm>
          <a:prstGeom prst="roundRect">
            <a:avLst/>
          </a:prstGeom>
          <a:solidFill>
            <a:srgbClr val="FFF7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3" name="Прямоугольник 172"/>
          <p:cNvSpPr/>
          <p:nvPr/>
        </p:nvSpPr>
        <p:spPr>
          <a:xfrm>
            <a:off x="6901607" y="3735131"/>
            <a:ext cx="2778387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 smtClean="0"/>
              <a:t>Устранение замечаний, выявленных в ходе приемки в установленные сроки. Назначение повторной приемки.</a:t>
            </a:r>
            <a:endParaRPr lang="ru-RU" sz="1050" dirty="0">
              <a:solidFill>
                <a:schemeClr val="tx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3550418" y="519706"/>
            <a:ext cx="3074896" cy="608466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6772503" y="470301"/>
            <a:ext cx="2992354" cy="613406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145213" y="562675"/>
            <a:ext cx="3239130" cy="2919231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0" name="TextBox 159"/>
          <p:cNvSpPr txBox="1"/>
          <p:nvPr/>
        </p:nvSpPr>
        <p:spPr>
          <a:xfrm>
            <a:off x="180944" y="528059"/>
            <a:ext cx="4700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6BA9C3"/>
                </a:solidFill>
              </a:rPr>
              <a:t>1</a:t>
            </a:r>
            <a:endParaRPr lang="ru-RU" sz="4400" dirty="0">
              <a:solidFill>
                <a:srgbClr val="6BA9C3"/>
              </a:solidFill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3751903" y="484435"/>
            <a:ext cx="4700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6BA9C3"/>
                </a:solidFill>
              </a:rPr>
              <a:t>3</a:t>
            </a:r>
            <a:endParaRPr lang="ru-RU" sz="4400" dirty="0">
              <a:solidFill>
                <a:srgbClr val="6BA9C3"/>
              </a:solidFill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6882162" y="397887"/>
            <a:ext cx="4700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6BA9C3"/>
                </a:solidFill>
              </a:rPr>
              <a:t>4</a:t>
            </a:r>
            <a:endParaRPr lang="ru-RU" sz="4400" dirty="0">
              <a:solidFill>
                <a:srgbClr val="6BA9C3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361903" y="3424646"/>
            <a:ext cx="4700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6BA9C3"/>
                </a:solidFill>
              </a:rPr>
              <a:t>2</a:t>
            </a:r>
            <a:endParaRPr lang="ru-RU" sz="4400" dirty="0">
              <a:solidFill>
                <a:srgbClr val="6BA9C3"/>
              </a:solidFill>
            </a:endParaRPr>
          </a:p>
        </p:txBody>
      </p:sp>
      <p:sp>
        <p:nvSpPr>
          <p:cNvPr id="139" name="Прямоугольник 138"/>
          <p:cNvSpPr/>
          <p:nvPr/>
        </p:nvSpPr>
        <p:spPr>
          <a:xfrm>
            <a:off x="508058" y="620881"/>
            <a:ext cx="28186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 smtClean="0">
                <a:solidFill>
                  <a:srgbClr val="6BA9C3"/>
                </a:solidFill>
              </a:rPr>
              <a:t>ПОДГОТОВКА К ВЫПОЛНЕНИЮ КАПРЕМОНТА</a:t>
            </a:r>
            <a:endParaRPr lang="ru-RU" sz="1600" b="1" dirty="0">
              <a:solidFill>
                <a:srgbClr val="6BA9C3"/>
              </a:solidFill>
            </a:endParaRPr>
          </a:p>
        </p:txBody>
      </p:sp>
      <p:sp>
        <p:nvSpPr>
          <p:cNvPr id="140" name="Скругленный прямоугольник 139"/>
          <p:cNvSpPr/>
          <p:nvPr/>
        </p:nvSpPr>
        <p:spPr>
          <a:xfrm>
            <a:off x="221570" y="1297501"/>
            <a:ext cx="3105121" cy="810598"/>
          </a:xfrm>
          <a:prstGeom prst="roundRect">
            <a:avLst/>
          </a:prstGeom>
          <a:solidFill>
            <a:srgbClr val="E5F0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6" name="Скругленный прямоугольник 165"/>
          <p:cNvSpPr/>
          <p:nvPr/>
        </p:nvSpPr>
        <p:spPr>
          <a:xfrm>
            <a:off x="213756" y="2158214"/>
            <a:ext cx="3112935" cy="1213331"/>
          </a:xfrm>
          <a:prstGeom prst="roundRect">
            <a:avLst/>
          </a:prstGeom>
          <a:solidFill>
            <a:srgbClr val="E1D8E8">
              <a:alpha val="7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1" name="Прямоугольник 140"/>
          <p:cNvSpPr/>
          <p:nvPr/>
        </p:nvSpPr>
        <p:spPr>
          <a:xfrm>
            <a:off x="810835" y="1263752"/>
            <a:ext cx="305712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200" b="1" dirty="0"/>
              <a:t>РЕГИОНАЛЬНЫЙ </a:t>
            </a:r>
            <a:r>
              <a:rPr lang="ru-RU" sz="1200" b="1" dirty="0" smtClean="0"/>
              <a:t>ОПЕРАТОР</a:t>
            </a:r>
            <a:endParaRPr lang="ru-RU" sz="1200" b="1" dirty="0"/>
          </a:p>
        </p:txBody>
      </p:sp>
      <p:sp>
        <p:nvSpPr>
          <p:cNvPr id="142" name="Прямоугольник 141"/>
          <p:cNvSpPr/>
          <p:nvPr/>
        </p:nvSpPr>
        <p:spPr>
          <a:xfrm>
            <a:off x="402909" y="1509511"/>
            <a:ext cx="2923782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/>
              <a:t>Проводит электронный аукцион  и заключает договор с победителем. </a:t>
            </a:r>
          </a:p>
          <a:p>
            <a:pPr lvl="0" algn="ctr"/>
            <a:r>
              <a:rPr lang="ru-RU" sz="1050" dirty="0"/>
              <a:t>Организует открытие объекта.</a:t>
            </a:r>
          </a:p>
        </p:txBody>
      </p:sp>
      <p:sp>
        <p:nvSpPr>
          <p:cNvPr id="169" name="Прямоугольник 168"/>
          <p:cNvSpPr/>
          <p:nvPr/>
        </p:nvSpPr>
        <p:spPr>
          <a:xfrm>
            <a:off x="150171" y="2136707"/>
            <a:ext cx="32730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200" b="1" dirty="0"/>
              <a:t>УО,СОБСТВЕННИКИ,ОМС</a:t>
            </a:r>
            <a:r>
              <a:rPr lang="ru-RU" sz="1200" b="1" dirty="0" smtClean="0"/>
              <a:t>,</a:t>
            </a:r>
          </a:p>
          <a:p>
            <a:pPr lvl="0" algn="ctr"/>
            <a:r>
              <a:rPr lang="ru-RU" sz="1200" b="1" dirty="0" smtClean="0"/>
              <a:t>ПОДРЯДНАЯ </a:t>
            </a:r>
            <a:r>
              <a:rPr lang="ru-RU" sz="1200" b="1" dirty="0"/>
              <a:t>ОРГАНИЗАЦИЯ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366949" y="2632881"/>
            <a:ext cx="292378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/>
              <a:t>Участвуют в открытии объекта, оценивают  готовность к проведению капремонта, подписывают акт открытия объекта</a:t>
            </a:r>
            <a:r>
              <a:rPr lang="ru-RU" sz="1050" dirty="0" smtClean="0"/>
              <a:t>.</a:t>
            </a:r>
          </a:p>
          <a:p>
            <a:pPr lvl="0" algn="ctr"/>
            <a:r>
              <a:rPr lang="ru-RU" sz="1050" dirty="0" smtClean="0"/>
              <a:t> </a:t>
            </a:r>
            <a:r>
              <a:rPr lang="ru-RU" sz="1050" dirty="0"/>
              <a:t>Подрядчик размещает  баннер.</a:t>
            </a:r>
          </a:p>
        </p:txBody>
      </p:sp>
      <p:sp>
        <p:nvSpPr>
          <p:cNvPr id="174" name="Прямоугольник 173"/>
          <p:cNvSpPr/>
          <p:nvPr/>
        </p:nvSpPr>
        <p:spPr>
          <a:xfrm>
            <a:off x="527978" y="3618077"/>
            <a:ext cx="281863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 smtClean="0">
                <a:solidFill>
                  <a:srgbClr val="6BA9C3"/>
                </a:solidFill>
              </a:rPr>
              <a:t>РАЗРАБОТКА ПСД</a:t>
            </a:r>
            <a:endParaRPr lang="ru-RU" sz="1600" b="1" dirty="0">
              <a:solidFill>
                <a:srgbClr val="6BA9C3"/>
              </a:solidFill>
            </a:endParaRPr>
          </a:p>
        </p:txBody>
      </p:sp>
      <p:sp>
        <p:nvSpPr>
          <p:cNvPr id="176" name="Скругленный прямоугольник 175"/>
          <p:cNvSpPr/>
          <p:nvPr/>
        </p:nvSpPr>
        <p:spPr>
          <a:xfrm>
            <a:off x="211411" y="4039985"/>
            <a:ext cx="3112935" cy="634119"/>
          </a:xfrm>
          <a:prstGeom prst="roundRect">
            <a:avLst/>
          </a:prstGeom>
          <a:solidFill>
            <a:srgbClr val="FFF7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7" name="Прямоугольник 176"/>
          <p:cNvSpPr/>
          <p:nvPr/>
        </p:nvSpPr>
        <p:spPr>
          <a:xfrm>
            <a:off x="800417" y="3978648"/>
            <a:ext cx="327303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200" b="1" dirty="0"/>
              <a:t>ПОДРЯДНАЯ ОРГАНИЗАЦИЯ</a:t>
            </a:r>
          </a:p>
        </p:txBody>
      </p:sp>
      <p:sp>
        <p:nvSpPr>
          <p:cNvPr id="178" name="Прямоугольник 177"/>
          <p:cNvSpPr/>
          <p:nvPr/>
        </p:nvSpPr>
        <p:spPr>
          <a:xfrm>
            <a:off x="596430" y="4251204"/>
            <a:ext cx="3340275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050" dirty="0"/>
              <a:t>Составляет акт осмотра объекта (отчет об обследовании) и дефектную </a:t>
            </a:r>
            <a:r>
              <a:rPr lang="ru-RU" sz="1050" dirty="0" smtClean="0"/>
              <a:t>ведомость. </a:t>
            </a:r>
            <a:endParaRPr lang="ru-RU" sz="1050" dirty="0"/>
          </a:p>
        </p:txBody>
      </p:sp>
      <p:sp>
        <p:nvSpPr>
          <p:cNvPr id="180" name="Скругленный прямоугольник 179"/>
          <p:cNvSpPr/>
          <p:nvPr/>
        </p:nvSpPr>
        <p:spPr>
          <a:xfrm>
            <a:off x="221830" y="4741188"/>
            <a:ext cx="3112935" cy="464530"/>
          </a:xfrm>
          <a:prstGeom prst="roundRect">
            <a:avLst/>
          </a:prstGeom>
          <a:solidFill>
            <a:srgbClr val="F0F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1" name="Прямоугольник 180"/>
          <p:cNvSpPr/>
          <p:nvPr/>
        </p:nvSpPr>
        <p:spPr>
          <a:xfrm>
            <a:off x="1164197" y="4698348"/>
            <a:ext cx="1799077" cy="28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200" b="1" dirty="0" smtClean="0"/>
              <a:t>СОБСТВЕННИКИ</a:t>
            </a:r>
            <a:endParaRPr lang="ru-RU" sz="1200" b="1" dirty="0"/>
          </a:p>
        </p:txBody>
      </p:sp>
      <p:sp>
        <p:nvSpPr>
          <p:cNvPr id="182" name="Прямоугольник 181"/>
          <p:cNvSpPr/>
          <p:nvPr/>
        </p:nvSpPr>
        <p:spPr>
          <a:xfrm>
            <a:off x="586357" y="4951801"/>
            <a:ext cx="2923782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050" dirty="0"/>
              <a:t>Согласовывают дефектную ведомость.</a:t>
            </a:r>
          </a:p>
        </p:txBody>
      </p:sp>
      <p:sp>
        <p:nvSpPr>
          <p:cNvPr id="183" name="Скругленный прямоугольник 182"/>
          <p:cNvSpPr/>
          <p:nvPr/>
        </p:nvSpPr>
        <p:spPr>
          <a:xfrm>
            <a:off x="230539" y="5302313"/>
            <a:ext cx="3112935" cy="787695"/>
          </a:xfrm>
          <a:prstGeom prst="roundRect">
            <a:avLst/>
          </a:prstGeom>
          <a:solidFill>
            <a:srgbClr val="FFF7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5" name="Прямоугольник 184"/>
          <p:cNvSpPr/>
          <p:nvPr/>
        </p:nvSpPr>
        <p:spPr>
          <a:xfrm>
            <a:off x="809184" y="5260158"/>
            <a:ext cx="2418628" cy="287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200" b="1" dirty="0"/>
              <a:t>ПОДРЯДНАЯ ОРГАНИЗАЦИЯ</a:t>
            </a:r>
          </a:p>
        </p:txBody>
      </p:sp>
      <p:sp>
        <p:nvSpPr>
          <p:cNvPr id="187" name="Прямоугольник 186"/>
          <p:cNvSpPr/>
          <p:nvPr/>
        </p:nvSpPr>
        <p:spPr>
          <a:xfrm>
            <a:off x="188352" y="5512927"/>
            <a:ext cx="3330496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/>
              <a:t>Разрабатывает и согласовывает ПСД с </a:t>
            </a:r>
            <a:r>
              <a:rPr lang="ru-RU" sz="1050" dirty="0" smtClean="0"/>
              <a:t>РО,</a:t>
            </a:r>
          </a:p>
          <a:p>
            <a:pPr lvl="0" algn="ctr"/>
            <a:r>
              <a:rPr lang="ru-RU" sz="1050" dirty="0" smtClean="0"/>
              <a:t>  </a:t>
            </a:r>
            <a:r>
              <a:rPr lang="ru-RU" sz="1050" dirty="0"/>
              <a:t>получает положительное заключение </a:t>
            </a:r>
            <a:r>
              <a:rPr lang="ru-RU" sz="1050" dirty="0" smtClean="0"/>
              <a:t>экспертизы.</a:t>
            </a:r>
            <a:endParaRPr lang="ru-RU" sz="1050" dirty="0"/>
          </a:p>
        </p:txBody>
      </p:sp>
      <p:sp>
        <p:nvSpPr>
          <p:cNvPr id="196" name="Скругленный прямоугольник 195"/>
          <p:cNvSpPr/>
          <p:nvPr/>
        </p:nvSpPr>
        <p:spPr>
          <a:xfrm>
            <a:off x="232552" y="6148103"/>
            <a:ext cx="3112935" cy="535915"/>
          </a:xfrm>
          <a:custGeom>
            <a:avLst/>
            <a:gdLst>
              <a:gd name="connsiteX0" fmla="*/ 0 w 3112935"/>
              <a:gd name="connsiteY0" fmla="*/ 90908 h 545440"/>
              <a:gd name="connsiteX1" fmla="*/ 90908 w 3112935"/>
              <a:gd name="connsiteY1" fmla="*/ 0 h 545440"/>
              <a:gd name="connsiteX2" fmla="*/ 3022027 w 3112935"/>
              <a:gd name="connsiteY2" fmla="*/ 0 h 545440"/>
              <a:gd name="connsiteX3" fmla="*/ 3112935 w 3112935"/>
              <a:gd name="connsiteY3" fmla="*/ 90908 h 545440"/>
              <a:gd name="connsiteX4" fmla="*/ 3112935 w 3112935"/>
              <a:gd name="connsiteY4" fmla="*/ 454532 h 545440"/>
              <a:gd name="connsiteX5" fmla="*/ 3022027 w 3112935"/>
              <a:gd name="connsiteY5" fmla="*/ 545440 h 545440"/>
              <a:gd name="connsiteX6" fmla="*/ 90908 w 3112935"/>
              <a:gd name="connsiteY6" fmla="*/ 545440 h 545440"/>
              <a:gd name="connsiteX7" fmla="*/ 0 w 3112935"/>
              <a:gd name="connsiteY7" fmla="*/ 454532 h 545440"/>
              <a:gd name="connsiteX8" fmla="*/ 0 w 3112935"/>
              <a:gd name="connsiteY8" fmla="*/ 90908 h 545440"/>
              <a:gd name="connsiteX0" fmla="*/ 0 w 3112935"/>
              <a:gd name="connsiteY0" fmla="*/ 90908 h 545440"/>
              <a:gd name="connsiteX1" fmla="*/ 90908 w 3112935"/>
              <a:gd name="connsiteY1" fmla="*/ 0 h 545440"/>
              <a:gd name="connsiteX2" fmla="*/ 3022027 w 3112935"/>
              <a:gd name="connsiteY2" fmla="*/ 0 h 545440"/>
              <a:gd name="connsiteX3" fmla="*/ 3112935 w 3112935"/>
              <a:gd name="connsiteY3" fmla="*/ 90908 h 545440"/>
              <a:gd name="connsiteX4" fmla="*/ 3074835 w 3112935"/>
              <a:gd name="connsiteY4" fmla="*/ 435482 h 545440"/>
              <a:gd name="connsiteX5" fmla="*/ 3022027 w 3112935"/>
              <a:gd name="connsiteY5" fmla="*/ 545440 h 545440"/>
              <a:gd name="connsiteX6" fmla="*/ 90908 w 3112935"/>
              <a:gd name="connsiteY6" fmla="*/ 545440 h 545440"/>
              <a:gd name="connsiteX7" fmla="*/ 0 w 3112935"/>
              <a:gd name="connsiteY7" fmla="*/ 454532 h 545440"/>
              <a:gd name="connsiteX8" fmla="*/ 0 w 3112935"/>
              <a:gd name="connsiteY8" fmla="*/ 90908 h 545440"/>
              <a:gd name="connsiteX0" fmla="*/ 0 w 3112935"/>
              <a:gd name="connsiteY0" fmla="*/ 90908 h 545440"/>
              <a:gd name="connsiteX1" fmla="*/ 90908 w 3112935"/>
              <a:gd name="connsiteY1" fmla="*/ 0 h 545440"/>
              <a:gd name="connsiteX2" fmla="*/ 3022027 w 3112935"/>
              <a:gd name="connsiteY2" fmla="*/ 0 h 545440"/>
              <a:gd name="connsiteX3" fmla="*/ 3112935 w 3112935"/>
              <a:gd name="connsiteY3" fmla="*/ 90908 h 545440"/>
              <a:gd name="connsiteX4" fmla="*/ 3074835 w 3112935"/>
              <a:gd name="connsiteY4" fmla="*/ 435482 h 545440"/>
              <a:gd name="connsiteX5" fmla="*/ 2869627 w 3112935"/>
              <a:gd name="connsiteY5" fmla="*/ 535915 h 545440"/>
              <a:gd name="connsiteX6" fmla="*/ 90908 w 3112935"/>
              <a:gd name="connsiteY6" fmla="*/ 545440 h 545440"/>
              <a:gd name="connsiteX7" fmla="*/ 0 w 3112935"/>
              <a:gd name="connsiteY7" fmla="*/ 454532 h 545440"/>
              <a:gd name="connsiteX8" fmla="*/ 0 w 3112935"/>
              <a:gd name="connsiteY8" fmla="*/ 90908 h 545440"/>
              <a:gd name="connsiteX0" fmla="*/ 0 w 3112935"/>
              <a:gd name="connsiteY0" fmla="*/ 90908 h 545440"/>
              <a:gd name="connsiteX1" fmla="*/ 90908 w 3112935"/>
              <a:gd name="connsiteY1" fmla="*/ 0 h 545440"/>
              <a:gd name="connsiteX2" fmla="*/ 3022027 w 3112935"/>
              <a:gd name="connsiteY2" fmla="*/ 0 h 545440"/>
              <a:gd name="connsiteX3" fmla="*/ 3112935 w 3112935"/>
              <a:gd name="connsiteY3" fmla="*/ 90908 h 545440"/>
              <a:gd name="connsiteX4" fmla="*/ 3055785 w 3112935"/>
              <a:gd name="connsiteY4" fmla="*/ 397382 h 545440"/>
              <a:gd name="connsiteX5" fmla="*/ 2869627 w 3112935"/>
              <a:gd name="connsiteY5" fmla="*/ 535915 h 545440"/>
              <a:gd name="connsiteX6" fmla="*/ 90908 w 3112935"/>
              <a:gd name="connsiteY6" fmla="*/ 545440 h 545440"/>
              <a:gd name="connsiteX7" fmla="*/ 0 w 3112935"/>
              <a:gd name="connsiteY7" fmla="*/ 454532 h 545440"/>
              <a:gd name="connsiteX8" fmla="*/ 0 w 3112935"/>
              <a:gd name="connsiteY8" fmla="*/ 90908 h 545440"/>
              <a:gd name="connsiteX0" fmla="*/ 0 w 3112935"/>
              <a:gd name="connsiteY0" fmla="*/ 90908 h 545440"/>
              <a:gd name="connsiteX1" fmla="*/ 90908 w 3112935"/>
              <a:gd name="connsiteY1" fmla="*/ 0 h 545440"/>
              <a:gd name="connsiteX2" fmla="*/ 3022027 w 3112935"/>
              <a:gd name="connsiteY2" fmla="*/ 0 h 545440"/>
              <a:gd name="connsiteX3" fmla="*/ 3112935 w 3112935"/>
              <a:gd name="connsiteY3" fmla="*/ 90908 h 545440"/>
              <a:gd name="connsiteX4" fmla="*/ 3055785 w 3112935"/>
              <a:gd name="connsiteY4" fmla="*/ 397382 h 545440"/>
              <a:gd name="connsiteX5" fmla="*/ 2869627 w 3112935"/>
              <a:gd name="connsiteY5" fmla="*/ 535915 h 545440"/>
              <a:gd name="connsiteX6" fmla="*/ 90908 w 3112935"/>
              <a:gd name="connsiteY6" fmla="*/ 545440 h 545440"/>
              <a:gd name="connsiteX7" fmla="*/ 0 w 3112935"/>
              <a:gd name="connsiteY7" fmla="*/ 454532 h 545440"/>
              <a:gd name="connsiteX8" fmla="*/ 0 w 3112935"/>
              <a:gd name="connsiteY8" fmla="*/ 90908 h 545440"/>
              <a:gd name="connsiteX0" fmla="*/ 0 w 3112935"/>
              <a:gd name="connsiteY0" fmla="*/ 90908 h 535915"/>
              <a:gd name="connsiteX1" fmla="*/ 90908 w 3112935"/>
              <a:gd name="connsiteY1" fmla="*/ 0 h 535915"/>
              <a:gd name="connsiteX2" fmla="*/ 3022027 w 3112935"/>
              <a:gd name="connsiteY2" fmla="*/ 0 h 535915"/>
              <a:gd name="connsiteX3" fmla="*/ 3112935 w 3112935"/>
              <a:gd name="connsiteY3" fmla="*/ 90908 h 535915"/>
              <a:gd name="connsiteX4" fmla="*/ 3055785 w 3112935"/>
              <a:gd name="connsiteY4" fmla="*/ 397382 h 535915"/>
              <a:gd name="connsiteX5" fmla="*/ 2869627 w 3112935"/>
              <a:gd name="connsiteY5" fmla="*/ 535915 h 535915"/>
              <a:gd name="connsiteX6" fmla="*/ 271883 w 3112935"/>
              <a:gd name="connsiteY6" fmla="*/ 526390 h 535915"/>
              <a:gd name="connsiteX7" fmla="*/ 0 w 3112935"/>
              <a:gd name="connsiteY7" fmla="*/ 454532 h 535915"/>
              <a:gd name="connsiteX8" fmla="*/ 0 w 3112935"/>
              <a:gd name="connsiteY8" fmla="*/ 90908 h 535915"/>
              <a:gd name="connsiteX0" fmla="*/ 0 w 3112935"/>
              <a:gd name="connsiteY0" fmla="*/ 90908 h 535915"/>
              <a:gd name="connsiteX1" fmla="*/ 90908 w 3112935"/>
              <a:gd name="connsiteY1" fmla="*/ 0 h 535915"/>
              <a:gd name="connsiteX2" fmla="*/ 3022027 w 3112935"/>
              <a:gd name="connsiteY2" fmla="*/ 0 h 535915"/>
              <a:gd name="connsiteX3" fmla="*/ 3112935 w 3112935"/>
              <a:gd name="connsiteY3" fmla="*/ 90908 h 535915"/>
              <a:gd name="connsiteX4" fmla="*/ 3055785 w 3112935"/>
              <a:gd name="connsiteY4" fmla="*/ 397382 h 535915"/>
              <a:gd name="connsiteX5" fmla="*/ 2869627 w 3112935"/>
              <a:gd name="connsiteY5" fmla="*/ 535915 h 535915"/>
              <a:gd name="connsiteX6" fmla="*/ 271883 w 3112935"/>
              <a:gd name="connsiteY6" fmla="*/ 526390 h 535915"/>
              <a:gd name="connsiteX7" fmla="*/ 47625 w 3112935"/>
              <a:gd name="connsiteY7" fmla="*/ 416432 h 535915"/>
              <a:gd name="connsiteX8" fmla="*/ 0 w 3112935"/>
              <a:gd name="connsiteY8" fmla="*/ 90908 h 535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112935" h="535915">
                <a:moveTo>
                  <a:pt x="0" y="90908"/>
                </a:moveTo>
                <a:cubicBezTo>
                  <a:pt x="0" y="40701"/>
                  <a:pt x="40701" y="0"/>
                  <a:pt x="90908" y="0"/>
                </a:cubicBezTo>
                <a:lnTo>
                  <a:pt x="3022027" y="0"/>
                </a:lnTo>
                <a:cubicBezTo>
                  <a:pt x="3072234" y="0"/>
                  <a:pt x="3112935" y="40701"/>
                  <a:pt x="3112935" y="90908"/>
                </a:cubicBezTo>
                <a:cubicBezTo>
                  <a:pt x="3112935" y="212116"/>
                  <a:pt x="3084360" y="276174"/>
                  <a:pt x="3055785" y="397382"/>
                </a:cubicBezTo>
                <a:cubicBezTo>
                  <a:pt x="3055785" y="447589"/>
                  <a:pt x="2919834" y="535915"/>
                  <a:pt x="2869627" y="535915"/>
                </a:cubicBezTo>
                <a:lnTo>
                  <a:pt x="271883" y="526390"/>
                </a:lnTo>
                <a:cubicBezTo>
                  <a:pt x="221676" y="526390"/>
                  <a:pt x="47625" y="466639"/>
                  <a:pt x="47625" y="416432"/>
                </a:cubicBezTo>
                <a:lnTo>
                  <a:pt x="0" y="90908"/>
                </a:lnTo>
                <a:close/>
              </a:path>
            </a:pathLst>
          </a:custGeom>
          <a:solidFill>
            <a:srgbClr val="EAF3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7" name="Прямоугольник 196"/>
          <p:cNvSpPr/>
          <p:nvPr/>
        </p:nvSpPr>
        <p:spPr>
          <a:xfrm>
            <a:off x="848558" y="6101121"/>
            <a:ext cx="268297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200" b="1" dirty="0" smtClean="0"/>
              <a:t>РЕГИОНАЛЬНЫЙ ОПЕРАТОР</a:t>
            </a:r>
            <a:endParaRPr lang="ru-RU" sz="1200" b="1" dirty="0"/>
          </a:p>
        </p:txBody>
      </p:sp>
      <p:sp>
        <p:nvSpPr>
          <p:cNvPr id="199" name="Прямоугольник 198"/>
          <p:cNvSpPr/>
          <p:nvPr/>
        </p:nvSpPr>
        <p:spPr>
          <a:xfrm>
            <a:off x="487224" y="6272393"/>
            <a:ext cx="3221490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dirty="0"/>
              <a:t>Организовывает комиссионную приемку выполненных  работ по разработке ПСД</a:t>
            </a:r>
          </a:p>
          <a:p>
            <a:pPr lvl="0"/>
            <a:r>
              <a:rPr lang="ru-RU" sz="1050" dirty="0" smtClean="0"/>
              <a:t>.</a:t>
            </a:r>
            <a:endParaRPr lang="ru-RU" sz="1050" dirty="0"/>
          </a:p>
        </p:txBody>
      </p:sp>
      <p:sp>
        <p:nvSpPr>
          <p:cNvPr id="159" name="Скругленный прямоугольник 158"/>
          <p:cNvSpPr/>
          <p:nvPr/>
        </p:nvSpPr>
        <p:spPr>
          <a:xfrm>
            <a:off x="145213" y="3584509"/>
            <a:ext cx="3239130" cy="316837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0" name="Прямоугольник 199"/>
          <p:cNvSpPr/>
          <p:nvPr/>
        </p:nvSpPr>
        <p:spPr>
          <a:xfrm>
            <a:off x="3822526" y="620881"/>
            <a:ext cx="281863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 smtClean="0">
                <a:solidFill>
                  <a:srgbClr val="6BA9C3"/>
                </a:solidFill>
              </a:rPr>
              <a:t>ВЫПОЛНЕНИЕ СМР</a:t>
            </a:r>
            <a:endParaRPr lang="ru-RU" sz="1600" b="1" dirty="0">
              <a:solidFill>
                <a:srgbClr val="6BA9C3"/>
              </a:solidFill>
            </a:endParaRPr>
          </a:p>
        </p:txBody>
      </p:sp>
      <p:sp>
        <p:nvSpPr>
          <p:cNvPr id="201" name="Скругленный прямоугольник 200"/>
          <p:cNvSpPr/>
          <p:nvPr/>
        </p:nvSpPr>
        <p:spPr>
          <a:xfrm>
            <a:off x="3627392" y="1234011"/>
            <a:ext cx="2910214" cy="902696"/>
          </a:xfrm>
          <a:prstGeom prst="roundRect">
            <a:avLst/>
          </a:prstGeom>
          <a:solidFill>
            <a:srgbClr val="FFF7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2" name="Прямоугольник 201"/>
          <p:cNvSpPr/>
          <p:nvPr/>
        </p:nvSpPr>
        <p:spPr>
          <a:xfrm>
            <a:off x="4099522" y="1190884"/>
            <a:ext cx="327303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200" b="1" dirty="0"/>
              <a:t>ПОДРЯДНАЯ ОРГАНИЗАЦИЯ</a:t>
            </a:r>
          </a:p>
        </p:txBody>
      </p:sp>
      <p:sp>
        <p:nvSpPr>
          <p:cNvPr id="203" name="Прямоугольник 202"/>
          <p:cNvSpPr/>
          <p:nvPr/>
        </p:nvSpPr>
        <p:spPr>
          <a:xfrm>
            <a:off x="3568380" y="1524668"/>
            <a:ext cx="3126695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/>
              <a:t>Организует строительную площадку.</a:t>
            </a:r>
          </a:p>
          <a:p>
            <a:pPr lvl="0" algn="ctr"/>
            <a:r>
              <a:rPr lang="ru-RU" sz="1050" dirty="0"/>
              <a:t>Выполняет работы согласно графику и </a:t>
            </a:r>
            <a:r>
              <a:rPr lang="ru-RU" sz="1050" dirty="0" smtClean="0"/>
              <a:t>договору.</a:t>
            </a:r>
            <a:endParaRPr lang="ru-RU" sz="1050" dirty="0"/>
          </a:p>
        </p:txBody>
      </p:sp>
      <p:sp>
        <p:nvSpPr>
          <p:cNvPr id="204" name="Скругленный прямоугольник 203"/>
          <p:cNvSpPr/>
          <p:nvPr/>
        </p:nvSpPr>
        <p:spPr>
          <a:xfrm>
            <a:off x="3640146" y="2329557"/>
            <a:ext cx="2920528" cy="1435388"/>
          </a:xfrm>
          <a:prstGeom prst="roundRect">
            <a:avLst/>
          </a:prstGeom>
          <a:solidFill>
            <a:srgbClr val="EAF3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5" name="Прямоугольник 204"/>
          <p:cNvSpPr/>
          <p:nvPr/>
        </p:nvSpPr>
        <p:spPr>
          <a:xfrm>
            <a:off x="3786326" y="2561006"/>
            <a:ext cx="297693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050" dirty="0"/>
              <a:t>Организует строительный контроль:</a:t>
            </a:r>
          </a:p>
          <a:p>
            <a:pPr lvl="0"/>
            <a:r>
              <a:rPr lang="ru-RU" sz="1050" dirty="0"/>
              <a:t>- Входной контроль материалов и оборудования;</a:t>
            </a:r>
          </a:p>
          <a:p>
            <a:pPr lvl="0"/>
            <a:r>
              <a:rPr lang="ru-RU" sz="1050" dirty="0"/>
              <a:t>- объем, сроки и качество выполняемых работ;</a:t>
            </a:r>
          </a:p>
          <a:p>
            <a:pPr lvl="0"/>
            <a:r>
              <a:rPr lang="ru-RU" sz="1050" dirty="0"/>
              <a:t>- оформления документации;</a:t>
            </a:r>
          </a:p>
          <a:p>
            <a:pPr lvl="0"/>
            <a:r>
              <a:rPr lang="ru-RU" sz="1050" dirty="0"/>
              <a:t>- Выполнения требований по охране труда, </a:t>
            </a:r>
          </a:p>
          <a:p>
            <a:pPr lvl="0"/>
            <a:r>
              <a:rPr lang="ru-RU" sz="1050" dirty="0"/>
              <a:t>Фиксирует нарушения</a:t>
            </a:r>
          </a:p>
          <a:p>
            <a:pPr lvl="0"/>
            <a:r>
              <a:rPr lang="ru-RU" sz="1050" dirty="0" smtClean="0"/>
              <a:t>.</a:t>
            </a:r>
            <a:endParaRPr lang="ru-RU" sz="1050" dirty="0"/>
          </a:p>
        </p:txBody>
      </p:sp>
      <p:sp>
        <p:nvSpPr>
          <p:cNvPr id="206" name="Прямоугольник 205"/>
          <p:cNvSpPr/>
          <p:nvPr/>
        </p:nvSpPr>
        <p:spPr>
          <a:xfrm>
            <a:off x="4087391" y="2314668"/>
            <a:ext cx="327303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200" b="1" dirty="0" smtClean="0"/>
              <a:t>РЕГИОНАЛЬНЫЙ ОПЕРАТОР</a:t>
            </a:r>
            <a:endParaRPr lang="ru-RU" sz="1200" b="1" dirty="0"/>
          </a:p>
        </p:txBody>
      </p:sp>
      <p:sp>
        <p:nvSpPr>
          <p:cNvPr id="207" name="Скругленный прямоугольник 206"/>
          <p:cNvSpPr/>
          <p:nvPr/>
        </p:nvSpPr>
        <p:spPr>
          <a:xfrm>
            <a:off x="3597921" y="3977420"/>
            <a:ext cx="2939684" cy="670688"/>
          </a:xfrm>
          <a:prstGeom prst="roundRect">
            <a:avLst/>
          </a:prstGeom>
          <a:solidFill>
            <a:srgbClr val="F0F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8" name="Прямоугольник 207"/>
          <p:cNvSpPr/>
          <p:nvPr/>
        </p:nvSpPr>
        <p:spPr>
          <a:xfrm>
            <a:off x="4439058" y="3930982"/>
            <a:ext cx="327303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200" b="1" dirty="0" smtClean="0"/>
              <a:t>СОБСТВЕННИКИ</a:t>
            </a:r>
            <a:endParaRPr lang="ru-RU" sz="1200" b="1" dirty="0"/>
          </a:p>
        </p:txBody>
      </p:sp>
      <p:sp>
        <p:nvSpPr>
          <p:cNvPr id="209" name="Прямоугольник 208"/>
          <p:cNvSpPr/>
          <p:nvPr/>
        </p:nvSpPr>
        <p:spPr>
          <a:xfrm>
            <a:off x="3655270" y="4229998"/>
            <a:ext cx="2923782" cy="5924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50" dirty="0"/>
              <a:t>Контроль за качеством и графиком выполнения работ, фиксация </a:t>
            </a:r>
            <a:r>
              <a:rPr lang="ru-RU" sz="1050" dirty="0" smtClean="0"/>
              <a:t>нарушений.</a:t>
            </a:r>
            <a:endParaRPr lang="ru-RU" sz="1050" dirty="0"/>
          </a:p>
          <a:p>
            <a:pPr lvl="0"/>
            <a:endParaRPr lang="ru-RU" sz="1050" dirty="0"/>
          </a:p>
        </p:txBody>
      </p:sp>
      <p:cxnSp>
        <p:nvCxnSpPr>
          <p:cNvPr id="193" name="Прямая со стрелкой 192"/>
          <p:cNvCxnSpPr/>
          <p:nvPr/>
        </p:nvCxnSpPr>
        <p:spPr>
          <a:xfrm>
            <a:off x="363246" y="1922443"/>
            <a:ext cx="0" cy="490654"/>
          </a:xfrm>
          <a:prstGeom prst="straightConnector1">
            <a:avLst/>
          </a:prstGeom>
          <a:ln w="254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Прямая со стрелкой 193"/>
          <p:cNvCxnSpPr/>
          <p:nvPr/>
        </p:nvCxnSpPr>
        <p:spPr>
          <a:xfrm>
            <a:off x="429760" y="4522358"/>
            <a:ext cx="0" cy="337604"/>
          </a:xfrm>
          <a:prstGeom prst="straightConnector1">
            <a:avLst/>
          </a:prstGeom>
          <a:ln w="254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Прямоугольник 209"/>
          <p:cNvSpPr/>
          <p:nvPr/>
        </p:nvSpPr>
        <p:spPr>
          <a:xfrm>
            <a:off x="7074354" y="574714"/>
            <a:ext cx="281863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 smtClean="0">
                <a:solidFill>
                  <a:srgbClr val="6BA9C3"/>
                </a:solidFill>
              </a:rPr>
              <a:t>ПРИЕМКА РАБОТ</a:t>
            </a:r>
            <a:endParaRPr lang="ru-RU" sz="1600" b="1" dirty="0">
              <a:solidFill>
                <a:srgbClr val="6BA9C3"/>
              </a:solidFill>
            </a:endParaRPr>
          </a:p>
        </p:txBody>
      </p:sp>
      <p:sp>
        <p:nvSpPr>
          <p:cNvPr id="211" name="Скругленный прямоугольник 210"/>
          <p:cNvSpPr/>
          <p:nvPr/>
        </p:nvSpPr>
        <p:spPr>
          <a:xfrm>
            <a:off x="6853452" y="1221344"/>
            <a:ext cx="2876624" cy="688380"/>
          </a:xfrm>
          <a:prstGeom prst="roundRect">
            <a:avLst/>
          </a:prstGeom>
          <a:solidFill>
            <a:srgbClr val="EAF3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2" name="Прямоугольник 211"/>
          <p:cNvSpPr/>
          <p:nvPr/>
        </p:nvSpPr>
        <p:spPr>
          <a:xfrm>
            <a:off x="7352162" y="1156188"/>
            <a:ext cx="327303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200" b="1" dirty="0" smtClean="0"/>
              <a:t>РЕГИОНАЛЬНЫЙ ОПЕРАТОР</a:t>
            </a:r>
            <a:endParaRPr lang="ru-RU" sz="1200" b="1" dirty="0"/>
          </a:p>
        </p:txBody>
      </p:sp>
      <p:sp>
        <p:nvSpPr>
          <p:cNvPr id="144" name="Прямоугольник 143"/>
          <p:cNvSpPr/>
          <p:nvPr/>
        </p:nvSpPr>
        <p:spPr>
          <a:xfrm>
            <a:off x="6937707" y="1506945"/>
            <a:ext cx="255570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/>
              <a:t>Организовывает комиссионную приемку выполненных  </a:t>
            </a:r>
            <a:r>
              <a:rPr lang="ru-RU" sz="1050" dirty="0" smtClean="0"/>
              <a:t>работ. </a:t>
            </a:r>
            <a:endParaRPr lang="ru-RU" sz="1050" dirty="0"/>
          </a:p>
        </p:txBody>
      </p:sp>
      <p:sp>
        <p:nvSpPr>
          <p:cNvPr id="213" name="Скругленный прямоугольник 212"/>
          <p:cNvSpPr/>
          <p:nvPr/>
        </p:nvSpPr>
        <p:spPr>
          <a:xfrm>
            <a:off x="6843606" y="2001642"/>
            <a:ext cx="2884078" cy="1480264"/>
          </a:xfrm>
          <a:prstGeom prst="roundRect">
            <a:avLst/>
          </a:prstGeom>
          <a:solidFill>
            <a:srgbClr val="E9E3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4" name="Прямоугольник 213"/>
          <p:cNvSpPr/>
          <p:nvPr/>
        </p:nvSpPr>
        <p:spPr>
          <a:xfrm>
            <a:off x="6780021" y="1980135"/>
            <a:ext cx="2967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200" b="1" dirty="0"/>
              <a:t>УО,СОБСТВЕННИКИ,ОМС</a:t>
            </a:r>
            <a:r>
              <a:rPr lang="ru-RU" sz="1200" b="1" dirty="0" smtClean="0"/>
              <a:t>, </a:t>
            </a:r>
          </a:p>
          <a:p>
            <a:pPr lvl="0" algn="ctr"/>
            <a:r>
              <a:rPr lang="ru-RU" sz="1200" b="1" dirty="0" smtClean="0"/>
              <a:t>ПОДРЯДНАЯ </a:t>
            </a:r>
            <a:r>
              <a:rPr lang="ru-RU" sz="1200" b="1" dirty="0"/>
              <a:t>ОРГАНИЗАЦИЯ</a:t>
            </a:r>
          </a:p>
        </p:txBody>
      </p:sp>
      <p:sp>
        <p:nvSpPr>
          <p:cNvPr id="215" name="Прямоугольник 214"/>
          <p:cNvSpPr/>
          <p:nvPr/>
        </p:nvSpPr>
        <p:spPr>
          <a:xfrm>
            <a:off x="6856461" y="2566438"/>
            <a:ext cx="292378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/>
              <a:t>Участвуют в комиссии по приемке </a:t>
            </a:r>
            <a:r>
              <a:rPr lang="ru-RU" sz="1050" dirty="0" smtClean="0"/>
              <a:t>работ, </a:t>
            </a:r>
            <a:endParaRPr lang="ru-RU" sz="1050" dirty="0"/>
          </a:p>
          <a:p>
            <a:pPr lvl="0" algn="ctr"/>
            <a:r>
              <a:rPr lang="ru-RU" sz="1050" dirty="0" smtClean="0"/>
              <a:t>подписании </a:t>
            </a:r>
            <a:r>
              <a:rPr lang="ru-RU" sz="1050" dirty="0"/>
              <a:t>акта приемки работ. </a:t>
            </a:r>
          </a:p>
          <a:p>
            <a:pPr lvl="0" algn="ctr"/>
            <a:r>
              <a:rPr lang="ru-RU" sz="1050" dirty="0" smtClean="0"/>
              <a:t>Оформляют возражения </a:t>
            </a:r>
            <a:r>
              <a:rPr lang="ru-RU" sz="1050" dirty="0"/>
              <a:t>или </a:t>
            </a:r>
            <a:r>
              <a:rPr lang="ru-RU" sz="1050" dirty="0" smtClean="0"/>
              <a:t>акт </a:t>
            </a:r>
            <a:r>
              <a:rPr lang="ru-RU" sz="1050" dirty="0"/>
              <a:t>обнаружения недостатков (дефектов</a:t>
            </a:r>
            <a:r>
              <a:rPr lang="ru-RU" sz="1050" dirty="0" smtClean="0"/>
              <a:t>).</a:t>
            </a:r>
            <a:endParaRPr lang="ru-RU" sz="1050" dirty="0"/>
          </a:p>
        </p:txBody>
      </p:sp>
      <p:sp>
        <p:nvSpPr>
          <p:cNvPr id="216" name="Скругленный прямоугольник 215"/>
          <p:cNvSpPr/>
          <p:nvPr/>
        </p:nvSpPr>
        <p:spPr>
          <a:xfrm>
            <a:off x="6851380" y="4380718"/>
            <a:ext cx="2876624" cy="688380"/>
          </a:xfrm>
          <a:prstGeom prst="roundRect">
            <a:avLst/>
          </a:prstGeom>
          <a:solidFill>
            <a:srgbClr val="EAF3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7" name="Прямоугольник 216"/>
          <p:cNvSpPr/>
          <p:nvPr/>
        </p:nvSpPr>
        <p:spPr>
          <a:xfrm>
            <a:off x="7371034" y="4364313"/>
            <a:ext cx="327303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200" b="1" dirty="0" smtClean="0"/>
              <a:t>РЕГИОНАЛЬНЫЙ ОПЕРАТОР</a:t>
            </a:r>
            <a:endParaRPr lang="ru-RU" sz="1200" b="1" dirty="0"/>
          </a:p>
        </p:txBody>
      </p:sp>
      <p:sp>
        <p:nvSpPr>
          <p:cNvPr id="218" name="Прямоугольник 217"/>
          <p:cNvSpPr/>
          <p:nvPr/>
        </p:nvSpPr>
        <p:spPr>
          <a:xfrm>
            <a:off x="7216842" y="4765112"/>
            <a:ext cx="2555708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050" dirty="0" smtClean="0"/>
              <a:t>Передает документацию </a:t>
            </a:r>
            <a:r>
              <a:rPr lang="ru-RU" sz="1050" dirty="0"/>
              <a:t>в УО и </a:t>
            </a:r>
            <a:r>
              <a:rPr lang="ru-RU" sz="1050" dirty="0" smtClean="0"/>
              <a:t>ОМС.</a:t>
            </a:r>
            <a:endParaRPr lang="ru-RU" sz="1050" dirty="0"/>
          </a:p>
        </p:txBody>
      </p:sp>
      <p:sp>
        <p:nvSpPr>
          <p:cNvPr id="219" name="Скругленный прямоугольник 218"/>
          <p:cNvSpPr/>
          <p:nvPr/>
        </p:nvSpPr>
        <p:spPr>
          <a:xfrm>
            <a:off x="6843606" y="5185398"/>
            <a:ext cx="2884076" cy="688380"/>
          </a:xfrm>
          <a:prstGeom prst="roundRect">
            <a:avLst/>
          </a:prstGeom>
          <a:solidFill>
            <a:srgbClr val="EAF3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0" name="Прямоугольник 219"/>
          <p:cNvSpPr/>
          <p:nvPr/>
        </p:nvSpPr>
        <p:spPr>
          <a:xfrm>
            <a:off x="7249810" y="5225388"/>
            <a:ext cx="327303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200" b="1" dirty="0" smtClean="0"/>
              <a:t>РЕГИОНАЛЬНЫЙ ОПЕРАТОР</a:t>
            </a:r>
            <a:endParaRPr lang="ru-RU" sz="1200" b="1" dirty="0"/>
          </a:p>
        </p:txBody>
      </p:sp>
      <p:sp>
        <p:nvSpPr>
          <p:cNvPr id="221" name="Прямоугольник 220"/>
          <p:cNvSpPr/>
          <p:nvPr/>
        </p:nvSpPr>
        <p:spPr>
          <a:xfrm>
            <a:off x="7387960" y="5623403"/>
            <a:ext cx="2555708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050" dirty="0"/>
              <a:t>Оплата выполненных </a:t>
            </a:r>
            <a:r>
              <a:rPr lang="ru-RU" sz="1050" dirty="0" smtClean="0"/>
              <a:t>работ.</a:t>
            </a:r>
            <a:endParaRPr lang="ru-RU" sz="1050" dirty="0"/>
          </a:p>
        </p:txBody>
      </p:sp>
      <p:cxnSp>
        <p:nvCxnSpPr>
          <p:cNvPr id="222" name="Прямая со стрелкой 221"/>
          <p:cNvCxnSpPr/>
          <p:nvPr/>
        </p:nvCxnSpPr>
        <p:spPr>
          <a:xfrm>
            <a:off x="3796742" y="2027195"/>
            <a:ext cx="0" cy="490654"/>
          </a:xfrm>
          <a:prstGeom prst="straightConnector1">
            <a:avLst/>
          </a:prstGeom>
          <a:ln w="254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Прямая со стрелкой 222"/>
          <p:cNvCxnSpPr/>
          <p:nvPr/>
        </p:nvCxnSpPr>
        <p:spPr>
          <a:xfrm>
            <a:off x="3796742" y="3661582"/>
            <a:ext cx="0" cy="490654"/>
          </a:xfrm>
          <a:prstGeom prst="straightConnector1">
            <a:avLst/>
          </a:prstGeom>
          <a:ln w="254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Прямая со стрелкой 223"/>
          <p:cNvCxnSpPr/>
          <p:nvPr/>
        </p:nvCxnSpPr>
        <p:spPr>
          <a:xfrm>
            <a:off x="6950756" y="1709913"/>
            <a:ext cx="0" cy="490654"/>
          </a:xfrm>
          <a:prstGeom prst="straightConnector1">
            <a:avLst/>
          </a:prstGeom>
          <a:ln w="254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Прямая со стрелкой 224"/>
          <p:cNvCxnSpPr/>
          <p:nvPr/>
        </p:nvCxnSpPr>
        <p:spPr>
          <a:xfrm>
            <a:off x="6996984" y="3274291"/>
            <a:ext cx="0" cy="490654"/>
          </a:xfrm>
          <a:prstGeom prst="straightConnector1">
            <a:avLst/>
          </a:prstGeom>
          <a:ln w="254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Прямая со стрелкой 225"/>
          <p:cNvCxnSpPr/>
          <p:nvPr/>
        </p:nvCxnSpPr>
        <p:spPr>
          <a:xfrm>
            <a:off x="7007402" y="4135391"/>
            <a:ext cx="0" cy="490654"/>
          </a:xfrm>
          <a:prstGeom prst="straightConnector1">
            <a:avLst/>
          </a:prstGeom>
          <a:ln w="254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Прямая со стрелкой 226"/>
          <p:cNvCxnSpPr/>
          <p:nvPr/>
        </p:nvCxnSpPr>
        <p:spPr>
          <a:xfrm>
            <a:off x="7007402" y="4940071"/>
            <a:ext cx="0" cy="490654"/>
          </a:xfrm>
          <a:prstGeom prst="straightConnector1">
            <a:avLst/>
          </a:prstGeom>
          <a:ln w="254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8" name="Группа 197"/>
          <p:cNvGrpSpPr/>
          <p:nvPr/>
        </p:nvGrpSpPr>
        <p:grpSpPr>
          <a:xfrm>
            <a:off x="66854" y="17352"/>
            <a:ext cx="386162" cy="357690"/>
            <a:chOff x="2737104" y="581737"/>
            <a:chExt cx="866700" cy="799812"/>
          </a:xfrm>
        </p:grpSpPr>
        <p:sp>
          <p:nvSpPr>
            <p:cNvPr id="228" name="object 6"/>
            <p:cNvSpPr/>
            <p:nvPr/>
          </p:nvSpPr>
          <p:spPr>
            <a:xfrm>
              <a:off x="3063431" y="812364"/>
              <a:ext cx="213794" cy="142803"/>
            </a:xfrm>
            <a:custGeom>
              <a:avLst/>
              <a:gdLst/>
              <a:ahLst/>
              <a:cxnLst/>
              <a:rect l="l" t="t" r="r" b="b"/>
              <a:pathLst>
                <a:path w="235585" h="157480">
                  <a:moveTo>
                    <a:pt x="225386" y="137617"/>
                  </a:moveTo>
                  <a:lnTo>
                    <a:pt x="9880" y="137617"/>
                  </a:lnTo>
                  <a:lnTo>
                    <a:pt x="9880" y="157467"/>
                  </a:lnTo>
                  <a:lnTo>
                    <a:pt x="225386" y="157467"/>
                  </a:lnTo>
                  <a:lnTo>
                    <a:pt x="225386" y="137617"/>
                  </a:lnTo>
                  <a:close/>
                </a:path>
                <a:path w="235585" h="157480">
                  <a:moveTo>
                    <a:pt x="235267" y="17475"/>
                  </a:moveTo>
                  <a:lnTo>
                    <a:pt x="215506" y="15595"/>
                  </a:lnTo>
                  <a:lnTo>
                    <a:pt x="213944" y="32118"/>
                  </a:lnTo>
                  <a:lnTo>
                    <a:pt x="196151" y="30365"/>
                  </a:lnTo>
                  <a:lnTo>
                    <a:pt x="194208" y="50126"/>
                  </a:lnTo>
                  <a:lnTo>
                    <a:pt x="209245" y="51587"/>
                  </a:lnTo>
                  <a:lnTo>
                    <a:pt x="211797" y="54686"/>
                  </a:lnTo>
                  <a:lnTo>
                    <a:pt x="207416" y="100888"/>
                  </a:lnTo>
                  <a:lnTo>
                    <a:pt x="176441" y="100888"/>
                  </a:lnTo>
                  <a:lnTo>
                    <a:pt x="176441" y="74422"/>
                  </a:lnTo>
                  <a:lnTo>
                    <a:pt x="156591" y="74422"/>
                  </a:lnTo>
                  <a:lnTo>
                    <a:pt x="156591" y="100888"/>
                  </a:lnTo>
                  <a:lnTo>
                    <a:pt x="127647" y="100888"/>
                  </a:lnTo>
                  <a:lnTo>
                    <a:pt x="127647" y="51993"/>
                  </a:lnTo>
                  <a:lnTo>
                    <a:pt x="130581" y="49060"/>
                  </a:lnTo>
                  <a:lnTo>
                    <a:pt x="146126" y="49060"/>
                  </a:lnTo>
                  <a:lnTo>
                    <a:pt x="146126" y="29210"/>
                  </a:lnTo>
                  <a:lnTo>
                    <a:pt x="127647" y="29210"/>
                  </a:lnTo>
                  <a:lnTo>
                    <a:pt x="127647" y="0"/>
                  </a:lnTo>
                  <a:lnTo>
                    <a:pt x="107810" y="0"/>
                  </a:lnTo>
                  <a:lnTo>
                    <a:pt x="107810" y="29210"/>
                  </a:lnTo>
                  <a:lnTo>
                    <a:pt x="89344" y="29210"/>
                  </a:lnTo>
                  <a:lnTo>
                    <a:pt x="89344" y="49060"/>
                  </a:lnTo>
                  <a:lnTo>
                    <a:pt x="104876" y="49060"/>
                  </a:lnTo>
                  <a:lnTo>
                    <a:pt x="107810" y="51993"/>
                  </a:lnTo>
                  <a:lnTo>
                    <a:pt x="107810" y="100888"/>
                  </a:lnTo>
                  <a:lnTo>
                    <a:pt x="78867" y="100888"/>
                  </a:lnTo>
                  <a:lnTo>
                    <a:pt x="78867" y="74422"/>
                  </a:lnTo>
                  <a:lnTo>
                    <a:pt x="59029" y="74422"/>
                  </a:lnTo>
                  <a:lnTo>
                    <a:pt x="59029" y="100888"/>
                  </a:lnTo>
                  <a:lnTo>
                    <a:pt x="27838" y="100888"/>
                  </a:lnTo>
                  <a:lnTo>
                    <a:pt x="23456" y="54711"/>
                  </a:lnTo>
                  <a:lnTo>
                    <a:pt x="26009" y="51612"/>
                  </a:lnTo>
                  <a:lnTo>
                    <a:pt x="41249" y="50126"/>
                  </a:lnTo>
                  <a:lnTo>
                    <a:pt x="39306" y="30365"/>
                  </a:lnTo>
                  <a:lnTo>
                    <a:pt x="21323" y="32131"/>
                  </a:lnTo>
                  <a:lnTo>
                    <a:pt x="19748" y="15595"/>
                  </a:lnTo>
                  <a:lnTo>
                    <a:pt x="0" y="17475"/>
                  </a:lnTo>
                  <a:lnTo>
                    <a:pt x="9779" y="120726"/>
                  </a:lnTo>
                  <a:lnTo>
                    <a:pt x="107810" y="120726"/>
                  </a:lnTo>
                  <a:lnTo>
                    <a:pt x="225463" y="120726"/>
                  </a:lnTo>
                  <a:lnTo>
                    <a:pt x="235267" y="174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  <p:pic>
          <p:nvPicPr>
            <p:cNvPr id="229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063431" y="607995"/>
              <a:ext cx="213505" cy="186887"/>
            </a:xfrm>
            <a:prstGeom prst="rect">
              <a:avLst/>
            </a:prstGeom>
          </p:spPr>
        </p:pic>
        <p:sp>
          <p:nvSpPr>
            <p:cNvPr id="230" name="object 8"/>
            <p:cNvSpPr/>
            <p:nvPr/>
          </p:nvSpPr>
          <p:spPr>
            <a:xfrm>
              <a:off x="2737104" y="581737"/>
              <a:ext cx="866700" cy="799812"/>
            </a:xfrm>
            <a:custGeom>
              <a:avLst/>
              <a:gdLst/>
              <a:ahLst/>
              <a:cxnLst/>
              <a:rect l="l" t="t" r="r" b="b"/>
              <a:pathLst>
                <a:path w="955039" h="882015">
                  <a:moveTo>
                    <a:pt x="499491" y="12382"/>
                  </a:moveTo>
                  <a:lnTo>
                    <a:pt x="477177" y="0"/>
                  </a:lnTo>
                  <a:lnTo>
                    <a:pt x="454863" y="12382"/>
                  </a:lnTo>
                  <a:lnTo>
                    <a:pt x="467080" y="32131"/>
                  </a:lnTo>
                  <a:lnTo>
                    <a:pt x="467398" y="33248"/>
                  </a:lnTo>
                  <a:lnTo>
                    <a:pt x="487248" y="33248"/>
                  </a:lnTo>
                  <a:lnTo>
                    <a:pt x="487337" y="32613"/>
                  </a:lnTo>
                  <a:lnTo>
                    <a:pt x="487553" y="31991"/>
                  </a:lnTo>
                  <a:lnTo>
                    <a:pt x="499491" y="12382"/>
                  </a:lnTo>
                  <a:close/>
                </a:path>
                <a:path w="955039" h="882015">
                  <a:moveTo>
                    <a:pt x="954417" y="270903"/>
                  </a:moveTo>
                  <a:lnTo>
                    <a:pt x="948778" y="244233"/>
                  </a:lnTo>
                  <a:lnTo>
                    <a:pt x="906957" y="285699"/>
                  </a:lnTo>
                  <a:lnTo>
                    <a:pt x="906957" y="317893"/>
                  </a:lnTo>
                  <a:lnTo>
                    <a:pt x="906957" y="524903"/>
                  </a:lnTo>
                  <a:lnTo>
                    <a:pt x="802894" y="629043"/>
                  </a:lnTo>
                  <a:lnTo>
                    <a:pt x="802894" y="446163"/>
                  </a:lnTo>
                  <a:lnTo>
                    <a:pt x="802894" y="422033"/>
                  </a:lnTo>
                  <a:lnTo>
                    <a:pt x="884110" y="340753"/>
                  </a:lnTo>
                  <a:lnTo>
                    <a:pt x="906957" y="317893"/>
                  </a:lnTo>
                  <a:lnTo>
                    <a:pt x="906957" y="285699"/>
                  </a:lnTo>
                  <a:lnTo>
                    <a:pt x="851408" y="340753"/>
                  </a:lnTo>
                  <a:lnTo>
                    <a:pt x="833716" y="298640"/>
                  </a:lnTo>
                  <a:lnTo>
                    <a:pt x="833716" y="358533"/>
                  </a:lnTo>
                  <a:lnTo>
                    <a:pt x="737806" y="455053"/>
                  </a:lnTo>
                  <a:lnTo>
                    <a:pt x="720598" y="421284"/>
                  </a:lnTo>
                  <a:lnTo>
                    <a:pt x="720598" y="471563"/>
                  </a:lnTo>
                  <a:lnTo>
                    <a:pt x="664019" y="528713"/>
                  </a:lnTo>
                  <a:lnTo>
                    <a:pt x="663956" y="448703"/>
                  </a:lnTo>
                  <a:lnTo>
                    <a:pt x="663943" y="428383"/>
                  </a:lnTo>
                  <a:lnTo>
                    <a:pt x="641096" y="428383"/>
                  </a:lnTo>
                  <a:lnTo>
                    <a:pt x="641096" y="814463"/>
                  </a:lnTo>
                  <a:lnTo>
                    <a:pt x="639648" y="822083"/>
                  </a:lnTo>
                  <a:lnTo>
                    <a:pt x="635723" y="827163"/>
                  </a:lnTo>
                  <a:lnTo>
                    <a:pt x="629894" y="830973"/>
                  </a:lnTo>
                  <a:lnTo>
                    <a:pt x="622757" y="832243"/>
                  </a:lnTo>
                  <a:lnTo>
                    <a:pt x="529526" y="832243"/>
                  </a:lnTo>
                  <a:lnTo>
                    <a:pt x="519112" y="797953"/>
                  </a:lnTo>
                  <a:lnTo>
                    <a:pt x="509536" y="785444"/>
                  </a:lnTo>
                  <a:lnTo>
                    <a:pt x="509536" y="832243"/>
                  </a:lnTo>
                  <a:lnTo>
                    <a:pt x="500265" y="833513"/>
                  </a:lnTo>
                  <a:lnTo>
                    <a:pt x="491680" y="837323"/>
                  </a:lnTo>
                  <a:lnTo>
                    <a:pt x="483971" y="841133"/>
                  </a:lnTo>
                  <a:lnTo>
                    <a:pt x="477367" y="847483"/>
                  </a:lnTo>
                  <a:lnTo>
                    <a:pt x="470636" y="841133"/>
                  </a:lnTo>
                  <a:lnTo>
                    <a:pt x="462775" y="837323"/>
                  </a:lnTo>
                  <a:lnTo>
                    <a:pt x="453999" y="833513"/>
                  </a:lnTo>
                  <a:lnTo>
                    <a:pt x="444512" y="832243"/>
                  </a:lnTo>
                  <a:lnTo>
                    <a:pt x="450710" y="809383"/>
                  </a:lnTo>
                  <a:lnTo>
                    <a:pt x="460044" y="794143"/>
                  </a:lnTo>
                  <a:lnTo>
                    <a:pt x="469734" y="785253"/>
                  </a:lnTo>
                  <a:lnTo>
                    <a:pt x="477024" y="781443"/>
                  </a:lnTo>
                  <a:lnTo>
                    <a:pt x="484352" y="785253"/>
                  </a:lnTo>
                  <a:lnTo>
                    <a:pt x="494042" y="794143"/>
                  </a:lnTo>
                  <a:lnTo>
                    <a:pt x="503364" y="809383"/>
                  </a:lnTo>
                  <a:lnTo>
                    <a:pt x="509536" y="832243"/>
                  </a:lnTo>
                  <a:lnTo>
                    <a:pt x="509536" y="785444"/>
                  </a:lnTo>
                  <a:lnTo>
                    <a:pt x="506476" y="781443"/>
                  </a:lnTo>
                  <a:lnTo>
                    <a:pt x="502589" y="776363"/>
                  </a:lnTo>
                  <a:lnTo>
                    <a:pt x="486968" y="767473"/>
                  </a:lnTo>
                  <a:lnTo>
                    <a:pt x="479234" y="763663"/>
                  </a:lnTo>
                  <a:lnTo>
                    <a:pt x="474865" y="763663"/>
                  </a:lnTo>
                  <a:lnTo>
                    <a:pt x="467131" y="766203"/>
                  </a:lnTo>
                  <a:lnTo>
                    <a:pt x="451485" y="776363"/>
                  </a:lnTo>
                  <a:lnTo>
                    <a:pt x="434949" y="797953"/>
                  </a:lnTo>
                  <a:lnTo>
                    <a:pt x="424535" y="832243"/>
                  </a:lnTo>
                  <a:lnTo>
                    <a:pt x="331978" y="832243"/>
                  </a:lnTo>
                  <a:lnTo>
                    <a:pt x="313563" y="716673"/>
                  </a:lnTo>
                  <a:lnTo>
                    <a:pt x="316623" y="714133"/>
                  </a:lnTo>
                  <a:lnTo>
                    <a:pt x="332333" y="714133"/>
                  </a:lnTo>
                  <a:lnTo>
                    <a:pt x="332333" y="740803"/>
                  </a:lnTo>
                  <a:lnTo>
                    <a:pt x="385330" y="740803"/>
                  </a:lnTo>
                  <a:lnTo>
                    <a:pt x="385330" y="728103"/>
                  </a:lnTo>
                  <a:lnTo>
                    <a:pt x="385330" y="714133"/>
                  </a:lnTo>
                  <a:lnTo>
                    <a:pt x="409676" y="714133"/>
                  </a:lnTo>
                  <a:lnTo>
                    <a:pt x="409676" y="740803"/>
                  </a:lnTo>
                  <a:lnTo>
                    <a:pt x="463397" y="740803"/>
                  </a:lnTo>
                  <a:lnTo>
                    <a:pt x="463397" y="728103"/>
                  </a:lnTo>
                  <a:lnTo>
                    <a:pt x="463397" y="714133"/>
                  </a:lnTo>
                  <a:lnTo>
                    <a:pt x="490321" y="714133"/>
                  </a:lnTo>
                  <a:lnTo>
                    <a:pt x="490321" y="740803"/>
                  </a:lnTo>
                  <a:lnTo>
                    <a:pt x="544055" y="740803"/>
                  </a:lnTo>
                  <a:lnTo>
                    <a:pt x="544055" y="728103"/>
                  </a:lnTo>
                  <a:lnTo>
                    <a:pt x="544055" y="714133"/>
                  </a:lnTo>
                  <a:lnTo>
                    <a:pt x="568388" y="714133"/>
                  </a:lnTo>
                  <a:lnTo>
                    <a:pt x="568388" y="740803"/>
                  </a:lnTo>
                  <a:lnTo>
                    <a:pt x="621385" y="740803"/>
                  </a:lnTo>
                  <a:lnTo>
                    <a:pt x="621385" y="728103"/>
                  </a:lnTo>
                  <a:lnTo>
                    <a:pt x="621385" y="714133"/>
                  </a:lnTo>
                  <a:lnTo>
                    <a:pt x="637946" y="714133"/>
                  </a:lnTo>
                  <a:lnTo>
                    <a:pt x="641019" y="716673"/>
                  </a:lnTo>
                  <a:lnTo>
                    <a:pt x="641096" y="814463"/>
                  </a:lnTo>
                  <a:lnTo>
                    <a:pt x="641096" y="428383"/>
                  </a:lnTo>
                  <a:lnTo>
                    <a:pt x="641007" y="700163"/>
                  </a:lnTo>
                  <a:lnTo>
                    <a:pt x="608152" y="700163"/>
                  </a:lnTo>
                  <a:lnTo>
                    <a:pt x="608152" y="728103"/>
                  </a:lnTo>
                  <a:lnTo>
                    <a:pt x="604202" y="728103"/>
                  </a:lnTo>
                  <a:lnTo>
                    <a:pt x="597789" y="674763"/>
                  </a:lnTo>
                  <a:lnTo>
                    <a:pt x="607542" y="660793"/>
                  </a:lnTo>
                  <a:lnTo>
                    <a:pt x="607542" y="630313"/>
                  </a:lnTo>
                  <a:lnTo>
                    <a:pt x="607542" y="617613"/>
                  </a:lnTo>
                  <a:lnTo>
                    <a:pt x="594321" y="617613"/>
                  </a:lnTo>
                  <a:lnTo>
                    <a:pt x="594321" y="630313"/>
                  </a:lnTo>
                  <a:lnTo>
                    <a:pt x="594321" y="655713"/>
                  </a:lnTo>
                  <a:lnTo>
                    <a:pt x="584060" y="670953"/>
                  </a:lnTo>
                  <a:lnTo>
                    <a:pt x="590867" y="728103"/>
                  </a:lnTo>
                  <a:lnTo>
                    <a:pt x="581621" y="728103"/>
                  </a:lnTo>
                  <a:lnTo>
                    <a:pt x="581621" y="714133"/>
                  </a:lnTo>
                  <a:lnTo>
                    <a:pt x="581621" y="700163"/>
                  </a:lnTo>
                  <a:lnTo>
                    <a:pt x="530821" y="700163"/>
                  </a:lnTo>
                  <a:lnTo>
                    <a:pt x="530821" y="728103"/>
                  </a:lnTo>
                  <a:lnTo>
                    <a:pt x="522668" y="728103"/>
                  </a:lnTo>
                  <a:lnTo>
                    <a:pt x="529475" y="670953"/>
                  </a:lnTo>
                  <a:lnTo>
                    <a:pt x="519214" y="655713"/>
                  </a:lnTo>
                  <a:lnTo>
                    <a:pt x="519214" y="630313"/>
                  </a:lnTo>
                  <a:lnTo>
                    <a:pt x="524230" y="630313"/>
                  </a:lnTo>
                  <a:lnTo>
                    <a:pt x="527011" y="650633"/>
                  </a:lnTo>
                  <a:lnTo>
                    <a:pt x="549630" y="650633"/>
                  </a:lnTo>
                  <a:lnTo>
                    <a:pt x="553110" y="637933"/>
                  </a:lnTo>
                  <a:lnTo>
                    <a:pt x="555193" y="630313"/>
                  </a:lnTo>
                  <a:lnTo>
                    <a:pt x="558342" y="630313"/>
                  </a:lnTo>
                  <a:lnTo>
                    <a:pt x="563905" y="650633"/>
                  </a:lnTo>
                  <a:lnTo>
                    <a:pt x="586524" y="650633"/>
                  </a:lnTo>
                  <a:lnTo>
                    <a:pt x="588264" y="637933"/>
                  </a:lnTo>
                  <a:lnTo>
                    <a:pt x="589305" y="630313"/>
                  </a:lnTo>
                  <a:lnTo>
                    <a:pt x="594321" y="630313"/>
                  </a:lnTo>
                  <a:lnTo>
                    <a:pt x="594321" y="617613"/>
                  </a:lnTo>
                  <a:lnTo>
                    <a:pt x="577773" y="617613"/>
                  </a:lnTo>
                  <a:lnTo>
                    <a:pt x="574992" y="637933"/>
                  </a:lnTo>
                  <a:lnTo>
                    <a:pt x="573989" y="637933"/>
                  </a:lnTo>
                  <a:lnTo>
                    <a:pt x="571906" y="630313"/>
                  </a:lnTo>
                  <a:lnTo>
                    <a:pt x="568426" y="617613"/>
                  </a:lnTo>
                  <a:lnTo>
                    <a:pt x="545109" y="617613"/>
                  </a:lnTo>
                  <a:lnTo>
                    <a:pt x="539546" y="637933"/>
                  </a:lnTo>
                  <a:lnTo>
                    <a:pt x="538556" y="637933"/>
                  </a:lnTo>
                  <a:lnTo>
                    <a:pt x="537514" y="630313"/>
                  </a:lnTo>
                  <a:lnTo>
                    <a:pt x="535762" y="617613"/>
                  </a:lnTo>
                  <a:lnTo>
                    <a:pt x="505993" y="617613"/>
                  </a:lnTo>
                  <a:lnTo>
                    <a:pt x="505993" y="660793"/>
                  </a:lnTo>
                  <a:lnTo>
                    <a:pt x="515747" y="674763"/>
                  </a:lnTo>
                  <a:lnTo>
                    <a:pt x="509333" y="728103"/>
                  </a:lnTo>
                  <a:lnTo>
                    <a:pt x="503555" y="728103"/>
                  </a:lnTo>
                  <a:lnTo>
                    <a:pt x="503555" y="714133"/>
                  </a:lnTo>
                  <a:lnTo>
                    <a:pt x="503555" y="700163"/>
                  </a:lnTo>
                  <a:lnTo>
                    <a:pt x="450176" y="700163"/>
                  </a:lnTo>
                  <a:lnTo>
                    <a:pt x="450176" y="728103"/>
                  </a:lnTo>
                  <a:lnTo>
                    <a:pt x="444233" y="728103"/>
                  </a:lnTo>
                  <a:lnTo>
                    <a:pt x="437819" y="674763"/>
                  </a:lnTo>
                  <a:lnTo>
                    <a:pt x="447586" y="660793"/>
                  </a:lnTo>
                  <a:lnTo>
                    <a:pt x="447586" y="630313"/>
                  </a:lnTo>
                  <a:lnTo>
                    <a:pt x="447586" y="617613"/>
                  </a:lnTo>
                  <a:lnTo>
                    <a:pt x="434352" y="617613"/>
                  </a:lnTo>
                  <a:lnTo>
                    <a:pt x="434352" y="630313"/>
                  </a:lnTo>
                  <a:lnTo>
                    <a:pt x="434352" y="655713"/>
                  </a:lnTo>
                  <a:lnTo>
                    <a:pt x="424091" y="670953"/>
                  </a:lnTo>
                  <a:lnTo>
                    <a:pt x="430898" y="728103"/>
                  </a:lnTo>
                  <a:lnTo>
                    <a:pt x="422910" y="728103"/>
                  </a:lnTo>
                  <a:lnTo>
                    <a:pt x="422910" y="714133"/>
                  </a:lnTo>
                  <a:lnTo>
                    <a:pt x="422910" y="700163"/>
                  </a:lnTo>
                  <a:lnTo>
                    <a:pt x="372110" y="700163"/>
                  </a:lnTo>
                  <a:lnTo>
                    <a:pt x="372110" y="728103"/>
                  </a:lnTo>
                  <a:lnTo>
                    <a:pt x="362699" y="728103"/>
                  </a:lnTo>
                  <a:lnTo>
                    <a:pt x="369506" y="670953"/>
                  </a:lnTo>
                  <a:lnTo>
                    <a:pt x="359244" y="655713"/>
                  </a:lnTo>
                  <a:lnTo>
                    <a:pt x="359244" y="630313"/>
                  </a:lnTo>
                  <a:lnTo>
                    <a:pt x="364261" y="630313"/>
                  </a:lnTo>
                  <a:lnTo>
                    <a:pt x="367042" y="650633"/>
                  </a:lnTo>
                  <a:lnTo>
                    <a:pt x="389674" y="650633"/>
                  </a:lnTo>
                  <a:lnTo>
                    <a:pt x="393141" y="637933"/>
                  </a:lnTo>
                  <a:lnTo>
                    <a:pt x="395224" y="630313"/>
                  </a:lnTo>
                  <a:lnTo>
                    <a:pt x="398373" y="630313"/>
                  </a:lnTo>
                  <a:lnTo>
                    <a:pt x="403936" y="650633"/>
                  </a:lnTo>
                  <a:lnTo>
                    <a:pt x="426567" y="650633"/>
                  </a:lnTo>
                  <a:lnTo>
                    <a:pt x="428294" y="637933"/>
                  </a:lnTo>
                  <a:lnTo>
                    <a:pt x="429336" y="630313"/>
                  </a:lnTo>
                  <a:lnTo>
                    <a:pt x="434352" y="630313"/>
                  </a:lnTo>
                  <a:lnTo>
                    <a:pt x="434352" y="617613"/>
                  </a:lnTo>
                  <a:lnTo>
                    <a:pt x="417804" y="617613"/>
                  </a:lnTo>
                  <a:lnTo>
                    <a:pt x="415023" y="637933"/>
                  </a:lnTo>
                  <a:lnTo>
                    <a:pt x="414020" y="637933"/>
                  </a:lnTo>
                  <a:lnTo>
                    <a:pt x="411937" y="630313"/>
                  </a:lnTo>
                  <a:lnTo>
                    <a:pt x="408457" y="617613"/>
                  </a:lnTo>
                  <a:lnTo>
                    <a:pt x="385140" y="617613"/>
                  </a:lnTo>
                  <a:lnTo>
                    <a:pt x="379590" y="637933"/>
                  </a:lnTo>
                  <a:lnTo>
                    <a:pt x="378574" y="637933"/>
                  </a:lnTo>
                  <a:lnTo>
                    <a:pt x="377532" y="630313"/>
                  </a:lnTo>
                  <a:lnTo>
                    <a:pt x="375805" y="617613"/>
                  </a:lnTo>
                  <a:lnTo>
                    <a:pt x="346011" y="617613"/>
                  </a:lnTo>
                  <a:lnTo>
                    <a:pt x="346011" y="660793"/>
                  </a:lnTo>
                  <a:lnTo>
                    <a:pt x="355777" y="674763"/>
                  </a:lnTo>
                  <a:lnTo>
                    <a:pt x="349377" y="728103"/>
                  </a:lnTo>
                  <a:lnTo>
                    <a:pt x="345567" y="728103"/>
                  </a:lnTo>
                  <a:lnTo>
                    <a:pt x="345567" y="714133"/>
                  </a:lnTo>
                  <a:lnTo>
                    <a:pt x="345567" y="700163"/>
                  </a:lnTo>
                  <a:lnTo>
                    <a:pt x="313550" y="700163"/>
                  </a:lnTo>
                  <a:lnTo>
                    <a:pt x="313474" y="592213"/>
                  </a:lnTo>
                  <a:lnTo>
                    <a:pt x="316534" y="588403"/>
                  </a:lnTo>
                  <a:lnTo>
                    <a:pt x="637857" y="588403"/>
                  </a:lnTo>
                  <a:lnTo>
                    <a:pt x="640918" y="592213"/>
                  </a:lnTo>
                  <a:lnTo>
                    <a:pt x="641007" y="700163"/>
                  </a:lnTo>
                  <a:lnTo>
                    <a:pt x="641007" y="428383"/>
                  </a:lnTo>
                  <a:lnTo>
                    <a:pt x="640905" y="576973"/>
                  </a:lnTo>
                  <a:lnTo>
                    <a:pt x="495160" y="576973"/>
                  </a:lnTo>
                  <a:lnTo>
                    <a:pt x="483616" y="557923"/>
                  </a:lnTo>
                  <a:lnTo>
                    <a:pt x="484289" y="555383"/>
                  </a:lnTo>
                  <a:lnTo>
                    <a:pt x="487299" y="552843"/>
                  </a:lnTo>
                  <a:lnTo>
                    <a:pt x="488124" y="551573"/>
                  </a:lnTo>
                  <a:lnTo>
                    <a:pt x="490486" y="549033"/>
                  </a:lnTo>
                  <a:lnTo>
                    <a:pt x="493268" y="549033"/>
                  </a:lnTo>
                  <a:lnTo>
                    <a:pt x="517296" y="564273"/>
                  </a:lnTo>
                  <a:lnTo>
                    <a:pt x="525564" y="549033"/>
                  </a:lnTo>
                  <a:lnTo>
                    <a:pt x="529691" y="541413"/>
                  </a:lnTo>
                  <a:lnTo>
                    <a:pt x="526046" y="535063"/>
                  </a:lnTo>
                  <a:lnTo>
                    <a:pt x="525322" y="533793"/>
                  </a:lnTo>
                  <a:lnTo>
                    <a:pt x="517296" y="519823"/>
                  </a:lnTo>
                  <a:lnTo>
                    <a:pt x="493268" y="533793"/>
                  </a:lnTo>
                  <a:lnTo>
                    <a:pt x="490486" y="533793"/>
                  </a:lnTo>
                  <a:lnTo>
                    <a:pt x="488124" y="531253"/>
                  </a:lnTo>
                  <a:lnTo>
                    <a:pt x="487299" y="529983"/>
                  </a:lnTo>
                  <a:lnTo>
                    <a:pt x="484289" y="527443"/>
                  </a:lnTo>
                  <a:lnTo>
                    <a:pt x="483616" y="524903"/>
                  </a:lnTo>
                  <a:lnTo>
                    <a:pt x="499046" y="500773"/>
                  </a:lnTo>
                  <a:lnTo>
                    <a:pt x="476732" y="488073"/>
                  </a:lnTo>
                  <a:lnTo>
                    <a:pt x="454406" y="500773"/>
                  </a:lnTo>
                  <a:lnTo>
                    <a:pt x="469950" y="524903"/>
                  </a:lnTo>
                  <a:lnTo>
                    <a:pt x="469315" y="527443"/>
                  </a:lnTo>
                  <a:lnTo>
                    <a:pt x="466420" y="529983"/>
                  </a:lnTo>
                  <a:lnTo>
                    <a:pt x="465632" y="531253"/>
                  </a:lnTo>
                  <a:lnTo>
                    <a:pt x="463308" y="533793"/>
                  </a:lnTo>
                  <a:lnTo>
                    <a:pt x="460502" y="535063"/>
                  </a:lnTo>
                  <a:lnTo>
                    <a:pt x="458304" y="532523"/>
                  </a:lnTo>
                  <a:lnTo>
                    <a:pt x="436156" y="519823"/>
                  </a:lnTo>
                  <a:lnTo>
                    <a:pt x="423773" y="541413"/>
                  </a:lnTo>
                  <a:lnTo>
                    <a:pt x="436156" y="564273"/>
                  </a:lnTo>
                  <a:lnTo>
                    <a:pt x="460502" y="549033"/>
                  </a:lnTo>
                  <a:lnTo>
                    <a:pt x="463308" y="549033"/>
                  </a:lnTo>
                  <a:lnTo>
                    <a:pt x="465632" y="551573"/>
                  </a:lnTo>
                  <a:lnTo>
                    <a:pt x="466420" y="552843"/>
                  </a:lnTo>
                  <a:lnTo>
                    <a:pt x="469315" y="555383"/>
                  </a:lnTo>
                  <a:lnTo>
                    <a:pt x="469950" y="557923"/>
                  </a:lnTo>
                  <a:lnTo>
                    <a:pt x="458304" y="576973"/>
                  </a:lnTo>
                  <a:lnTo>
                    <a:pt x="313448" y="576973"/>
                  </a:lnTo>
                  <a:lnTo>
                    <a:pt x="313410" y="528713"/>
                  </a:lnTo>
                  <a:lnTo>
                    <a:pt x="313359" y="448703"/>
                  </a:lnTo>
                  <a:lnTo>
                    <a:pt x="640803" y="448703"/>
                  </a:lnTo>
                  <a:lnTo>
                    <a:pt x="640905" y="576973"/>
                  </a:lnTo>
                  <a:lnTo>
                    <a:pt x="640905" y="428383"/>
                  </a:lnTo>
                  <a:lnTo>
                    <a:pt x="637476" y="428383"/>
                  </a:lnTo>
                  <a:lnTo>
                    <a:pt x="667677" y="368693"/>
                  </a:lnTo>
                  <a:lnTo>
                    <a:pt x="720598" y="471563"/>
                  </a:lnTo>
                  <a:lnTo>
                    <a:pt x="720598" y="421284"/>
                  </a:lnTo>
                  <a:lnTo>
                    <a:pt x="693801" y="368693"/>
                  </a:lnTo>
                  <a:lnTo>
                    <a:pt x="680859" y="343293"/>
                  </a:lnTo>
                  <a:lnTo>
                    <a:pt x="679983" y="343293"/>
                  </a:lnTo>
                  <a:lnTo>
                    <a:pt x="760044" y="183273"/>
                  </a:lnTo>
                  <a:lnTo>
                    <a:pt x="833716" y="358533"/>
                  </a:lnTo>
                  <a:lnTo>
                    <a:pt x="833716" y="298640"/>
                  </a:lnTo>
                  <a:lnTo>
                    <a:pt x="785266" y="183273"/>
                  </a:lnTo>
                  <a:lnTo>
                    <a:pt x="775665" y="160413"/>
                  </a:lnTo>
                  <a:lnTo>
                    <a:pt x="774674" y="155333"/>
                  </a:lnTo>
                  <a:lnTo>
                    <a:pt x="774979" y="152793"/>
                  </a:lnTo>
                  <a:lnTo>
                    <a:pt x="788860" y="124853"/>
                  </a:lnTo>
                  <a:lnTo>
                    <a:pt x="765416" y="119773"/>
                  </a:lnTo>
                  <a:lnTo>
                    <a:pt x="611606" y="428383"/>
                  </a:lnTo>
                  <a:lnTo>
                    <a:pt x="342823" y="428383"/>
                  </a:lnTo>
                  <a:lnTo>
                    <a:pt x="316953" y="376491"/>
                  </a:lnTo>
                  <a:lnTo>
                    <a:pt x="316953" y="428383"/>
                  </a:lnTo>
                  <a:lnTo>
                    <a:pt x="290182" y="428383"/>
                  </a:lnTo>
                  <a:lnTo>
                    <a:pt x="290258" y="528713"/>
                  </a:lnTo>
                  <a:lnTo>
                    <a:pt x="233832" y="471563"/>
                  </a:lnTo>
                  <a:lnTo>
                    <a:pt x="242328" y="455053"/>
                  </a:lnTo>
                  <a:lnTo>
                    <a:pt x="286740" y="368693"/>
                  </a:lnTo>
                  <a:lnTo>
                    <a:pt x="316953" y="428383"/>
                  </a:lnTo>
                  <a:lnTo>
                    <a:pt x="316953" y="376491"/>
                  </a:lnTo>
                  <a:lnTo>
                    <a:pt x="313067" y="368693"/>
                  </a:lnTo>
                  <a:lnTo>
                    <a:pt x="274447" y="291211"/>
                  </a:lnTo>
                  <a:lnTo>
                    <a:pt x="274447" y="343293"/>
                  </a:lnTo>
                  <a:lnTo>
                    <a:pt x="273570" y="343293"/>
                  </a:lnTo>
                  <a:lnTo>
                    <a:pt x="216623" y="455053"/>
                  </a:lnTo>
                  <a:lnTo>
                    <a:pt x="207797" y="446163"/>
                  </a:lnTo>
                  <a:lnTo>
                    <a:pt x="151536" y="389559"/>
                  </a:lnTo>
                  <a:lnTo>
                    <a:pt x="151536" y="422033"/>
                  </a:lnTo>
                  <a:lnTo>
                    <a:pt x="151536" y="629043"/>
                  </a:lnTo>
                  <a:lnTo>
                    <a:pt x="47459" y="524903"/>
                  </a:lnTo>
                  <a:lnTo>
                    <a:pt x="47459" y="317893"/>
                  </a:lnTo>
                  <a:lnTo>
                    <a:pt x="151536" y="422033"/>
                  </a:lnTo>
                  <a:lnTo>
                    <a:pt x="151536" y="389559"/>
                  </a:lnTo>
                  <a:lnTo>
                    <a:pt x="120700" y="358533"/>
                  </a:lnTo>
                  <a:lnTo>
                    <a:pt x="128181" y="340753"/>
                  </a:lnTo>
                  <a:lnTo>
                    <a:pt x="194386" y="183273"/>
                  </a:lnTo>
                  <a:lnTo>
                    <a:pt x="274447" y="343293"/>
                  </a:lnTo>
                  <a:lnTo>
                    <a:pt x="274447" y="291211"/>
                  </a:lnTo>
                  <a:lnTo>
                    <a:pt x="220649" y="183273"/>
                  </a:lnTo>
                  <a:lnTo>
                    <a:pt x="189001" y="119773"/>
                  </a:lnTo>
                  <a:lnTo>
                    <a:pt x="165569" y="124853"/>
                  </a:lnTo>
                  <a:lnTo>
                    <a:pt x="179451" y="152793"/>
                  </a:lnTo>
                  <a:lnTo>
                    <a:pt x="179755" y="155333"/>
                  </a:lnTo>
                  <a:lnTo>
                    <a:pt x="178943" y="159143"/>
                  </a:lnTo>
                  <a:lnTo>
                    <a:pt x="178765" y="160413"/>
                  </a:lnTo>
                  <a:lnTo>
                    <a:pt x="103022" y="340753"/>
                  </a:lnTo>
                  <a:lnTo>
                    <a:pt x="79959" y="317893"/>
                  </a:lnTo>
                  <a:lnTo>
                    <a:pt x="5651" y="244233"/>
                  </a:lnTo>
                  <a:lnTo>
                    <a:pt x="0" y="270903"/>
                  </a:lnTo>
                  <a:lnTo>
                    <a:pt x="22961" y="293763"/>
                  </a:lnTo>
                  <a:lnTo>
                    <a:pt x="24320" y="297573"/>
                  </a:lnTo>
                  <a:lnTo>
                    <a:pt x="24320" y="533793"/>
                  </a:lnTo>
                  <a:lnTo>
                    <a:pt x="166636" y="676033"/>
                  </a:lnTo>
                  <a:lnTo>
                    <a:pt x="174688" y="673493"/>
                  </a:lnTo>
                  <a:lnTo>
                    <a:pt x="174688" y="629043"/>
                  </a:lnTo>
                  <a:lnTo>
                    <a:pt x="174688" y="446163"/>
                  </a:lnTo>
                  <a:lnTo>
                    <a:pt x="290283" y="561733"/>
                  </a:lnTo>
                  <a:lnTo>
                    <a:pt x="290487" y="814463"/>
                  </a:lnTo>
                  <a:lnTo>
                    <a:pt x="293751" y="830973"/>
                  </a:lnTo>
                  <a:lnTo>
                    <a:pt x="302653" y="843673"/>
                  </a:lnTo>
                  <a:lnTo>
                    <a:pt x="315836" y="852563"/>
                  </a:lnTo>
                  <a:lnTo>
                    <a:pt x="331978" y="856373"/>
                  </a:lnTo>
                  <a:lnTo>
                    <a:pt x="444423" y="856373"/>
                  </a:lnTo>
                  <a:lnTo>
                    <a:pt x="452729" y="857643"/>
                  </a:lnTo>
                  <a:lnTo>
                    <a:pt x="459524" y="862723"/>
                  </a:lnTo>
                  <a:lnTo>
                    <a:pt x="464108" y="869073"/>
                  </a:lnTo>
                  <a:lnTo>
                    <a:pt x="465785" y="876693"/>
                  </a:lnTo>
                  <a:lnTo>
                    <a:pt x="465785" y="881773"/>
                  </a:lnTo>
                  <a:lnTo>
                    <a:pt x="488950" y="881773"/>
                  </a:lnTo>
                  <a:lnTo>
                    <a:pt x="488950" y="876693"/>
                  </a:lnTo>
                  <a:lnTo>
                    <a:pt x="490626" y="869073"/>
                  </a:lnTo>
                  <a:lnTo>
                    <a:pt x="495211" y="862723"/>
                  </a:lnTo>
                  <a:lnTo>
                    <a:pt x="501992" y="857643"/>
                  </a:lnTo>
                  <a:lnTo>
                    <a:pt x="510298" y="856373"/>
                  </a:lnTo>
                  <a:lnTo>
                    <a:pt x="622757" y="856373"/>
                  </a:lnTo>
                  <a:lnTo>
                    <a:pt x="638886" y="852563"/>
                  </a:lnTo>
                  <a:lnTo>
                    <a:pt x="664248" y="814463"/>
                  </a:lnTo>
                  <a:lnTo>
                    <a:pt x="664171" y="714133"/>
                  </a:lnTo>
                  <a:lnTo>
                    <a:pt x="664070" y="588403"/>
                  </a:lnTo>
                  <a:lnTo>
                    <a:pt x="664057" y="576973"/>
                  </a:lnTo>
                  <a:lnTo>
                    <a:pt x="664044" y="561733"/>
                  </a:lnTo>
                  <a:lnTo>
                    <a:pt x="697103" y="528713"/>
                  </a:lnTo>
                  <a:lnTo>
                    <a:pt x="770839" y="455053"/>
                  </a:lnTo>
                  <a:lnTo>
                    <a:pt x="779741" y="446163"/>
                  </a:lnTo>
                  <a:lnTo>
                    <a:pt x="779741" y="673493"/>
                  </a:lnTo>
                  <a:lnTo>
                    <a:pt x="787781" y="676033"/>
                  </a:lnTo>
                  <a:lnTo>
                    <a:pt x="834796" y="629043"/>
                  </a:lnTo>
                  <a:lnTo>
                    <a:pt x="930109" y="533793"/>
                  </a:lnTo>
                  <a:lnTo>
                    <a:pt x="930109" y="317893"/>
                  </a:lnTo>
                  <a:lnTo>
                    <a:pt x="930109" y="297573"/>
                  </a:lnTo>
                  <a:lnTo>
                    <a:pt x="931468" y="293763"/>
                  </a:lnTo>
                  <a:lnTo>
                    <a:pt x="954417" y="27090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1632"/>
            </a:p>
          </p:txBody>
        </p:sp>
      </p:grpSp>
      <p:cxnSp>
        <p:nvCxnSpPr>
          <p:cNvPr id="231" name="Прямая со стрелкой 230"/>
          <p:cNvCxnSpPr/>
          <p:nvPr/>
        </p:nvCxnSpPr>
        <p:spPr>
          <a:xfrm flipH="1">
            <a:off x="429760" y="5125869"/>
            <a:ext cx="9408" cy="316586"/>
          </a:xfrm>
          <a:prstGeom prst="straightConnector1">
            <a:avLst/>
          </a:prstGeom>
          <a:ln w="254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Прямая со стрелкой 231"/>
          <p:cNvCxnSpPr/>
          <p:nvPr/>
        </p:nvCxnSpPr>
        <p:spPr>
          <a:xfrm flipH="1">
            <a:off x="399513" y="6051509"/>
            <a:ext cx="9408" cy="316586"/>
          </a:xfrm>
          <a:prstGeom prst="straightConnector1">
            <a:avLst/>
          </a:prstGeom>
          <a:ln w="25400"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3" name="Прямоугольник 232"/>
          <p:cNvSpPr/>
          <p:nvPr/>
        </p:nvSpPr>
        <p:spPr>
          <a:xfrm>
            <a:off x="7293459" y="3487946"/>
            <a:ext cx="327303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200" b="1" dirty="0"/>
              <a:t>ПОДРЯДНАЯ ОРГАНИЗАЦИЯ</a:t>
            </a:r>
          </a:p>
        </p:txBody>
      </p:sp>
    </p:spTree>
    <p:extLst>
      <p:ext uri="{BB962C8B-B14F-4D97-AF65-F5344CB8AC3E}">
        <p14:creationId xmlns:p14="http://schemas.microsoft.com/office/powerpoint/2010/main" val="28310161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724</TotalTime>
  <Words>1211</Words>
  <Application>Microsoft Office PowerPoint</Application>
  <PresentationFormat>Лист A4 (210x297 мм)</PresentationFormat>
  <Paragraphs>201</Paragraphs>
  <Slides>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PT Sans Narrow</vt:lpstr>
      <vt:lpstr>Trebuchet MS</vt:lpstr>
      <vt:lpstr>Wingdings</vt:lpstr>
      <vt:lpstr>Тема Office</vt:lpstr>
      <vt:lpstr>АЛГОРИТМ ВЗАИМОДЕЙСТВИЯ УЧАСТНИКОВ  РЕГИОНАЛЬНОЙ ПРОГРАММЫ КАПИТАЛЬНОГО РЕМОНТА МКД  НА ТЕРРИТОРИИ КРАСНОДАРСКОГО КРАЯ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Яновская Светлана Сергеевна</cp:lastModifiedBy>
  <cp:revision>101</cp:revision>
  <dcterms:created xsi:type="dcterms:W3CDTF">2023-04-09T12:34:33Z</dcterms:created>
  <dcterms:modified xsi:type="dcterms:W3CDTF">2023-04-19T09:16:15Z</dcterms:modified>
</cp:coreProperties>
</file>